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6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C65D-90CD-44FE-9130-27503DD1C08D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2C48-520A-4013-9EB6-CA54615F8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10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C65D-90CD-44FE-9130-27503DD1C08D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2C48-520A-4013-9EB6-CA54615F8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53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C65D-90CD-44FE-9130-27503DD1C08D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2C48-520A-4013-9EB6-CA54615F8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30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C65D-90CD-44FE-9130-27503DD1C08D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2C48-520A-4013-9EB6-CA54615F8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0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C65D-90CD-44FE-9130-27503DD1C08D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2C48-520A-4013-9EB6-CA54615F8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5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C65D-90CD-44FE-9130-27503DD1C08D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2C48-520A-4013-9EB6-CA54615F8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64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C65D-90CD-44FE-9130-27503DD1C08D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2C48-520A-4013-9EB6-CA54615F8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9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C65D-90CD-44FE-9130-27503DD1C08D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2C48-520A-4013-9EB6-CA54615F8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C65D-90CD-44FE-9130-27503DD1C08D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2C48-520A-4013-9EB6-CA54615F8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42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C65D-90CD-44FE-9130-27503DD1C08D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2C48-520A-4013-9EB6-CA54615F8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3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C65D-90CD-44FE-9130-27503DD1C08D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2C48-520A-4013-9EB6-CA54615F8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31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4C65D-90CD-44FE-9130-27503DD1C08D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92C48-520A-4013-9EB6-CA54615F8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6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762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Keys For Great Logo Design 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447800"/>
            <a:ext cx="8305800" cy="4419600"/>
          </a:xfrm>
        </p:spPr>
        <p:txBody>
          <a:bodyPr>
            <a:no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800" dirty="0" smtClean="0"/>
              <a:t>Use only what is really needed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800" dirty="0" smtClean="0"/>
              <a:t>No more than 3 colors &amp; needs to look good in black/white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800" dirty="0" smtClean="0"/>
              <a:t>Logo needs to be recognizable with FONT size that old eyes can read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800" dirty="0" smtClean="0"/>
              <a:t>Make sure Logo looks good in all sizes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800" dirty="0" smtClean="0"/>
              <a:t>Be bold and confident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800" dirty="0" smtClean="0"/>
              <a:t>Make sure the connection is easy to see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800" dirty="0" smtClean="0"/>
              <a:t>Keep it simple</a:t>
            </a:r>
          </a:p>
          <a:p>
            <a:pPr algn="l"/>
            <a:endParaRPr lang="en-US" sz="2800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004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Zimm358\Downloads\EIP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65" y="2142744"/>
            <a:ext cx="5383035" cy="288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21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50743"/>
            <a:ext cx="7772400" cy="340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04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1399032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effectLst/>
              </a:rPr>
              <a:t/>
            </a:r>
            <a:br>
              <a:rPr lang="en-US" sz="4400" dirty="0" smtClean="0">
                <a:effectLst/>
              </a:rPr>
            </a:br>
            <a:endParaRPr lang="en-US" sz="4400" dirty="0">
              <a:effectLst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035" y="2514600"/>
            <a:ext cx="1655056" cy="1479609"/>
          </a:xfrm>
        </p:spPr>
      </p:pic>
      <p:grpSp>
        <p:nvGrpSpPr>
          <p:cNvPr id="8" name="Group 12"/>
          <p:cNvGrpSpPr/>
          <p:nvPr/>
        </p:nvGrpSpPr>
        <p:grpSpPr>
          <a:xfrm>
            <a:off x="5482201" y="228600"/>
            <a:ext cx="3547622" cy="1447800"/>
            <a:chOff x="152400" y="4419600"/>
            <a:chExt cx="4724400" cy="22098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4419600"/>
              <a:ext cx="4724400" cy="22098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29" y="4584129"/>
              <a:ext cx="3886200" cy="1257972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40439" y="4245619"/>
            <a:ext cx="4607761" cy="1469381"/>
            <a:chOff x="3360998" y="1215329"/>
            <a:chExt cx="5935401" cy="173333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462032" y="-885705"/>
              <a:ext cx="1733334" cy="593540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0" y="1399032"/>
              <a:ext cx="4572000" cy="1316736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363" y="5562600"/>
            <a:ext cx="967837" cy="11291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522" y="5552925"/>
            <a:ext cx="2857878" cy="10764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666" y="1371600"/>
            <a:ext cx="2423534" cy="8111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51406"/>
            <a:ext cx="2049737" cy="9109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78723"/>
            <a:ext cx="1837972" cy="81687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195"/>
            <a:ext cx="1653637" cy="185980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559147"/>
            <a:ext cx="2823836" cy="65065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276600"/>
            <a:ext cx="1600200" cy="182984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286000"/>
            <a:ext cx="1851797" cy="62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5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59</Words>
  <Application>Microsoft Office PowerPoint</Application>
  <PresentationFormat>On-screen Show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Keys For Great Logo Design </vt:lpstr>
      <vt:lpstr>PowerPoint Presentation</vt:lpstr>
      <vt:lpstr>PowerPoint Presentation</vt:lpstr>
      <vt:lpstr>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JZimm358</dc:creator>
  <cp:lastModifiedBy>Dau, Jeanne</cp:lastModifiedBy>
  <cp:revision>6</cp:revision>
  <dcterms:created xsi:type="dcterms:W3CDTF">2012-07-25T12:13:37Z</dcterms:created>
  <dcterms:modified xsi:type="dcterms:W3CDTF">2012-09-21T21:27:01Z</dcterms:modified>
</cp:coreProperties>
</file>