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1" r:id="rId3"/>
    <p:sldId id="257" r:id="rId4"/>
    <p:sldId id="268" r:id="rId5"/>
    <p:sldId id="267" r:id="rId6"/>
    <p:sldId id="262" r:id="rId7"/>
    <p:sldId id="259" r:id="rId8"/>
    <p:sldId id="260" r:id="rId9"/>
    <p:sldId id="263" r:id="rId10"/>
    <p:sldId id="264" r:id="rId11"/>
    <p:sldId id="265" r:id="rId12"/>
    <p:sldId id="26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ABE68-A346-4AC3-8D3B-D7EDE9A9E4B7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11CB044-B847-4F8D-87B9-B4B301B0E0BA}">
      <dgm:prSet custT="1"/>
      <dgm:spPr/>
      <dgm:t>
        <a:bodyPr/>
        <a:lstStyle/>
        <a:p>
          <a:pPr rtl="0"/>
          <a:r>
            <a:rPr lang="en-US" sz="2400" b="1" dirty="0" smtClean="0"/>
            <a:t>E-Clubs</a:t>
          </a:r>
        </a:p>
        <a:p>
          <a:pPr rtl="0"/>
          <a:r>
            <a:rPr lang="en-US" sz="2400" b="1" dirty="0" smtClean="0"/>
            <a:t>Junior Achievement</a:t>
          </a:r>
          <a:endParaRPr lang="en-US" sz="2400" b="1" dirty="0"/>
        </a:p>
      </dgm:t>
    </dgm:pt>
    <dgm:pt modelId="{9C913767-3C59-41BC-A0FA-6724A3CC9006}" type="parTrans" cxnId="{3C977858-2E70-4BA6-867C-19392B849825}">
      <dgm:prSet/>
      <dgm:spPr/>
      <dgm:t>
        <a:bodyPr/>
        <a:lstStyle/>
        <a:p>
          <a:endParaRPr lang="en-US"/>
        </a:p>
      </dgm:t>
    </dgm:pt>
    <dgm:pt modelId="{B44ED8AD-251F-4241-8EA3-09FE2CE055BC}" type="sibTrans" cxnId="{3C977858-2E70-4BA6-867C-19392B849825}">
      <dgm:prSet/>
      <dgm:spPr/>
      <dgm:t>
        <a:bodyPr/>
        <a:lstStyle/>
        <a:p>
          <a:endParaRPr lang="en-US"/>
        </a:p>
      </dgm:t>
    </dgm:pt>
    <dgm:pt modelId="{675D5B6E-A833-4D23-B2CF-BD2EEB299EC1}">
      <dgm:prSet custT="1"/>
      <dgm:spPr/>
      <dgm:t>
        <a:bodyPr/>
        <a:lstStyle/>
        <a:p>
          <a:pPr rtl="0"/>
          <a:r>
            <a:rPr lang="en-US" sz="2800" b="1" dirty="0" smtClean="0"/>
            <a:t>Camp e3</a:t>
          </a:r>
          <a:endParaRPr lang="en-US" sz="2800" b="1" dirty="0"/>
        </a:p>
      </dgm:t>
    </dgm:pt>
    <dgm:pt modelId="{7F2FCD5E-9449-48AA-AB13-4FC922C6F597}" type="parTrans" cxnId="{4DE91E5E-CB26-494A-B01A-88CEDF7600B1}">
      <dgm:prSet/>
      <dgm:spPr/>
      <dgm:t>
        <a:bodyPr/>
        <a:lstStyle/>
        <a:p>
          <a:endParaRPr lang="en-US"/>
        </a:p>
      </dgm:t>
    </dgm:pt>
    <dgm:pt modelId="{FDE78122-DFAF-43E6-B8D0-146D7747A30D}" type="sibTrans" cxnId="{4DE91E5E-CB26-494A-B01A-88CEDF7600B1}">
      <dgm:prSet/>
      <dgm:spPr/>
      <dgm:t>
        <a:bodyPr/>
        <a:lstStyle/>
        <a:p>
          <a:endParaRPr lang="en-US"/>
        </a:p>
      </dgm:t>
    </dgm:pt>
    <dgm:pt modelId="{3EB0C21D-A6ED-446D-A386-B16C566AEA84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2800" b="1" dirty="0" smtClean="0"/>
            <a:t>Coles County E- Class</a:t>
          </a:r>
          <a:endParaRPr lang="en-US" sz="2800" b="1" dirty="0"/>
        </a:p>
      </dgm:t>
    </dgm:pt>
    <dgm:pt modelId="{ED298659-18BC-439D-A14A-C6BDCCC25670}" type="parTrans" cxnId="{8AA84800-039D-4F1B-9285-381F36EA3BB8}">
      <dgm:prSet/>
      <dgm:spPr/>
      <dgm:t>
        <a:bodyPr/>
        <a:lstStyle/>
        <a:p>
          <a:endParaRPr lang="en-US"/>
        </a:p>
      </dgm:t>
    </dgm:pt>
    <dgm:pt modelId="{12FA5B45-15E8-437F-8761-2EC81ADA4287}" type="sibTrans" cxnId="{8AA84800-039D-4F1B-9285-381F36EA3BB8}">
      <dgm:prSet/>
      <dgm:spPr/>
      <dgm:t>
        <a:bodyPr/>
        <a:lstStyle/>
        <a:p>
          <a:endParaRPr lang="en-US"/>
        </a:p>
      </dgm:t>
    </dgm:pt>
    <dgm:pt modelId="{5CFA0B43-F31D-4854-BC36-A3E49B01233B}">
      <dgm:prSet custT="1"/>
      <dgm:spPr>
        <a:solidFill>
          <a:srgbClr val="00B0F0"/>
        </a:solidFill>
      </dgm:spPr>
      <dgm:t>
        <a:bodyPr/>
        <a:lstStyle/>
        <a:p>
          <a:r>
            <a:rPr lang="en-US" sz="2800" b="1" dirty="0" smtClean="0"/>
            <a:t>EIU </a:t>
          </a:r>
        </a:p>
        <a:p>
          <a:r>
            <a:rPr lang="en-US" sz="2800" b="1" dirty="0" err="1" smtClean="0"/>
            <a:t>Ent</a:t>
          </a:r>
          <a:r>
            <a:rPr lang="en-US" sz="2800" b="1" dirty="0" smtClean="0"/>
            <a:t>. Minor</a:t>
          </a:r>
          <a:endParaRPr lang="en-US" sz="2800" b="1" dirty="0"/>
        </a:p>
      </dgm:t>
    </dgm:pt>
    <dgm:pt modelId="{B9EE85FE-7128-4C05-917F-3283CA7FB785}" type="parTrans" cxnId="{D9022CD8-76AA-48EA-8AD9-AC84024A5E91}">
      <dgm:prSet/>
      <dgm:spPr/>
      <dgm:t>
        <a:bodyPr/>
        <a:lstStyle/>
        <a:p>
          <a:endParaRPr lang="en-US"/>
        </a:p>
      </dgm:t>
    </dgm:pt>
    <dgm:pt modelId="{083B3D62-B3B4-4428-A9AD-13F66F36F684}" type="sibTrans" cxnId="{D9022CD8-76AA-48EA-8AD9-AC84024A5E91}">
      <dgm:prSet/>
      <dgm:spPr/>
      <dgm:t>
        <a:bodyPr/>
        <a:lstStyle/>
        <a:p>
          <a:endParaRPr lang="en-US"/>
        </a:p>
      </dgm:t>
    </dgm:pt>
    <dgm:pt modelId="{6C602543-38F4-40C2-AFA6-196BDDDB9F6C}">
      <dgm:prSet custT="1"/>
      <dgm:spPr>
        <a:solidFill>
          <a:srgbClr val="FF0000"/>
        </a:solidFill>
      </dgm:spPr>
      <dgm:t>
        <a:bodyPr/>
        <a:lstStyle/>
        <a:p>
          <a:r>
            <a:rPr lang="en-US" sz="2400" b="1" dirty="0" smtClean="0"/>
            <a:t>Business Counseling</a:t>
          </a:r>
          <a:endParaRPr lang="en-US" sz="2400" b="1" dirty="0"/>
        </a:p>
      </dgm:t>
    </dgm:pt>
    <dgm:pt modelId="{1C689473-69EF-4AEE-8BA5-5E78DAF80C75}" type="parTrans" cxnId="{7654BE7E-FF07-4180-B516-2CA5EB629569}">
      <dgm:prSet/>
      <dgm:spPr/>
      <dgm:t>
        <a:bodyPr/>
        <a:lstStyle/>
        <a:p>
          <a:endParaRPr lang="en-US"/>
        </a:p>
      </dgm:t>
    </dgm:pt>
    <dgm:pt modelId="{240C3B7B-71AA-4187-816A-6F44D38B05E6}" type="sibTrans" cxnId="{7654BE7E-FF07-4180-B516-2CA5EB629569}">
      <dgm:prSet/>
      <dgm:spPr/>
      <dgm:t>
        <a:bodyPr/>
        <a:lstStyle/>
        <a:p>
          <a:endParaRPr lang="en-US"/>
        </a:p>
      </dgm:t>
    </dgm:pt>
    <dgm:pt modelId="{79ACC7CE-67A5-4F55-9E7E-00095847E2EA}" type="pres">
      <dgm:prSet presAssocID="{B0EABE68-A346-4AC3-8D3B-D7EDE9A9E4B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B5893B-D61A-43D1-A52C-F41AB18A9C40}" type="pres">
      <dgm:prSet presAssocID="{B0EABE68-A346-4AC3-8D3B-D7EDE9A9E4B7}" presName="arrow" presStyleLbl="bgShp" presStyleIdx="0" presStyleCnt="1"/>
      <dgm:spPr/>
    </dgm:pt>
    <dgm:pt modelId="{7760B5DA-6E52-4372-BF36-2D76706498D0}" type="pres">
      <dgm:prSet presAssocID="{B0EABE68-A346-4AC3-8D3B-D7EDE9A9E4B7}" presName="linearProcess" presStyleCnt="0"/>
      <dgm:spPr/>
    </dgm:pt>
    <dgm:pt modelId="{70333293-CC67-4EBB-B0AC-2224B7701A4E}" type="pres">
      <dgm:prSet presAssocID="{A11CB044-B847-4F8D-87B9-B4B301B0E0BA}" presName="textNode" presStyleLbl="node1" presStyleIdx="0" presStyleCnt="5" custScaleX="170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5529C-732E-47BB-B54C-24289B00E961}" type="pres">
      <dgm:prSet presAssocID="{B44ED8AD-251F-4241-8EA3-09FE2CE055BC}" presName="sibTrans" presStyleCnt="0"/>
      <dgm:spPr/>
    </dgm:pt>
    <dgm:pt modelId="{EA8E0DC1-A318-4A0E-A6DD-8F6C5DD07C64}" type="pres">
      <dgm:prSet presAssocID="{675D5B6E-A833-4D23-B2CF-BD2EEB299EC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B4CE1-FED6-4EE9-861D-A4B09F69DDFF}" type="pres">
      <dgm:prSet presAssocID="{FDE78122-DFAF-43E6-B8D0-146D7747A30D}" presName="sibTrans" presStyleCnt="0"/>
      <dgm:spPr/>
    </dgm:pt>
    <dgm:pt modelId="{1D24DA95-47F6-43B6-B793-6546469BF0DB}" type="pres">
      <dgm:prSet presAssocID="{3EB0C21D-A6ED-446D-A386-B16C566AEA84}" presName="textNode" presStyleLbl="node1" presStyleIdx="2" presStyleCnt="5" custScaleX="119329" custLinFactNeighborX="-30311" custLinFactNeighborY="-1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5DBEC-D5B6-43BA-8D9A-DDE424AB5ED0}" type="pres">
      <dgm:prSet presAssocID="{12FA5B45-15E8-437F-8761-2EC81ADA4287}" presName="sibTrans" presStyleCnt="0"/>
      <dgm:spPr/>
    </dgm:pt>
    <dgm:pt modelId="{DEC454DD-6A11-4BC7-AD34-71E37017CDF6}" type="pres">
      <dgm:prSet presAssocID="{5CFA0B43-F31D-4854-BC36-A3E49B01233B}" presName="textNode" presStyleLbl="node1" presStyleIdx="3" presStyleCnt="5" custScaleX="108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D247E-E4A6-4E14-BCC6-09B6DE5A616C}" type="pres">
      <dgm:prSet presAssocID="{083B3D62-B3B4-4428-A9AD-13F66F36F684}" presName="sibTrans" presStyleCnt="0"/>
      <dgm:spPr/>
    </dgm:pt>
    <dgm:pt modelId="{9D7A31A2-CB06-46BC-86C8-D9E7BB06F058}" type="pres">
      <dgm:prSet presAssocID="{6C602543-38F4-40C2-AFA6-196BDDDB9F6C}" presName="textNode" presStyleLbl="node1" presStyleIdx="4" presStyleCnt="5" custScaleX="141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15BF69-13B8-49FF-B699-91D0DDC7B9E2}" type="presOf" srcId="{5CFA0B43-F31D-4854-BC36-A3E49B01233B}" destId="{DEC454DD-6A11-4BC7-AD34-71E37017CDF6}" srcOrd="0" destOrd="0" presId="urn:microsoft.com/office/officeart/2005/8/layout/hProcess9"/>
    <dgm:cxn modelId="{4DE91E5E-CB26-494A-B01A-88CEDF7600B1}" srcId="{B0EABE68-A346-4AC3-8D3B-D7EDE9A9E4B7}" destId="{675D5B6E-A833-4D23-B2CF-BD2EEB299EC1}" srcOrd="1" destOrd="0" parTransId="{7F2FCD5E-9449-48AA-AB13-4FC922C6F597}" sibTransId="{FDE78122-DFAF-43E6-B8D0-146D7747A30D}"/>
    <dgm:cxn modelId="{6682015F-B816-4C85-BEED-66A767F66353}" type="presOf" srcId="{3EB0C21D-A6ED-446D-A386-B16C566AEA84}" destId="{1D24DA95-47F6-43B6-B793-6546469BF0DB}" srcOrd="0" destOrd="0" presId="urn:microsoft.com/office/officeart/2005/8/layout/hProcess9"/>
    <dgm:cxn modelId="{F1B37555-9457-42E2-A02C-B496214A8C93}" type="presOf" srcId="{B0EABE68-A346-4AC3-8D3B-D7EDE9A9E4B7}" destId="{79ACC7CE-67A5-4F55-9E7E-00095847E2EA}" srcOrd="0" destOrd="0" presId="urn:microsoft.com/office/officeart/2005/8/layout/hProcess9"/>
    <dgm:cxn modelId="{3C977858-2E70-4BA6-867C-19392B849825}" srcId="{B0EABE68-A346-4AC3-8D3B-D7EDE9A9E4B7}" destId="{A11CB044-B847-4F8D-87B9-B4B301B0E0BA}" srcOrd="0" destOrd="0" parTransId="{9C913767-3C59-41BC-A0FA-6724A3CC9006}" sibTransId="{B44ED8AD-251F-4241-8EA3-09FE2CE055BC}"/>
    <dgm:cxn modelId="{8AA84800-039D-4F1B-9285-381F36EA3BB8}" srcId="{B0EABE68-A346-4AC3-8D3B-D7EDE9A9E4B7}" destId="{3EB0C21D-A6ED-446D-A386-B16C566AEA84}" srcOrd="2" destOrd="0" parTransId="{ED298659-18BC-439D-A14A-C6BDCCC25670}" sibTransId="{12FA5B45-15E8-437F-8761-2EC81ADA4287}"/>
    <dgm:cxn modelId="{74FCF5B6-D838-488D-A5D8-C299E5303A88}" type="presOf" srcId="{6C602543-38F4-40C2-AFA6-196BDDDB9F6C}" destId="{9D7A31A2-CB06-46BC-86C8-D9E7BB06F058}" srcOrd="0" destOrd="0" presId="urn:microsoft.com/office/officeart/2005/8/layout/hProcess9"/>
    <dgm:cxn modelId="{D9022CD8-76AA-48EA-8AD9-AC84024A5E91}" srcId="{B0EABE68-A346-4AC3-8D3B-D7EDE9A9E4B7}" destId="{5CFA0B43-F31D-4854-BC36-A3E49B01233B}" srcOrd="3" destOrd="0" parTransId="{B9EE85FE-7128-4C05-917F-3283CA7FB785}" sibTransId="{083B3D62-B3B4-4428-A9AD-13F66F36F684}"/>
    <dgm:cxn modelId="{B9510C3A-9321-4130-AA0F-E7A87DB390E1}" type="presOf" srcId="{A11CB044-B847-4F8D-87B9-B4B301B0E0BA}" destId="{70333293-CC67-4EBB-B0AC-2224B7701A4E}" srcOrd="0" destOrd="0" presId="urn:microsoft.com/office/officeart/2005/8/layout/hProcess9"/>
    <dgm:cxn modelId="{7654BE7E-FF07-4180-B516-2CA5EB629569}" srcId="{B0EABE68-A346-4AC3-8D3B-D7EDE9A9E4B7}" destId="{6C602543-38F4-40C2-AFA6-196BDDDB9F6C}" srcOrd="4" destOrd="0" parTransId="{1C689473-69EF-4AEE-8BA5-5E78DAF80C75}" sibTransId="{240C3B7B-71AA-4187-816A-6F44D38B05E6}"/>
    <dgm:cxn modelId="{EB3044E8-3558-408C-885E-616D41725A83}" type="presOf" srcId="{675D5B6E-A833-4D23-B2CF-BD2EEB299EC1}" destId="{EA8E0DC1-A318-4A0E-A6DD-8F6C5DD07C64}" srcOrd="0" destOrd="0" presId="urn:microsoft.com/office/officeart/2005/8/layout/hProcess9"/>
    <dgm:cxn modelId="{92533CCF-B44A-4B91-B376-F9CFA2C27C78}" type="presParOf" srcId="{79ACC7CE-67A5-4F55-9E7E-00095847E2EA}" destId="{ACB5893B-D61A-43D1-A52C-F41AB18A9C40}" srcOrd="0" destOrd="0" presId="urn:microsoft.com/office/officeart/2005/8/layout/hProcess9"/>
    <dgm:cxn modelId="{9168535A-29D3-4521-A358-F5D5125819A2}" type="presParOf" srcId="{79ACC7CE-67A5-4F55-9E7E-00095847E2EA}" destId="{7760B5DA-6E52-4372-BF36-2D76706498D0}" srcOrd="1" destOrd="0" presId="urn:microsoft.com/office/officeart/2005/8/layout/hProcess9"/>
    <dgm:cxn modelId="{E17516FA-CFA1-4D50-916C-DAED3FC8EC7C}" type="presParOf" srcId="{7760B5DA-6E52-4372-BF36-2D76706498D0}" destId="{70333293-CC67-4EBB-B0AC-2224B7701A4E}" srcOrd="0" destOrd="0" presId="urn:microsoft.com/office/officeart/2005/8/layout/hProcess9"/>
    <dgm:cxn modelId="{39340745-3915-4467-A01D-D33FED58C195}" type="presParOf" srcId="{7760B5DA-6E52-4372-BF36-2D76706498D0}" destId="{87F5529C-732E-47BB-B54C-24289B00E961}" srcOrd="1" destOrd="0" presId="urn:microsoft.com/office/officeart/2005/8/layout/hProcess9"/>
    <dgm:cxn modelId="{12C52983-834C-4BCA-A8A6-5363C62B5C87}" type="presParOf" srcId="{7760B5DA-6E52-4372-BF36-2D76706498D0}" destId="{EA8E0DC1-A318-4A0E-A6DD-8F6C5DD07C64}" srcOrd="2" destOrd="0" presId="urn:microsoft.com/office/officeart/2005/8/layout/hProcess9"/>
    <dgm:cxn modelId="{DCC6C6FA-396E-4B0E-B7E2-A8425C569F16}" type="presParOf" srcId="{7760B5DA-6E52-4372-BF36-2D76706498D0}" destId="{9DCB4CE1-FED6-4EE9-861D-A4B09F69DDFF}" srcOrd="3" destOrd="0" presId="urn:microsoft.com/office/officeart/2005/8/layout/hProcess9"/>
    <dgm:cxn modelId="{8D26E833-D1D3-496E-88F4-831905BBEB97}" type="presParOf" srcId="{7760B5DA-6E52-4372-BF36-2D76706498D0}" destId="{1D24DA95-47F6-43B6-B793-6546469BF0DB}" srcOrd="4" destOrd="0" presId="urn:microsoft.com/office/officeart/2005/8/layout/hProcess9"/>
    <dgm:cxn modelId="{5F9E98BF-51E3-4D40-91E7-FA7403BE06F8}" type="presParOf" srcId="{7760B5DA-6E52-4372-BF36-2D76706498D0}" destId="{2635DBEC-D5B6-43BA-8D9A-DDE424AB5ED0}" srcOrd="5" destOrd="0" presId="urn:microsoft.com/office/officeart/2005/8/layout/hProcess9"/>
    <dgm:cxn modelId="{3842FB0A-5B99-4EAA-9D23-81805AF906EB}" type="presParOf" srcId="{7760B5DA-6E52-4372-BF36-2D76706498D0}" destId="{DEC454DD-6A11-4BC7-AD34-71E37017CDF6}" srcOrd="6" destOrd="0" presId="urn:microsoft.com/office/officeart/2005/8/layout/hProcess9"/>
    <dgm:cxn modelId="{3D7791DC-E82C-4A58-9C2D-135D10E43975}" type="presParOf" srcId="{7760B5DA-6E52-4372-BF36-2D76706498D0}" destId="{25CD247E-E4A6-4E14-BCC6-09B6DE5A616C}" srcOrd="7" destOrd="0" presId="urn:microsoft.com/office/officeart/2005/8/layout/hProcess9"/>
    <dgm:cxn modelId="{EC6BAFD3-DA68-40F8-B7E9-0BC61CC900C6}" type="presParOf" srcId="{7760B5DA-6E52-4372-BF36-2D76706498D0}" destId="{9D7A31A2-CB06-46BC-86C8-D9E7BB06F05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5893B-D61A-43D1-A52C-F41AB18A9C40}">
      <dsp:nvSpPr>
        <dsp:cNvPr id="0" name=""/>
        <dsp:cNvSpPr/>
      </dsp:nvSpPr>
      <dsp:spPr>
        <a:xfrm>
          <a:off x="660082" y="0"/>
          <a:ext cx="7480935" cy="36576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33293-CC67-4EBB-B0AC-2224B7701A4E}">
      <dsp:nvSpPr>
        <dsp:cNvPr id="0" name=""/>
        <dsp:cNvSpPr/>
      </dsp:nvSpPr>
      <dsp:spPr>
        <a:xfrm>
          <a:off x="215" y="1097279"/>
          <a:ext cx="2128882" cy="1463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E-Clubs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Junior Achievement</a:t>
          </a:r>
          <a:endParaRPr lang="en-US" sz="2400" b="1" kern="1200" dirty="0"/>
        </a:p>
      </dsp:txBody>
      <dsp:txXfrm>
        <a:off x="71635" y="1168699"/>
        <a:ext cx="1986042" cy="1320200"/>
      </dsp:txXfrm>
    </dsp:sp>
    <dsp:sp modelId="{EA8E0DC1-A318-4A0E-A6DD-8F6C5DD07C64}">
      <dsp:nvSpPr>
        <dsp:cNvPr id="0" name=""/>
        <dsp:cNvSpPr/>
      </dsp:nvSpPr>
      <dsp:spPr>
        <a:xfrm>
          <a:off x="2336662" y="1097279"/>
          <a:ext cx="1245390" cy="1463040"/>
        </a:xfrm>
        <a:prstGeom prst="roundRect">
          <a:avLst/>
        </a:prstGeom>
        <a:solidFill>
          <a:schemeClr val="accent3">
            <a:hueOff val="-4134818"/>
            <a:satOff val="6705"/>
            <a:lumOff val="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Camp e3</a:t>
          </a:r>
          <a:endParaRPr lang="en-US" sz="2800" b="1" kern="1200" dirty="0"/>
        </a:p>
      </dsp:txBody>
      <dsp:txXfrm>
        <a:off x="2397457" y="1158074"/>
        <a:ext cx="1123800" cy="1341450"/>
      </dsp:txXfrm>
    </dsp:sp>
    <dsp:sp modelId="{1D24DA95-47F6-43B6-B793-6546469BF0DB}">
      <dsp:nvSpPr>
        <dsp:cNvPr id="0" name=""/>
        <dsp:cNvSpPr/>
      </dsp:nvSpPr>
      <dsp:spPr>
        <a:xfrm>
          <a:off x="3726702" y="1079767"/>
          <a:ext cx="1486111" cy="146304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Coles County E- Class</a:t>
          </a:r>
          <a:endParaRPr lang="en-US" sz="2800" b="1" kern="1200" dirty="0"/>
        </a:p>
      </dsp:txBody>
      <dsp:txXfrm>
        <a:off x="3798122" y="1151187"/>
        <a:ext cx="1343271" cy="1320200"/>
      </dsp:txXfrm>
    </dsp:sp>
    <dsp:sp modelId="{DEC454DD-6A11-4BC7-AD34-71E37017CDF6}">
      <dsp:nvSpPr>
        <dsp:cNvPr id="0" name=""/>
        <dsp:cNvSpPr/>
      </dsp:nvSpPr>
      <dsp:spPr>
        <a:xfrm>
          <a:off x="5483294" y="1097279"/>
          <a:ext cx="1347038" cy="146304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EIU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Ent</a:t>
          </a:r>
          <a:r>
            <a:rPr lang="en-US" sz="2800" b="1" kern="1200" dirty="0" smtClean="0"/>
            <a:t>. Minor</a:t>
          </a:r>
          <a:endParaRPr lang="en-US" sz="2800" b="1" kern="1200" dirty="0"/>
        </a:p>
      </dsp:txBody>
      <dsp:txXfrm>
        <a:off x="5549051" y="1163036"/>
        <a:ext cx="1215524" cy="1331526"/>
      </dsp:txXfrm>
    </dsp:sp>
    <dsp:sp modelId="{9D7A31A2-CB06-46BC-86C8-D9E7BB06F058}">
      <dsp:nvSpPr>
        <dsp:cNvPr id="0" name=""/>
        <dsp:cNvSpPr/>
      </dsp:nvSpPr>
      <dsp:spPr>
        <a:xfrm>
          <a:off x="7037897" y="1097279"/>
          <a:ext cx="1762986" cy="146304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Business Counseling</a:t>
          </a:r>
          <a:endParaRPr lang="en-US" sz="2400" b="1" kern="1200" dirty="0"/>
        </a:p>
      </dsp:txBody>
      <dsp:txXfrm>
        <a:off x="7109317" y="1168699"/>
        <a:ext cx="1620146" cy="132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60E7C0-A1BF-43E8-AF2C-B5A2C4FF2DDF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26A8E6-5B1E-494F-B248-074E5F40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47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321113-9557-4B04-B3FB-95E02CEFF7F7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DCE1F0-02C5-4094-B15C-B393852A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4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7BE7-06EB-4494-B245-342C7C4079C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C68-EEE9-4DD2-A37D-143A4A6AF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7BE7-06EB-4494-B245-342C7C4079C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C68-EEE9-4DD2-A37D-143A4A6AF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7BE7-06EB-4494-B245-342C7C4079C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C68-EEE9-4DD2-A37D-143A4A6AF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7BE7-06EB-4494-B245-342C7C4079C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C68-EEE9-4DD2-A37D-143A4A6AF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7BE7-06EB-4494-B245-342C7C4079C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C68-EEE9-4DD2-A37D-143A4A6AF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7BE7-06EB-4494-B245-342C7C4079C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C68-EEE9-4DD2-A37D-143A4A6AFB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7BE7-06EB-4494-B245-342C7C4079C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C68-EEE9-4DD2-A37D-143A4A6AF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7BE7-06EB-4494-B245-342C7C4079C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C68-EEE9-4DD2-A37D-143A4A6AF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7BE7-06EB-4494-B245-342C7C4079C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C68-EEE9-4DD2-A37D-143A4A6AF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7BE7-06EB-4494-B245-342C7C4079C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44EC68-EEE9-4DD2-A37D-143A4A6AF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7BE7-06EB-4494-B245-342C7C4079C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C68-EEE9-4DD2-A37D-143A4A6AF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907BE7-06EB-4494-B245-342C7C4079C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944EC68-EEE9-4DD2-A37D-143A4A6AFB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D5llvF4uEk&amp;feature=emai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001" y="1218942"/>
            <a:ext cx="6228212" cy="1170237"/>
          </a:xfrm>
        </p:spPr>
        <p:txBody>
          <a:bodyPr/>
          <a:lstStyle/>
          <a:p>
            <a:r>
              <a:rPr lang="en-US" sz="4800" b="1" dirty="0"/>
              <a:t>Coles County Entrepreneurship Class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2438400"/>
            <a:ext cx="5794760" cy="623314"/>
          </a:xfrm>
        </p:spPr>
        <p:txBody>
          <a:bodyPr>
            <a:normAutofit/>
          </a:bodyPr>
          <a:lstStyle/>
          <a:p>
            <a:r>
              <a:rPr lang="en-US" sz="3200" dirty="0"/>
              <a:t>Beginning Fall </a:t>
            </a:r>
            <a:r>
              <a:rPr lang="en-US" sz="3200" dirty="0" smtClean="0"/>
              <a:t>of </a:t>
            </a:r>
            <a:r>
              <a:rPr lang="en-US" sz="3200" dirty="0"/>
              <a:t>2012</a:t>
            </a:r>
          </a:p>
          <a:p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29000"/>
            <a:ext cx="4853782" cy="3235854"/>
          </a:xfrm>
        </p:spPr>
      </p:pic>
    </p:spTree>
    <p:extLst>
      <p:ext uri="{BB962C8B-B14F-4D97-AF65-F5344CB8AC3E}">
        <p14:creationId xmlns:p14="http://schemas.microsoft.com/office/powerpoint/2010/main" val="16535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Effingham County CEO </a:t>
            </a:r>
            <a:r>
              <a:rPr lang="en-US" dirty="0" err="1" smtClean="0"/>
              <a:t>CLass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CEO 2010-2011</a:t>
            </a:r>
            <a:endParaRPr lang="en-US" sz="6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673739"/>
              </p:ext>
            </p:extLst>
          </p:nvPr>
        </p:nvGraphicFramePr>
        <p:xfrm>
          <a:off x="3948113" y="-188913"/>
          <a:ext cx="1819275" cy="485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" r:id="rId4" imgW="1819440" imgH="485640" progId="Package">
                  <p:embed/>
                </p:oleObj>
              </mc:Choice>
              <mc:Fallback>
                <p:oleObj name="Package" r:id="rId4" imgW="1819440" imgH="485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8113" y="-188913"/>
                        <a:ext cx="1819275" cy="485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61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Student Perspective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22226"/>
          <a:stretch/>
        </p:blipFill>
        <p:spPr>
          <a:xfrm>
            <a:off x="2286000" y="1524000"/>
            <a:ext cx="4604743" cy="5038460"/>
          </a:xfrm>
        </p:spPr>
      </p:pic>
    </p:spTree>
    <p:extLst>
      <p:ext uri="{BB962C8B-B14F-4D97-AF65-F5344CB8AC3E}">
        <p14:creationId xmlns:p14="http://schemas.microsoft.com/office/powerpoint/2010/main" val="5997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0" y="228600"/>
            <a:ext cx="7520940" cy="548640"/>
          </a:xfrm>
        </p:spPr>
        <p:txBody>
          <a:bodyPr/>
          <a:lstStyle/>
          <a:p>
            <a:r>
              <a:rPr lang="en-US" sz="4800" dirty="0" smtClean="0"/>
              <a:t>How Can You Help?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143000"/>
            <a:ext cx="6096000" cy="3579849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Financial Partner - $1,000 per year for 3 years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E-Class Committee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Volunteer as a Business Mentor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In-kind Donations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Host the Class for a Quarter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Serve as a Class Champion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2514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399" y="1860774"/>
            <a:ext cx="53339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Mission </a:t>
            </a:r>
            <a:r>
              <a:rPr lang="en-US" sz="3200" dirty="0" smtClean="0"/>
              <a:t>– To provide early entrepreneurship education and business support services  thereby spurring economic growth in the region.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1" y="1981200"/>
            <a:ext cx="2946400" cy="2847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1" y="15240"/>
            <a:ext cx="6544398" cy="18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520940" cy="548640"/>
          </a:xfrm>
        </p:spPr>
        <p:txBody>
          <a:bodyPr/>
          <a:lstStyle/>
          <a:p>
            <a:r>
              <a:rPr lang="en-US" sz="4800" dirty="0" smtClean="0"/>
              <a:t>Why this Class?</a:t>
            </a:r>
            <a:br>
              <a:rPr lang="en-US" sz="4800" dirty="0" smtClean="0"/>
            </a:b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923702"/>
              </p:ext>
            </p:extLst>
          </p:nvPr>
        </p:nvGraphicFramePr>
        <p:xfrm>
          <a:off x="152400" y="1066800"/>
          <a:ext cx="88011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5-Point Star 4"/>
          <p:cNvSpPr/>
          <p:nvPr/>
        </p:nvSpPr>
        <p:spPr>
          <a:xfrm>
            <a:off x="3138714" y="609600"/>
            <a:ext cx="3276600" cy="3813875"/>
          </a:xfrm>
          <a:prstGeom prst="star5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jcdau\Local Settings\Temporary Internet Files\Content.IE5\AYY7IM2L\MP9004279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97"/>
            <a:ext cx="9144000" cy="66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jcdau\Local Settings\Temporary Internet Files\Content.IE5\AYY7IM2L\MP9004279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5703" y="2129099"/>
            <a:ext cx="5425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Central Illinois is 2x more risk adverse than the rest of the country.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09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Milliken  University Study 2005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jcdau\Local Settings\Temporary Internet Files\Content.IE5\AYY7IM2L\MP9004279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97"/>
            <a:ext cx="9144000" cy="66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jcdau\Local Settings\Temporary Internet Files\Content.IE5\AYY7IM2L\MP9004279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77" y="44648"/>
            <a:ext cx="9144000" cy="676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2133600"/>
            <a:ext cx="586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46% of </a:t>
            </a:r>
            <a:r>
              <a:rPr lang="en-US" sz="4400" b="1" dirty="0" err="1" smtClean="0">
                <a:solidFill>
                  <a:schemeClr val="bg1"/>
                </a:solidFill>
              </a:rPr>
              <a:t>millennials</a:t>
            </a:r>
            <a:r>
              <a:rPr lang="en-US" sz="4400" b="1" dirty="0" smtClean="0">
                <a:solidFill>
                  <a:schemeClr val="bg1"/>
                </a:solidFill>
              </a:rPr>
              <a:t>  want </a:t>
            </a:r>
            <a:r>
              <a:rPr lang="en-US" sz="4400" b="1" dirty="0" smtClean="0">
                <a:solidFill>
                  <a:schemeClr val="bg1"/>
                </a:solidFill>
              </a:rPr>
              <a:t>to start </a:t>
            </a:r>
            <a:r>
              <a:rPr lang="en-US" sz="4400" b="1" dirty="0" smtClean="0">
                <a:solidFill>
                  <a:schemeClr val="bg1"/>
                </a:solidFill>
              </a:rPr>
              <a:t>a business in next 5 years.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6096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EMPLOYERS study - </a:t>
            </a:r>
            <a:r>
              <a:rPr lang="en-US" dirty="0" err="1" smtClean="0">
                <a:solidFill>
                  <a:schemeClr val="bg1"/>
                </a:solidFill>
              </a:rPr>
              <a:t>Sharalyn</a:t>
            </a:r>
            <a:r>
              <a:rPr lang="en-US" dirty="0" smtClean="0">
                <a:solidFill>
                  <a:schemeClr val="bg1"/>
                </a:solidFill>
              </a:rPr>
              <a:t> Hartwell, Generation Y </a:t>
            </a:r>
            <a:r>
              <a:rPr lang="en-US" dirty="0" err="1" smtClean="0">
                <a:solidFill>
                  <a:schemeClr val="bg1"/>
                </a:solidFill>
              </a:rPr>
              <a:t>Examinar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jcdau\Local Settings\Temporary Internet Files\Content.IE5\AYY7IM2L\MP9004279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97"/>
            <a:ext cx="9144000" cy="66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jcdau\Local Settings\Temporary Internet Files\Content.IE5\AYY7IM2L\MP9004279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202109">
            <a:off x="5508356" y="609600"/>
            <a:ext cx="3643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Brain Drain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 rot="20009755">
            <a:off x="-17911" y="374406"/>
            <a:ext cx="3439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Population Loss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722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65760"/>
            <a:ext cx="9067800" cy="548640"/>
          </a:xfrm>
        </p:spPr>
        <p:txBody>
          <a:bodyPr/>
          <a:lstStyle/>
          <a:p>
            <a:r>
              <a:rPr lang="en-US" sz="3600" dirty="0" smtClean="0"/>
              <a:t>CEO Class  - Beginning Year Retention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jcdau\Local Settings\Temporary Internet Files\Content.IE5\DIJKNFCW\MP9004409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543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905000" y="1066800"/>
            <a:ext cx="1524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470902"/>
            <a:ext cx="77246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 out of 24 return home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1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48640"/>
          </a:xfrm>
        </p:spPr>
        <p:txBody>
          <a:bodyPr/>
          <a:lstStyle/>
          <a:p>
            <a:r>
              <a:rPr lang="en-US" sz="3600" dirty="0" smtClean="0"/>
              <a:t>CEO Class  - End of Year Retention Poll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jcdau\Local Settings\Temporary Internet Files\Content.IE5\DIJKNFCW\MP9004409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1"/>
            <a:ext cx="8991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828800" y="1295400"/>
            <a:ext cx="12192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24200" y="1219200"/>
            <a:ext cx="1524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1308315"/>
            <a:ext cx="1524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60024" y="1676400"/>
            <a:ext cx="1524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22149" y="2247901"/>
            <a:ext cx="1524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81200" y="2743200"/>
            <a:ext cx="1952786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5200" y="2908514"/>
            <a:ext cx="2133600" cy="1892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149" y="5486400"/>
            <a:ext cx="7061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21 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out of 24 return home</a:t>
            </a:r>
          </a:p>
        </p:txBody>
      </p:sp>
    </p:spTree>
    <p:extLst>
      <p:ext uri="{BB962C8B-B14F-4D97-AF65-F5344CB8AC3E}">
        <p14:creationId xmlns:p14="http://schemas.microsoft.com/office/powerpoint/2010/main" val="6884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2411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Partners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" y="1781303"/>
            <a:ext cx="4224926" cy="2814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151" y="1600200"/>
            <a:ext cx="48588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Mattoon Area Community Foundation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Eastern Illinois Education for Employment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Schools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Community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15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485</TotalTime>
  <Words>173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Angles</vt:lpstr>
      <vt:lpstr>Package</vt:lpstr>
      <vt:lpstr>Coles County Entrepreneurship Class</vt:lpstr>
      <vt:lpstr>PowerPoint Presentation</vt:lpstr>
      <vt:lpstr>Why this Class? </vt:lpstr>
      <vt:lpstr>PowerPoint Presentation</vt:lpstr>
      <vt:lpstr>PowerPoint Presentation</vt:lpstr>
      <vt:lpstr>PowerPoint Presentation</vt:lpstr>
      <vt:lpstr>CEO Class  - Beginning Year Retention </vt:lpstr>
      <vt:lpstr>CEO Class  - End of Year Retention Poll</vt:lpstr>
      <vt:lpstr>PowerPoint Presentation</vt:lpstr>
      <vt:lpstr>Effingham County CEO CLass</vt:lpstr>
      <vt:lpstr>Student Perspective</vt:lpstr>
      <vt:lpstr>How Can You Help?</vt:lpstr>
    </vt:vector>
  </TitlesOfParts>
  <Company>Eastern Illinois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Coles County Entrepreneurship Class</dc:title>
  <dc:creator> </dc:creator>
  <cp:lastModifiedBy> </cp:lastModifiedBy>
  <cp:revision>17</cp:revision>
  <cp:lastPrinted>2011-07-26T22:47:11Z</cp:lastPrinted>
  <dcterms:created xsi:type="dcterms:W3CDTF">2011-07-24T22:54:00Z</dcterms:created>
  <dcterms:modified xsi:type="dcterms:W3CDTF">2011-07-26T22:49:24Z</dcterms:modified>
</cp:coreProperties>
</file>