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handoutMasterIdLst>
    <p:handoutMasterId r:id="rId14"/>
  </p:handoutMasterIdLst>
  <p:sldIdLst>
    <p:sldId id="256" r:id="rId5"/>
    <p:sldId id="257" r:id="rId6"/>
    <p:sldId id="421" r:id="rId7"/>
    <p:sldId id="415" r:id="rId8"/>
    <p:sldId id="306" r:id="rId9"/>
    <p:sldId id="278" r:id="rId10"/>
    <p:sldId id="263" r:id="rId11"/>
    <p:sldId id="269" r:id="rId12"/>
    <p:sldId id="268" r:id="rId13"/>
  </p:sldIdLst>
  <p:sldSz cx="12192000" cy="6858000"/>
  <p:notesSz cx="7010400" cy="9271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859B91-BC61-4F3E-9052-979E4CDC139D}" v="2" dt="2022-09-19T16:29:58.9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2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stin Cheney" userId="cc7a84d5-97c4-4c8c-bd9e-85404ed5cbbc" providerId="ADAL" clId="{758C331A-A393-46E7-8EE7-01787725B995}"/>
    <pc:docChg chg="undo redo custSel addSld delSld modSld sldOrd">
      <pc:chgData name="Austin Cheney" userId="cc7a84d5-97c4-4c8c-bd9e-85404ed5cbbc" providerId="ADAL" clId="{758C331A-A393-46E7-8EE7-01787725B995}" dt="2022-08-17T14:37:54.723" v="92" actId="20577"/>
      <pc:docMkLst>
        <pc:docMk/>
      </pc:docMkLst>
      <pc:sldChg chg="modSp mod">
        <pc:chgData name="Austin Cheney" userId="cc7a84d5-97c4-4c8c-bd9e-85404ed5cbbc" providerId="ADAL" clId="{758C331A-A393-46E7-8EE7-01787725B995}" dt="2022-08-17T14:33:09.927" v="28" actId="20577"/>
        <pc:sldMkLst>
          <pc:docMk/>
          <pc:sldMk cId="2800860803" sldId="257"/>
        </pc:sldMkLst>
        <pc:spChg chg="mod">
          <ac:chgData name="Austin Cheney" userId="cc7a84d5-97c4-4c8c-bd9e-85404ed5cbbc" providerId="ADAL" clId="{758C331A-A393-46E7-8EE7-01787725B995}" dt="2022-08-17T14:33:09.927" v="28" actId="20577"/>
          <ac:spMkLst>
            <pc:docMk/>
            <pc:sldMk cId="2800860803" sldId="257"/>
            <ac:spMk id="3" creationId="{00000000-0000-0000-0000-000000000000}"/>
          </ac:spMkLst>
        </pc:spChg>
      </pc:sldChg>
      <pc:sldChg chg="modSp mod">
        <pc:chgData name="Austin Cheney" userId="cc7a84d5-97c4-4c8c-bd9e-85404ed5cbbc" providerId="ADAL" clId="{758C331A-A393-46E7-8EE7-01787725B995}" dt="2022-08-11T16:10:11.455" v="0" actId="20577"/>
        <pc:sldMkLst>
          <pc:docMk/>
          <pc:sldMk cId="2770710862" sldId="258"/>
        </pc:sldMkLst>
        <pc:spChg chg="mod">
          <ac:chgData name="Austin Cheney" userId="cc7a84d5-97c4-4c8c-bd9e-85404ed5cbbc" providerId="ADAL" clId="{758C331A-A393-46E7-8EE7-01787725B995}" dt="2022-08-11T16:10:11.455" v="0" actId="20577"/>
          <ac:spMkLst>
            <pc:docMk/>
            <pc:sldMk cId="2770710862" sldId="258"/>
            <ac:spMk id="3" creationId="{00000000-0000-0000-0000-000000000000}"/>
          </ac:spMkLst>
        </pc:spChg>
      </pc:sldChg>
      <pc:sldChg chg="del">
        <pc:chgData name="Austin Cheney" userId="cc7a84d5-97c4-4c8c-bd9e-85404ed5cbbc" providerId="ADAL" clId="{758C331A-A393-46E7-8EE7-01787725B995}" dt="2022-08-11T16:10:56.034" v="1" actId="2696"/>
        <pc:sldMkLst>
          <pc:docMk/>
          <pc:sldMk cId="816700992" sldId="279"/>
        </pc:sldMkLst>
      </pc:sldChg>
      <pc:sldChg chg="del">
        <pc:chgData name="Austin Cheney" userId="cc7a84d5-97c4-4c8c-bd9e-85404ed5cbbc" providerId="ADAL" clId="{758C331A-A393-46E7-8EE7-01787725B995}" dt="2022-08-11T16:11:02.761" v="2" actId="2696"/>
        <pc:sldMkLst>
          <pc:docMk/>
          <pc:sldMk cId="532735253" sldId="305"/>
        </pc:sldMkLst>
      </pc:sldChg>
      <pc:sldChg chg="ord">
        <pc:chgData name="Austin Cheney" userId="cc7a84d5-97c4-4c8c-bd9e-85404ed5cbbc" providerId="ADAL" clId="{758C331A-A393-46E7-8EE7-01787725B995}" dt="2022-08-17T14:33:11.435" v="29" actId="20578"/>
        <pc:sldMkLst>
          <pc:docMk/>
          <pc:sldMk cId="2112754053" sldId="306"/>
        </pc:sldMkLst>
      </pc:sldChg>
      <pc:sldChg chg="modSp mod">
        <pc:chgData name="Austin Cheney" userId="cc7a84d5-97c4-4c8c-bd9e-85404ed5cbbc" providerId="ADAL" clId="{758C331A-A393-46E7-8EE7-01787725B995}" dt="2022-08-17T14:35:15.446" v="79" actId="1076"/>
        <pc:sldMkLst>
          <pc:docMk/>
          <pc:sldMk cId="689803001" sldId="307"/>
        </pc:sldMkLst>
        <pc:spChg chg="mod">
          <ac:chgData name="Austin Cheney" userId="cc7a84d5-97c4-4c8c-bd9e-85404ed5cbbc" providerId="ADAL" clId="{758C331A-A393-46E7-8EE7-01787725B995}" dt="2022-08-17T14:35:15.446" v="79" actId="1076"/>
          <ac:spMkLst>
            <pc:docMk/>
            <pc:sldMk cId="689803001" sldId="307"/>
            <ac:spMk id="3" creationId="{00000000-0000-0000-0000-000000000000}"/>
          </ac:spMkLst>
        </pc:spChg>
      </pc:sldChg>
      <pc:sldChg chg="modSp add del mod">
        <pc:chgData name="Austin Cheney" userId="cc7a84d5-97c4-4c8c-bd9e-85404ed5cbbc" providerId="ADAL" clId="{758C331A-A393-46E7-8EE7-01787725B995}" dt="2022-08-17T14:37:54.723" v="92" actId="20577"/>
        <pc:sldMkLst>
          <pc:docMk/>
          <pc:sldMk cId="3973130291" sldId="308"/>
        </pc:sldMkLst>
        <pc:spChg chg="mod">
          <ac:chgData name="Austin Cheney" userId="cc7a84d5-97c4-4c8c-bd9e-85404ed5cbbc" providerId="ADAL" clId="{758C331A-A393-46E7-8EE7-01787725B995}" dt="2022-08-17T14:37:54.723" v="92" actId="20577"/>
          <ac:spMkLst>
            <pc:docMk/>
            <pc:sldMk cId="3973130291" sldId="308"/>
            <ac:spMk id="3" creationId="{00000000-0000-0000-0000-000000000000}"/>
          </ac:spMkLst>
        </pc:spChg>
      </pc:sldChg>
      <pc:sldChg chg="add del">
        <pc:chgData name="Austin Cheney" userId="cc7a84d5-97c4-4c8c-bd9e-85404ed5cbbc" providerId="ADAL" clId="{758C331A-A393-46E7-8EE7-01787725B995}" dt="2022-08-17T14:33:41.664" v="38" actId="2696"/>
        <pc:sldMkLst>
          <pc:docMk/>
          <pc:sldMk cId="1314445675" sldId="309"/>
        </pc:sldMkLst>
      </pc:sldChg>
    </pc:docChg>
  </pc:docChgLst>
  <pc:docChgLst>
    <pc:chgData name="Austin Cheney" userId="cc7a84d5-97c4-4c8c-bd9e-85404ed5cbbc" providerId="ADAL" clId="{886A972C-9769-4D40-8A14-BA3A9C2DA723}"/>
    <pc:docChg chg="undo custSel delSld modSld sldOrd">
      <pc:chgData name="Austin Cheney" userId="cc7a84d5-97c4-4c8c-bd9e-85404ed5cbbc" providerId="ADAL" clId="{886A972C-9769-4D40-8A14-BA3A9C2DA723}" dt="2022-08-10T20:04:02.895" v="318" actId="26606"/>
      <pc:docMkLst>
        <pc:docMk/>
      </pc:docMkLst>
      <pc:sldChg chg="addSp delSp modSp mod">
        <pc:chgData name="Austin Cheney" userId="cc7a84d5-97c4-4c8c-bd9e-85404ed5cbbc" providerId="ADAL" clId="{886A972C-9769-4D40-8A14-BA3A9C2DA723}" dt="2022-08-10T20:00:56.273" v="302" actId="1076"/>
        <pc:sldMkLst>
          <pc:docMk/>
          <pc:sldMk cId="3116263035" sldId="256"/>
        </pc:sldMkLst>
        <pc:picChg chg="del">
          <ac:chgData name="Austin Cheney" userId="cc7a84d5-97c4-4c8c-bd9e-85404ed5cbbc" providerId="ADAL" clId="{886A972C-9769-4D40-8A14-BA3A9C2DA723}" dt="2022-08-10T19:59:57.695" v="287" actId="478"/>
          <ac:picMkLst>
            <pc:docMk/>
            <pc:sldMk cId="3116263035" sldId="256"/>
            <ac:picMk id="4" creationId="{00000000-0000-0000-0000-000000000000}"/>
          </ac:picMkLst>
        </pc:picChg>
        <pc:picChg chg="add mod">
          <ac:chgData name="Austin Cheney" userId="cc7a84d5-97c4-4c8c-bd9e-85404ed5cbbc" providerId="ADAL" clId="{886A972C-9769-4D40-8A14-BA3A9C2DA723}" dt="2022-08-10T20:00:56.273" v="302" actId="1076"/>
          <ac:picMkLst>
            <pc:docMk/>
            <pc:sldMk cId="3116263035" sldId="256"/>
            <ac:picMk id="5" creationId="{2B0DFC58-B631-4968-ACCE-8D6996D3B996}"/>
          </ac:picMkLst>
        </pc:picChg>
      </pc:sldChg>
      <pc:sldChg chg="modSp">
        <pc:chgData name="Austin Cheney" userId="cc7a84d5-97c4-4c8c-bd9e-85404ed5cbbc" providerId="ADAL" clId="{886A972C-9769-4D40-8A14-BA3A9C2DA723}" dt="2022-08-10T20:01:17.980" v="303" actId="14826"/>
        <pc:sldMkLst>
          <pc:docMk/>
          <pc:sldMk cId="2800860803" sldId="257"/>
        </pc:sldMkLst>
        <pc:picChg chg="mod">
          <ac:chgData name="Austin Cheney" userId="cc7a84d5-97c4-4c8c-bd9e-85404ed5cbbc" providerId="ADAL" clId="{886A972C-9769-4D40-8A14-BA3A9C2DA723}" dt="2022-08-10T20:01:17.980" v="303" actId="14826"/>
          <ac:picMkLst>
            <pc:docMk/>
            <pc:sldMk cId="2800860803" sldId="257"/>
            <ac:picMk id="4" creationId="{00000000-0000-0000-0000-000000000000}"/>
          </ac:picMkLst>
        </pc:picChg>
      </pc:sldChg>
      <pc:sldChg chg="modSp mod">
        <pc:chgData name="Austin Cheney" userId="cc7a84d5-97c4-4c8c-bd9e-85404ed5cbbc" providerId="ADAL" clId="{886A972C-9769-4D40-8A14-BA3A9C2DA723}" dt="2022-08-10T20:01:35.155" v="305" actId="14826"/>
        <pc:sldMkLst>
          <pc:docMk/>
          <pc:sldMk cId="2770710862" sldId="258"/>
        </pc:sldMkLst>
        <pc:spChg chg="mod">
          <ac:chgData name="Austin Cheney" userId="cc7a84d5-97c4-4c8c-bd9e-85404ed5cbbc" providerId="ADAL" clId="{886A972C-9769-4D40-8A14-BA3A9C2DA723}" dt="2022-08-10T19:14:53.132" v="140" actId="20577"/>
          <ac:spMkLst>
            <pc:docMk/>
            <pc:sldMk cId="2770710862" sldId="258"/>
            <ac:spMk id="3" creationId="{00000000-0000-0000-0000-000000000000}"/>
          </ac:spMkLst>
        </pc:spChg>
        <pc:picChg chg="mod">
          <ac:chgData name="Austin Cheney" userId="cc7a84d5-97c4-4c8c-bd9e-85404ed5cbbc" providerId="ADAL" clId="{886A972C-9769-4D40-8A14-BA3A9C2DA723}" dt="2022-08-10T20:01:35.155" v="305" actId="14826"/>
          <ac:picMkLst>
            <pc:docMk/>
            <pc:sldMk cId="2770710862" sldId="258"/>
            <ac:picMk id="4" creationId="{00000000-0000-0000-0000-000000000000}"/>
          </ac:picMkLst>
        </pc:picChg>
      </pc:sldChg>
      <pc:sldChg chg="modSp">
        <pc:chgData name="Austin Cheney" userId="cc7a84d5-97c4-4c8c-bd9e-85404ed5cbbc" providerId="ADAL" clId="{886A972C-9769-4D40-8A14-BA3A9C2DA723}" dt="2022-08-10T20:01:54.929" v="307" actId="14826"/>
        <pc:sldMkLst>
          <pc:docMk/>
          <pc:sldMk cId="3589400315" sldId="263"/>
        </pc:sldMkLst>
        <pc:picChg chg="mod">
          <ac:chgData name="Austin Cheney" userId="cc7a84d5-97c4-4c8c-bd9e-85404ed5cbbc" providerId="ADAL" clId="{886A972C-9769-4D40-8A14-BA3A9C2DA723}" dt="2022-08-10T20:01:54.929" v="307" actId="14826"/>
          <ac:picMkLst>
            <pc:docMk/>
            <pc:sldMk cId="3589400315" sldId="263"/>
            <ac:picMk id="6" creationId="{00000000-0000-0000-0000-000000000000}"/>
          </ac:picMkLst>
        </pc:picChg>
      </pc:sldChg>
      <pc:sldChg chg="modSp">
        <pc:chgData name="Austin Cheney" userId="cc7a84d5-97c4-4c8c-bd9e-85404ed5cbbc" providerId="ADAL" clId="{886A972C-9769-4D40-8A14-BA3A9C2DA723}" dt="2022-08-10T20:02:33.446" v="311" actId="14826"/>
        <pc:sldMkLst>
          <pc:docMk/>
          <pc:sldMk cId="3667023212" sldId="268"/>
        </pc:sldMkLst>
        <pc:picChg chg="mod">
          <ac:chgData name="Austin Cheney" userId="cc7a84d5-97c4-4c8c-bd9e-85404ed5cbbc" providerId="ADAL" clId="{886A972C-9769-4D40-8A14-BA3A9C2DA723}" dt="2022-08-10T20:02:33.446" v="311" actId="14826"/>
          <ac:picMkLst>
            <pc:docMk/>
            <pc:sldMk cId="3667023212" sldId="268"/>
            <ac:picMk id="4" creationId="{00000000-0000-0000-0000-000000000000}"/>
          </ac:picMkLst>
        </pc:picChg>
      </pc:sldChg>
      <pc:sldChg chg="modSp mod">
        <pc:chgData name="Austin Cheney" userId="cc7a84d5-97c4-4c8c-bd9e-85404ed5cbbc" providerId="ADAL" clId="{886A972C-9769-4D40-8A14-BA3A9C2DA723}" dt="2022-08-10T20:02:03.592" v="308" actId="14826"/>
        <pc:sldMkLst>
          <pc:docMk/>
          <pc:sldMk cId="2096247226" sldId="269"/>
        </pc:sldMkLst>
        <pc:spChg chg="mod">
          <ac:chgData name="Austin Cheney" userId="cc7a84d5-97c4-4c8c-bd9e-85404ed5cbbc" providerId="ADAL" clId="{886A972C-9769-4D40-8A14-BA3A9C2DA723}" dt="2022-07-28T18:53:28.478" v="8" actId="20577"/>
          <ac:spMkLst>
            <pc:docMk/>
            <pc:sldMk cId="2096247226" sldId="269"/>
            <ac:spMk id="3" creationId="{00000000-0000-0000-0000-000000000000}"/>
          </ac:spMkLst>
        </pc:spChg>
        <pc:picChg chg="mod">
          <ac:chgData name="Austin Cheney" userId="cc7a84d5-97c4-4c8c-bd9e-85404ed5cbbc" providerId="ADAL" clId="{886A972C-9769-4D40-8A14-BA3A9C2DA723}" dt="2022-08-10T20:02:03.592" v="308" actId="14826"/>
          <ac:picMkLst>
            <pc:docMk/>
            <pc:sldMk cId="2096247226" sldId="269"/>
            <ac:picMk id="4" creationId="{00000000-0000-0000-0000-000000000000}"/>
          </ac:picMkLst>
        </pc:picChg>
      </pc:sldChg>
      <pc:sldChg chg="del">
        <pc:chgData name="Austin Cheney" userId="cc7a84d5-97c4-4c8c-bd9e-85404ed5cbbc" providerId="ADAL" clId="{886A972C-9769-4D40-8A14-BA3A9C2DA723}" dt="2022-07-28T18:51:33.121" v="0" actId="2696"/>
        <pc:sldMkLst>
          <pc:docMk/>
          <pc:sldMk cId="2058477962" sldId="276"/>
        </pc:sldMkLst>
      </pc:sldChg>
      <pc:sldChg chg="modSp mod">
        <pc:chgData name="Austin Cheney" userId="cc7a84d5-97c4-4c8c-bd9e-85404ed5cbbc" providerId="ADAL" clId="{886A972C-9769-4D40-8A14-BA3A9C2DA723}" dt="2022-08-10T20:01:45.063" v="306" actId="14826"/>
        <pc:sldMkLst>
          <pc:docMk/>
          <pc:sldMk cId="1366613274" sldId="278"/>
        </pc:sldMkLst>
        <pc:spChg chg="mod">
          <ac:chgData name="Austin Cheney" userId="cc7a84d5-97c4-4c8c-bd9e-85404ed5cbbc" providerId="ADAL" clId="{886A972C-9769-4D40-8A14-BA3A9C2DA723}" dt="2022-08-10T19:15:30.807" v="155" actId="20577"/>
          <ac:spMkLst>
            <pc:docMk/>
            <pc:sldMk cId="1366613274" sldId="278"/>
            <ac:spMk id="3" creationId="{00000000-0000-0000-0000-000000000000}"/>
          </ac:spMkLst>
        </pc:spChg>
        <pc:picChg chg="mod">
          <ac:chgData name="Austin Cheney" userId="cc7a84d5-97c4-4c8c-bd9e-85404ed5cbbc" providerId="ADAL" clId="{886A972C-9769-4D40-8A14-BA3A9C2DA723}" dt="2022-08-10T20:01:45.063" v="306" actId="14826"/>
          <ac:picMkLst>
            <pc:docMk/>
            <pc:sldMk cId="1366613274" sldId="278"/>
            <ac:picMk id="4" creationId="{00000000-0000-0000-0000-000000000000}"/>
          </ac:picMkLst>
        </pc:picChg>
      </pc:sldChg>
      <pc:sldChg chg="modSp mod">
        <pc:chgData name="Austin Cheney" userId="cc7a84d5-97c4-4c8c-bd9e-85404ed5cbbc" providerId="ADAL" clId="{886A972C-9769-4D40-8A14-BA3A9C2DA723}" dt="2022-08-10T20:02:14.794" v="309" actId="14826"/>
        <pc:sldMkLst>
          <pc:docMk/>
          <pc:sldMk cId="816700992" sldId="279"/>
        </pc:sldMkLst>
        <pc:spChg chg="mod">
          <ac:chgData name="Austin Cheney" userId="cc7a84d5-97c4-4c8c-bd9e-85404ed5cbbc" providerId="ADAL" clId="{886A972C-9769-4D40-8A14-BA3A9C2DA723}" dt="2022-07-28T18:54:17.551" v="10" actId="20577"/>
          <ac:spMkLst>
            <pc:docMk/>
            <pc:sldMk cId="816700992" sldId="279"/>
            <ac:spMk id="4" creationId="{00000000-0000-0000-0000-000000000000}"/>
          </ac:spMkLst>
        </pc:spChg>
        <pc:picChg chg="mod">
          <ac:chgData name="Austin Cheney" userId="cc7a84d5-97c4-4c8c-bd9e-85404ed5cbbc" providerId="ADAL" clId="{886A972C-9769-4D40-8A14-BA3A9C2DA723}" dt="2022-08-10T20:02:14.794" v="309" actId="14826"/>
          <ac:picMkLst>
            <pc:docMk/>
            <pc:sldMk cId="816700992" sldId="279"/>
            <ac:picMk id="5" creationId="{00000000-0000-0000-0000-000000000000}"/>
          </ac:picMkLst>
        </pc:picChg>
      </pc:sldChg>
      <pc:sldChg chg="modSp">
        <pc:chgData name="Austin Cheney" userId="cc7a84d5-97c4-4c8c-bd9e-85404ed5cbbc" providerId="ADAL" clId="{886A972C-9769-4D40-8A14-BA3A9C2DA723}" dt="2022-08-10T20:03:33.486" v="315" actId="14826"/>
        <pc:sldMkLst>
          <pc:docMk/>
          <pc:sldMk cId="2461728673" sldId="280"/>
        </pc:sldMkLst>
        <pc:picChg chg="mod">
          <ac:chgData name="Austin Cheney" userId="cc7a84d5-97c4-4c8c-bd9e-85404ed5cbbc" providerId="ADAL" clId="{886A972C-9769-4D40-8A14-BA3A9C2DA723}" dt="2022-08-10T20:03:33.486" v="315" actId="14826"/>
          <ac:picMkLst>
            <pc:docMk/>
            <pc:sldMk cId="2461728673" sldId="280"/>
            <ac:picMk id="5" creationId="{00000000-0000-0000-0000-000000000000}"/>
          </ac:picMkLst>
        </pc:picChg>
      </pc:sldChg>
      <pc:sldChg chg="modSp">
        <pc:chgData name="Austin Cheney" userId="cc7a84d5-97c4-4c8c-bd9e-85404ed5cbbc" providerId="ADAL" clId="{886A972C-9769-4D40-8A14-BA3A9C2DA723}" dt="2022-08-10T20:02:22.883" v="310" actId="14826"/>
        <pc:sldMkLst>
          <pc:docMk/>
          <pc:sldMk cId="532735253" sldId="305"/>
        </pc:sldMkLst>
        <pc:picChg chg="mod">
          <ac:chgData name="Austin Cheney" userId="cc7a84d5-97c4-4c8c-bd9e-85404ed5cbbc" providerId="ADAL" clId="{886A972C-9769-4D40-8A14-BA3A9C2DA723}" dt="2022-08-10T20:02:22.883" v="310" actId="14826"/>
          <ac:picMkLst>
            <pc:docMk/>
            <pc:sldMk cId="532735253" sldId="305"/>
            <ac:picMk id="5" creationId="{00000000-0000-0000-0000-000000000000}"/>
          </ac:picMkLst>
        </pc:picChg>
      </pc:sldChg>
      <pc:sldChg chg="addSp delSp modSp mod">
        <pc:chgData name="Austin Cheney" userId="cc7a84d5-97c4-4c8c-bd9e-85404ed5cbbc" providerId="ADAL" clId="{886A972C-9769-4D40-8A14-BA3A9C2DA723}" dt="2022-08-10T20:01:26.689" v="304" actId="14826"/>
        <pc:sldMkLst>
          <pc:docMk/>
          <pc:sldMk cId="2112754053" sldId="306"/>
        </pc:sldMkLst>
        <pc:picChg chg="mod">
          <ac:chgData name="Austin Cheney" userId="cc7a84d5-97c4-4c8c-bd9e-85404ed5cbbc" providerId="ADAL" clId="{886A972C-9769-4D40-8A14-BA3A9C2DA723}" dt="2022-08-10T20:01:26.689" v="304" actId="14826"/>
          <ac:picMkLst>
            <pc:docMk/>
            <pc:sldMk cId="2112754053" sldId="306"/>
            <ac:picMk id="4" creationId="{00000000-0000-0000-0000-000000000000}"/>
          </ac:picMkLst>
        </pc:picChg>
        <pc:picChg chg="add mod">
          <ac:chgData name="Austin Cheney" userId="cc7a84d5-97c4-4c8c-bd9e-85404ed5cbbc" providerId="ADAL" clId="{886A972C-9769-4D40-8A14-BA3A9C2DA723}" dt="2022-08-10T18:40:09.188" v="21" actId="14100"/>
          <ac:picMkLst>
            <pc:docMk/>
            <pc:sldMk cId="2112754053" sldId="306"/>
            <ac:picMk id="6" creationId="{A1224CD1-4530-471D-99CB-38F5F1C0C931}"/>
          </ac:picMkLst>
        </pc:picChg>
        <pc:picChg chg="del">
          <ac:chgData name="Austin Cheney" userId="cc7a84d5-97c4-4c8c-bd9e-85404ed5cbbc" providerId="ADAL" clId="{886A972C-9769-4D40-8A14-BA3A9C2DA723}" dt="2022-08-10T18:39:03.106" v="11" actId="478"/>
          <ac:picMkLst>
            <pc:docMk/>
            <pc:sldMk cId="2112754053" sldId="306"/>
            <ac:picMk id="9" creationId="{45FB0E25-2A31-42B4-8AD4-3E564F571840}"/>
          </ac:picMkLst>
        </pc:picChg>
      </pc:sldChg>
      <pc:sldChg chg="modSp mod">
        <pc:chgData name="Austin Cheney" userId="cc7a84d5-97c4-4c8c-bd9e-85404ed5cbbc" providerId="ADAL" clId="{886A972C-9769-4D40-8A14-BA3A9C2DA723}" dt="2022-08-10T20:03:16.305" v="313" actId="14826"/>
        <pc:sldMkLst>
          <pc:docMk/>
          <pc:sldMk cId="689803001" sldId="307"/>
        </pc:sldMkLst>
        <pc:spChg chg="mod">
          <ac:chgData name="Austin Cheney" userId="cc7a84d5-97c4-4c8c-bd9e-85404ed5cbbc" providerId="ADAL" clId="{886A972C-9769-4D40-8A14-BA3A9C2DA723}" dt="2022-08-10T19:04:59.785" v="127" actId="20577"/>
          <ac:spMkLst>
            <pc:docMk/>
            <pc:sldMk cId="689803001" sldId="307"/>
            <ac:spMk id="3" creationId="{00000000-0000-0000-0000-000000000000}"/>
          </ac:spMkLst>
        </pc:spChg>
        <pc:picChg chg="mod">
          <ac:chgData name="Austin Cheney" userId="cc7a84d5-97c4-4c8c-bd9e-85404ed5cbbc" providerId="ADAL" clId="{886A972C-9769-4D40-8A14-BA3A9C2DA723}" dt="2022-08-10T20:03:16.305" v="313" actId="14826"/>
          <ac:picMkLst>
            <pc:docMk/>
            <pc:sldMk cId="689803001" sldId="307"/>
            <ac:picMk id="4" creationId="{00000000-0000-0000-0000-000000000000}"/>
          </ac:picMkLst>
        </pc:picChg>
      </pc:sldChg>
      <pc:sldChg chg="addSp delSp modSp mod ord setBg">
        <pc:chgData name="Austin Cheney" userId="cc7a84d5-97c4-4c8c-bd9e-85404ed5cbbc" providerId="ADAL" clId="{886A972C-9769-4D40-8A14-BA3A9C2DA723}" dt="2022-08-10T20:04:02.895" v="318" actId="26606"/>
        <pc:sldMkLst>
          <pc:docMk/>
          <pc:sldMk cId="3973130291" sldId="308"/>
        </pc:sldMkLst>
        <pc:spChg chg="mod">
          <ac:chgData name="Austin Cheney" userId="cc7a84d5-97c4-4c8c-bd9e-85404ed5cbbc" providerId="ADAL" clId="{886A972C-9769-4D40-8A14-BA3A9C2DA723}" dt="2022-08-10T20:04:02.895" v="318" actId="26606"/>
          <ac:spMkLst>
            <pc:docMk/>
            <pc:sldMk cId="3973130291" sldId="308"/>
            <ac:spMk id="2" creationId="{00000000-0000-0000-0000-000000000000}"/>
          </ac:spMkLst>
        </pc:spChg>
        <pc:spChg chg="mod ord">
          <ac:chgData name="Austin Cheney" userId="cc7a84d5-97c4-4c8c-bd9e-85404ed5cbbc" providerId="ADAL" clId="{886A972C-9769-4D40-8A14-BA3A9C2DA723}" dt="2022-08-10T20:04:02.895" v="318" actId="26606"/>
          <ac:spMkLst>
            <pc:docMk/>
            <pc:sldMk cId="3973130291" sldId="308"/>
            <ac:spMk id="3" creationId="{00000000-0000-0000-0000-000000000000}"/>
          </ac:spMkLst>
        </pc:spChg>
        <pc:spChg chg="add del">
          <ac:chgData name="Austin Cheney" userId="cc7a84d5-97c4-4c8c-bd9e-85404ed5cbbc" providerId="ADAL" clId="{886A972C-9769-4D40-8A14-BA3A9C2DA723}" dt="2022-08-10T20:04:02.895" v="318" actId="26606"/>
          <ac:spMkLst>
            <pc:docMk/>
            <pc:sldMk cId="3973130291" sldId="308"/>
            <ac:spMk id="9" creationId="{08CB54FC-0B2A-4107-9A70-958B90B76585}"/>
          </ac:spMkLst>
        </pc:spChg>
        <pc:spChg chg="add del">
          <ac:chgData name="Austin Cheney" userId="cc7a84d5-97c4-4c8c-bd9e-85404ed5cbbc" providerId="ADAL" clId="{886A972C-9769-4D40-8A14-BA3A9C2DA723}" dt="2022-08-10T20:04:02.895" v="318" actId="26606"/>
          <ac:spMkLst>
            <pc:docMk/>
            <pc:sldMk cId="3973130291" sldId="308"/>
            <ac:spMk id="13" creationId="{6587DBF8-5C50-4034-8B79-FE54A01A8E15}"/>
          </ac:spMkLst>
        </pc:spChg>
        <pc:spChg chg="add del">
          <ac:chgData name="Austin Cheney" userId="cc7a84d5-97c4-4c8c-bd9e-85404ed5cbbc" providerId="ADAL" clId="{886A972C-9769-4D40-8A14-BA3A9C2DA723}" dt="2022-08-10T20:04:02.895" v="318" actId="26606"/>
          <ac:spMkLst>
            <pc:docMk/>
            <pc:sldMk cId="3973130291" sldId="308"/>
            <ac:spMk id="15" creationId="{14720853-E885-4BE5-BFE2-24004CEF6952}"/>
          </ac:spMkLst>
        </pc:spChg>
        <pc:picChg chg="mod">
          <ac:chgData name="Austin Cheney" userId="cc7a84d5-97c4-4c8c-bd9e-85404ed5cbbc" providerId="ADAL" clId="{886A972C-9769-4D40-8A14-BA3A9C2DA723}" dt="2022-08-10T20:04:02.895" v="318" actId="26606"/>
          <ac:picMkLst>
            <pc:docMk/>
            <pc:sldMk cId="3973130291" sldId="308"/>
            <ac:picMk id="4" creationId="{00000000-0000-0000-0000-000000000000}"/>
          </ac:picMkLst>
        </pc:picChg>
        <pc:cxnChg chg="add del">
          <ac:chgData name="Austin Cheney" userId="cc7a84d5-97c4-4c8c-bd9e-85404ed5cbbc" providerId="ADAL" clId="{886A972C-9769-4D40-8A14-BA3A9C2DA723}" dt="2022-08-10T20:04:02.895" v="318" actId="26606"/>
          <ac:cxnSpMkLst>
            <pc:docMk/>
            <pc:sldMk cId="3973130291" sldId="308"/>
            <ac:cxnSpMk id="11" creationId="{7855A9B5-1710-4B19-B0F1-CDFDD4ED5B7E}"/>
          </ac:cxnSpMkLst>
        </pc:cxnChg>
      </pc:sldChg>
      <pc:sldChg chg="addSp delSp modSp mod">
        <pc:chgData name="Austin Cheney" userId="cc7a84d5-97c4-4c8c-bd9e-85404ed5cbbc" providerId="ADAL" clId="{886A972C-9769-4D40-8A14-BA3A9C2DA723}" dt="2022-08-10T20:03:25.372" v="314" actId="14826"/>
        <pc:sldMkLst>
          <pc:docMk/>
          <pc:sldMk cId="1314445675" sldId="309"/>
        </pc:sldMkLst>
        <pc:spChg chg="del">
          <ac:chgData name="Austin Cheney" userId="cc7a84d5-97c4-4c8c-bd9e-85404ed5cbbc" providerId="ADAL" clId="{886A972C-9769-4D40-8A14-BA3A9C2DA723}" dt="2022-08-10T19:18:24.536" v="158" actId="478"/>
          <ac:spMkLst>
            <pc:docMk/>
            <pc:sldMk cId="1314445675" sldId="309"/>
            <ac:spMk id="3" creationId="{00000000-0000-0000-0000-000000000000}"/>
          </ac:spMkLst>
        </pc:spChg>
        <pc:spChg chg="add del mod">
          <ac:chgData name="Austin Cheney" userId="cc7a84d5-97c4-4c8c-bd9e-85404ed5cbbc" providerId="ADAL" clId="{886A972C-9769-4D40-8A14-BA3A9C2DA723}" dt="2022-08-10T19:18:27.771" v="159" actId="478"/>
          <ac:spMkLst>
            <pc:docMk/>
            <pc:sldMk cId="1314445675" sldId="309"/>
            <ac:spMk id="6" creationId="{E8243267-59DC-42E3-ACE6-2C172C26FCBF}"/>
          </ac:spMkLst>
        </pc:spChg>
        <pc:picChg chg="mod">
          <ac:chgData name="Austin Cheney" userId="cc7a84d5-97c4-4c8c-bd9e-85404ed5cbbc" providerId="ADAL" clId="{886A972C-9769-4D40-8A14-BA3A9C2DA723}" dt="2022-08-10T20:03:25.372" v="314" actId="14826"/>
          <ac:picMkLst>
            <pc:docMk/>
            <pc:sldMk cId="1314445675" sldId="309"/>
            <ac:picMk id="4" creationId="{00000000-0000-0000-0000-000000000000}"/>
          </ac:picMkLst>
        </pc:picChg>
      </pc:sldChg>
      <pc:sldChg chg="modSp mod">
        <pc:chgData name="Austin Cheney" userId="cc7a84d5-97c4-4c8c-bd9e-85404ed5cbbc" providerId="ADAL" clId="{886A972C-9769-4D40-8A14-BA3A9C2DA723}" dt="2022-08-10T20:03:07.221" v="312" actId="14826"/>
        <pc:sldMkLst>
          <pc:docMk/>
          <pc:sldMk cId="2622473774" sldId="310"/>
        </pc:sldMkLst>
        <pc:spChg chg="mod">
          <ac:chgData name="Austin Cheney" userId="cc7a84d5-97c4-4c8c-bd9e-85404ed5cbbc" providerId="ADAL" clId="{886A972C-9769-4D40-8A14-BA3A9C2DA723}" dt="2022-08-10T19:19:34.511" v="207" actId="14100"/>
          <ac:spMkLst>
            <pc:docMk/>
            <pc:sldMk cId="2622473774" sldId="310"/>
            <ac:spMk id="2" creationId="{00000000-0000-0000-0000-000000000000}"/>
          </ac:spMkLst>
        </pc:spChg>
        <pc:spChg chg="mod">
          <ac:chgData name="Austin Cheney" userId="cc7a84d5-97c4-4c8c-bd9e-85404ed5cbbc" providerId="ADAL" clId="{886A972C-9769-4D40-8A14-BA3A9C2DA723}" dt="2022-08-10T19:20:44.263" v="283" actId="1076"/>
          <ac:spMkLst>
            <pc:docMk/>
            <pc:sldMk cId="2622473774" sldId="310"/>
            <ac:spMk id="3" creationId="{00000000-0000-0000-0000-000000000000}"/>
          </ac:spMkLst>
        </pc:spChg>
        <pc:picChg chg="mod">
          <ac:chgData name="Austin Cheney" userId="cc7a84d5-97c4-4c8c-bd9e-85404ed5cbbc" providerId="ADAL" clId="{886A972C-9769-4D40-8A14-BA3A9C2DA723}" dt="2022-08-10T20:03:07.221" v="312" actId="14826"/>
          <ac:picMkLst>
            <pc:docMk/>
            <pc:sldMk cId="2622473774" sldId="310"/>
            <ac:picMk id="4" creationId="{00000000-0000-0000-0000-000000000000}"/>
          </ac:picMkLst>
        </pc:picChg>
      </pc:sldChg>
    </pc:docChg>
  </pc:docChgLst>
  <pc:docChgLst>
    <pc:chgData name="Austin Cheney" userId="cc7a84d5-97c4-4c8c-bd9e-85404ed5cbbc" providerId="ADAL" clId="{68859B91-BC61-4F3E-9052-979E4CDC139D}"/>
    <pc:docChg chg="custSel delSld modSld sldOrd">
      <pc:chgData name="Austin Cheney" userId="cc7a84d5-97c4-4c8c-bd9e-85404ed5cbbc" providerId="ADAL" clId="{68859B91-BC61-4F3E-9052-979E4CDC139D}" dt="2022-09-19T16:42:32.938" v="877" actId="20577"/>
      <pc:docMkLst>
        <pc:docMk/>
      </pc:docMkLst>
      <pc:sldChg chg="modSp mod">
        <pc:chgData name="Austin Cheney" userId="cc7a84d5-97c4-4c8c-bd9e-85404ed5cbbc" providerId="ADAL" clId="{68859B91-BC61-4F3E-9052-979E4CDC139D}" dt="2022-09-19T16:29:00.053" v="242" actId="5793"/>
        <pc:sldMkLst>
          <pc:docMk/>
          <pc:sldMk cId="2800860803" sldId="257"/>
        </pc:sldMkLst>
        <pc:spChg chg="mod">
          <ac:chgData name="Austin Cheney" userId="cc7a84d5-97c4-4c8c-bd9e-85404ed5cbbc" providerId="ADAL" clId="{68859B91-BC61-4F3E-9052-979E4CDC139D}" dt="2022-09-19T16:29:00.053" v="242" actId="5793"/>
          <ac:spMkLst>
            <pc:docMk/>
            <pc:sldMk cId="2800860803" sldId="257"/>
            <ac:spMk id="3" creationId="{00000000-0000-0000-0000-000000000000}"/>
          </ac:spMkLst>
        </pc:spChg>
      </pc:sldChg>
      <pc:sldChg chg="del">
        <pc:chgData name="Austin Cheney" userId="cc7a84d5-97c4-4c8c-bd9e-85404ed5cbbc" providerId="ADAL" clId="{68859B91-BC61-4F3E-9052-979E4CDC139D}" dt="2022-09-19T16:25:25.517" v="45" actId="47"/>
        <pc:sldMkLst>
          <pc:docMk/>
          <pc:sldMk cId="2770710862" sldId="258"/>
        </pc:sldMkLst>
      </pc:sldChg>
      <pc:sldChg chg="modSp mod">
        <pc:chgData name="Austin Cheney" userId="cc7a84d5-97c4-4c8c-bd9e-85404ed5cbbc" providerId="ADAL" clId="{68859B91-BC61-4F3E-9052-979E4CDC139D}" dt="2022-09-19T16:27:39.508" v="196" actId="20577"/>
        <pc:sldMkLst>
          <pc:docMk/>
          <pc:sldMk cId="3589400315" sldId="263"/>
        </pc:sldMkLst>
        <pc:spChg chg="mod">
          <ac:chgData name="Austin Cheney" userId="cc7a84d5-97c4-4c8c-bd9e-85404ed5cbbc" providerId="ADAL" clId="{68859B91-BC61-4F3E-9052-979E4CDC139D}" dt="2022-09-19T16:27:39.508" v="196" actId="20577"/>
          <ac:spMkLst>
            <pc:docMk/>
            <pc:sldMk cId="3589400315" sldId="263"/>
            <ac:spMk id="3" creationId="{00000000-0000-0000-0000-000000000000}"/>
          </ac:spMkLst>
        </pc:spChg>
      </pc:sldChg>
      <pc:sldChg chg="modSp mod">
        <pc:chgData name="Austin Cheney" userId="cc7a84d5-97c4-4c8c-bd9e-85404ed5cbbc" providerId="ADAL" clId="{68859B91-BC61-4F3E-9052-979E4CDC139D}" dt="2022-09-19T16:42:32.938" v="877" actId="20577"/>
        <pc:sldMkLst>
          <pc:docMk/>
          <pc:sldMk cId="3667023212" sldId="268"/>
        </pc:sldMkLst>
        <pc:spChg chg="mod">
          <ac:chgData name="Austin Cheney" userId="cc7a84d5-97c4-4c8c-bd9e-85404ed5cbbc" providerId="ADAL" clId="{68859B91-BC61-4F3E-9052-979E4CDC139D}" dt="2022-09-19T16:32:32.126" v="252" actId="20577"/>
          <ac:spMkLst>
            <pc:docMk/>
            <pc:sldMk cId="3667023212" sldId="268"/>
            <ac:spMk id="2" creationId="{00000000-0000-0000-0000-000000000000}"/>
          </ac:spMkLst>
        </pc:spChg>
        <pc:spChg chg="mod">
          <ac:chgData name="Austin Cheney" userId="cc7a84d5-97c4-4c8c-bd9e-85404ed5cbbc" providerId="ADAL" clId="{68859B91-BC61-4F3E-9052-979E4CDC139D}" dt="2022-09-19T16:42:32.938" v="877" actId="20577"/>
          <ac:spMkLst>
            <pc:docMk/>
            <pc:sldMk cId="3667023212" sldId="268"/>
            <ac:spMk id="3" creationId="{00000000-0000-0000-0000-000000000000}"/>
          </ac:spMkLst>
        </pc:spChg>
      </pc:sldChg>
      <pc:sldChg chg="modSp mod ord">
        <pc:chgData name="Austin Cheney" userId="cc7a84d5-97c4-4c8c-bd9e-85404ed5cbbc" providerId="ADAL" clId="{68859B91-BC61-4F3E-9052-979E4CDC139D}" dt="2022-09-19T16:40:49.487" v="774" actId="20577"/>
        <pc:sldMkLst>
          <pc:docMk/>
          <pc:sldMk cId="1366613274" sldId="278"/>
        </pc:sldMkLst>
        <pc:spChg chg="mod">
          <ac:chgData name="Austin Cheney" userId="cc7a84d5-97c4-4c8c-bd9e-85404ed5cbbc" providerId="ADAL" clId="{68859B91-BC61-4F3E-9052-979E4CDC139D}" dt="2022-09-19T16:40:49.487" v="774" actId="20577"/>
          <ac:spMkLst>
            <pc:docMk/>
            <pc:sldMk cId="1366613274" sldId="278"/>
            <ac:spMk id="3" creationId="{00000000-0000-0000-0000-000000000000}"/>
          </ac:spMkLst>
        </pc:spChg>
      </pc:sldChg>
      <pc:sldChg chg="del">
        <pc:chgData name="Austin Cheney" userId="cc7a84d5-97c4-4c8c-bd9e-85404ed5cbbc" providerId="ADAL" clId="{68859B91-BC61-4F3E-9052-979E4CDC139D}" dt="2022-09-19T16:28:46.876" v="237" actId="47"/>
        <pc:sldMkLst>
          <pc:docMk/>
          <pc:sldMk cId="2461728673" sldId="280"/>
        </pc:sldMkLst>
      </pc:sldChg>
      <pc:sldChg chg="del">
        <pc:chgData name="Austin Cheney" userId="cc7a84d5-97c4-4c8c-bd9e-85404ed5cbbc" providerId="ADAL" clId="{68859B91-BC61-4F3E-9052-979E4CDC139D}" dt="2022-09-19T16:28:06.844" v="197" actId="47"/>
        <pc:sldMkLst>
          <pc:docMk/>
          <pc:sldMk cId="689803001" sldId="307"/>
        </pc:sldMkLst>
      </pc:sldChg>
      <pc:sldChg chg="del">
        <pc:chgData name="Austin Cheney" userId="cc7a84d5-97c4-4c8c-bd9e-85404ed5cbbc" providerId="ADAL" clId="{68859B91-BC61-4F3E-9052-979E4CDC139D}" dt="2022-09-19T16:28:51.194" v="238" actId="47"/>
        <pc:sldMkLst>
          <pc:docMk/>
          <pc:sldMk cId="3973130291" sldId="308"/>
        </pc:sldMkLst>
      </pc:sldChg>
      <pc:sldChg chg="del ord">
        <pc:chgData name="Austin Cheney" userId="cc7a84d5-97c4-4c8c-bd9e-85404ed5cbbc" providerId="ADAL" clId="{68859B91-BC61-4F3E-9052-979E4CDC139D}" dt="2022-09-19T16:27:27.330" v="194" actId="47"/>
        <pc:sldMkLst>
          <pc:docMk/>
          <pc:sldMk cId="2622473774" sldId="310"/>
        </pc:sldMkLst>
      </pc:sldChg>
      <pc:sldChg chg="ord">
        <pc:chgData name="Austin Cheney" userId="cc7a84d5-97c4-4c8c-bd9e-85404ed5cbbc" providerId="ADAL" clId="{68859B91-BC61-4F3E-9052-979E4CDC139D}" dt="2022-09-19T16:30:06.897" v="244"/>
        <pc:sldMkLst>
          <pc:docMk/>
          <pc:sldMk cId="3438241345" sldId="42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399A2-AB74-47F1-B773-4A1A59C5CC0F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05551"/>
            <a:ext cx="3038475" cy="4654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05551"/>
            <a:ext cx="3038475" cy="4654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0AA88-A245-4858-A890-E4C825B9A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60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7F70-20A9-4AA8-8F9C-BDE66F49385F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EE05-E2A7-4849-BA7D-E33A4F0C71B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02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7F70-20A9-4AA8-8F9C-BDE66F49385F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EE05-E2A7-4849-BA7D-E33A4F0C7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4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7F70-20A9-4AA8-8F9C-BDE66F49385F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EE05-E2A7-4849-BA7D-E33A4F0C7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43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7F70-20A9-4AA8-8F9C-BDE66F49385F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EE05-E2A7-4849-BA7D-E33A4F0C7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0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7F70-20A9-4AA8-8F9C-BDE66F49385F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EE05-E2A7-4849-BA7D-E33A4F0C71B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60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7F70-20A9-4AA8-8F9C-BDE66F49385F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EE05-E2A7-4849-BA7D-E33A4F0C7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66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7F70-20A9-4AA8-8F9C-BDE66F49385F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EE05-E2A7-4849-BA7D-E33A4F0C7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0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7F70-20A9-4AA8-8F9C-BDE66F49385F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EE05-E2A7-4849-BA7D-E33A4F0C7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3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7F70-20A9-4AA8-8F9C-BDE66F49385F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EE05-E2A7-4849-BA7D-E33A4F0C7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89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E597F70-20A9-4AA8-8F9C-BDE66F49385F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EAEE05-E2A7-4849-BA7D-E33A4F0C7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6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7F70-20A9-4AA8-8F9C-BDE66F49385F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AEE05-E2A7-4849-BA7D-E33A4F0C7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0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E597F70-20A9-4AA8-8F9C-BDE66F49385F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4EAEE05-E2A7-4849-BA7D-E33A4F0C71B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313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904352"/>
            <a:ext cx="10058400" cy="72597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+mn-lt"/>
              </a:rPr>
              <a:t>Austin Cheney, PhD, MBA, P.E.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+mn-lt"/>
              </a:rPr>
              <a:t>Dean</a:t>
            </a:r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2B0DFC58-B631-4968-ACCE-8D6996D3B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27669"/>
            <a:ext cx="10058400" cy="217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26303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Welcome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Why is the Lumpkin College of Business and Technology (LCBT) the “right place” to be?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3542" y="5228660"/>
            <a:ext cx="4014978" cy="8689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59907" y="2501131"/>
            <a:ext cx="81300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Purpose</a:t>
            </a:r>
          </a:p>
          <a:p>
            <a:pPr algn="ctr"/>
            <a:r>
              <a:rPr lang="en-US" i="1" dirty="0"/>
              <a:t>We engage and inspire leaders to improve the world around them.</a:t>
            </a:r>
          </a:p>
          <a:p>
            <a:pPr algn="ctr"/>
            <a:endParaRPr lang="en-US" i="1" dirty="0"/>
          </a:p>
          <a:p>
            <a:pPr algn="ctr"/>
            <a:r>
              <a:rPr lang="en-US" b="1" i="1" dirty="0"/>
              <a:t>Vision</a:t>
            </a:r>
          </a:p>
          <a:p>
            <a:pPr algn="ctr"/>
            <a:r>
              <a:rPr lang="en-US" i="1" dirty="0"/>
              <a:t>Lumpkin College – an inclusive environment, where students immediately begin their careers through an intensive educational experience that develops an extraordinary skill set and network, translating into a lifetime of professional success.</a:t>
            </a:r>
          </a:p>
          <a:p>
            <a:pPr algn="ctr"/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0086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65EA6-60D4-4D9B-B8EC-24F97B62A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739745"/>
            <a:ext cx="10058400" cy="1378510"/>
          </a:xfrm>
        </p:spPr>
        <p:txBody>
          <a:bodyPr>
            <a:normAutofit/>
          </a:bodyPr>
          <a:lstStyle/>
          <a:p>
            <a:r>
              <a:rPr lang="en-US" dirty="0"/>
              <a:t>Dr. David Martin, Chair</a:t>
            </a:r>
            <a:br>
              <a:rPr lang="en-US" dirty="0"/>
            </a:br>
            <a:r>
              <a:rPr lang="en-US" dirty="0"/>
              <a:t>School of Business</a:t>
            </a:r>
          </a:p>
        </p:txBody>
      </p:sp>
      <p:pic>
        <p:nvPicPr>
          <p:cNvPr id="4" name="Picture 3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53E0AAFF-DBE4-41B0-9ED9-DC731323E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54" y="0"/>
            <a:ext cx="45724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4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65EA6-60D4-4D9B-B8EC-24F97B62A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55337"/>
            <a:ext cx="10058400" cy="1378510"/>
          </a:xfrm>
        </p:spPr>
        <p:txBody>
          <a:bodyPr>
            <a:normAutofit/>
          </a:bodyPr>
          <a:lstStyle/>
          <a:p>
            <a:r>
              <a:rPr lang="en-US" dirty="0"/>
              <a:t>Dr. Mahmoud Al-Odeh, Chair</a:t>
            </a:r>
            <a:br>
              <a:rPr lang="en-US" dirty="0"/>
            </a:br>
            <a:r>
              <a:rPr lang="en-US" dirty="0"/>
              <a:t>School of Technology</a:t>
            </a:r>
          </a:p>
        </p:txBody>
      </p:sp>
      <p:pic>
        <p:nvPicPr>
          <p:cNvPr id="1026" name="Picture 2" descr="profile image">
            <a:extLst>
              <a:ext uri="{FF2B5EF4-FFF2-40B4-BE49-F238E27FC236}">
                <a16:creationId xmlns:a16="http://schemas.microsoft.com/office/drawing/2014/main" id="{388EB25B-171C-463A-ADEB-09A3E333C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166" y="1774166"/>
            <a:ext cx="5083834" cy="508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16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43387"/>
            <a:ext cx="10252669" cy="1450757"/>
          </a:xfrm>
        </p:spPr>
        <p:txBody>
          <a:bodyPr>
            <a:noAutofit/>
          </a:bodyPr>
          <a:lstStyle/>
          <a:p>
            <a:r>
              <a:rPr lang="en-US" sz="4400" dirty="0"/>
              <a:t>Lumpkin College Student HELP Hub for Engagement, Leadership, and Professionalism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Located in Lumpkin Hall 2051</a:t>
            </a:r>
          </a:p>
          <a:p>
            <a:pPr lvl="1"/>
            <a:r>
              <a:rPr lang="en-US" dirty="0"/>
              <a:t>Academic and Professional Advising</a:t>
            </a:r>
          </a:p>
          <a:p>
            <a:r>
              <a:rPr lang="en-US" dirty="0"/>
              <a:t>Located in Lumpkin Hall 2131</a:t>
            </a:r>
          </a:p>
          <a:p>
            <a:pPr lvl="1"/>
            <a:r>
              <a:rPr lang="en-US" dirty="0"/>
              <a:t>Internships</a:t>
            </a:r>
          </a:p>
          <a:p>
            <a:pPr lvl="1"/>
            <a:r>
              <a:rPr lang="en-US" dirty="0"/>
              <a:t>Study Abroad</a:t>
            </a:r>
          </a:p>
          <a:p>
            <a:pPr lvl="1"/>
            <a:r>
              <a:rPr lang="en-US" dirty="0"/>
              <a:t>Registered Student Organizations (RSOs)</a:t>
            </a:r>
          </a:p>
          <a:p>
            <a:pPr lvl="1"/>
            <a:r>
              <a:rPr lang="en-US" dirty="0"/>
              <a:t>Other Engagement Opportunities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3542" y="5228660"/>
            <a:ext cx="4014978" cy="868923"/>
          </a:xfrm>
          <a:prstGeom prst="rect">
            <a:avLst/>
          </a:prstGeom>
        </p:spPr>
      </p:pic>
      <p:pic>
        <p:nvPicPr>
          <p:cNvPr id="6" name="Picture 5" descr="A group of people posing for a photo in front of a sign&#10;&#10;Description automatically generated">
            <a:extLst>
              <a:ext uri="{FF2B5EF4-FFF2-40B4-BE49-F238E27FC236}">
                <a16:creationId xmlns:a16="http://schemas.microsoft.com/office/drawing/2014/main" id="{A1224CD1-4530-471D-99CB-38F5F1C0C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230" y="1833813"/>
            <a:ext cx="5779449" cy="334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75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Engage Intentionally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6003316" cy="426816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200"/>
              </a:spcBef>
            </a:pPr>
            <a:r>
              <a:rPr lang="en-US" dirty="0"/>
              <a:t>The Lumpkin College of Business and Technology is a network of active stakeholders.</a:t>
            </a:r>
          </a:p>
          <a:p>
            <a:pPr>
              <a:spcBef>
                <a:spcPts val="200"/>
              </a:spcBef>
            </a:pPr>
            <a:endParaRPr lang="en-US" dirty="0"/>
          </a:p>
          <a:p>
            <a:pPr lvl="1"/>
            <a:r>
              <a:rPr lang="en-US" dirty="0"/>
              <a:t>Project-Based Learning</a:t>
            </a:r>
          </a:p>
          <a:p>
            <a:pPr lvl="1"/>
            <a:r>
              <a:rPr lang="en-US" dirty="0"/>
              <a:t>Guest speakers/Company Visits</a:t>
            </a: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7F7F7F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Lumpkin College Student Hub</a:t>
            </a:r>
          </a:p>
          <a:p>
            <a:pPr lvl="1"/>
            <a:r>
              <a:rPr lang="en-US" dirty="0"/>
              <a:t>Executives in residence</a:t>
            </a:r>
          </a:p>
          <a:p>
            <a:pPr lvl="1"/>
            <a:r>
              <a:rPr lang="en-US" dirty="0"/>
              <a:t>Student Competitions</a:t>
            </a:r>
          </a:p>
          <a:p>
            <a:pPr lvl="1"/>
            <a:r>
              <a:rPr lang="en-US" dirty="0"/>
              <a:t>Student Organizations</a:t>
            </a: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7F7F7F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Internship opportunities</a:t>
            </a: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7F7F7F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Dean’s Student Advisory Board</a:t>
            </a:r>
            <a:endParaRPr lang="en-US" dirty="0"/>
          </a:p>
          <a:p>
            <a:pPr lvl="1"/>
            <a:r>
              <a:rPr lang="en-US" dirty="0"/>
              <a:t>Study abroad </a:t>
            </a: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7F7F7F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Homecoming</a:t>
            </a:r>
            <a:endParaRPr lang="en-US" dirty="0"/>
          </a:p>
          <a:p>
            <a:pPr lvl="1"/>
            <a:r>
              <a:rPr lang="en-US" dirty="0"/>
              <a:t>Faculty and staff are good agents of connection - undergraduate research, employers, alumni</a:t>
            </a: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7F7F7F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Graduates of the Last Decade (GOLD)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3542" y="5228660"/>
            <a:ext cx="4014978" cy="8689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701" y="2195960"/>
            <a:ext cx="4789262" cy="261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1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/>
              <a:t>School of Technology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700" dirty="0"/>
              <a:t>Bachelor’s Programs					</a:t>
            </a:r>
          </a:p>
          <a:p>
            <a:pPr lvl="1"/>
            <a:r>
              <a:rPr lang="en-US" sz="1700" dirty="0"/>
              <a:t>Computer &amp; Information Technology (CIT)</a:t>
            </a:r>
          </a:p>
          <a:p>
            <a:pPr lvl="1"/>
            <a:r>
              <a:rPr lang="en-US" sz="1700" dirty="0"/>
              <a:t>Construction Management (CMG)</a:t>
            </a:r>
          </a:p>
          <a:p>
            <a:pPr lvl="1"/>
            <a:r>
              <a:rPr lang="en-US" sz="1700" dirty="0"/>
              <a:t>Digital Media Technology (DGT)</a:t>
            </a:r>
          </a:p>
          <a:p>
            <a:pPr lvl="1"/>
            <a:r>
              <a:rPr lang="en-US" sz="1700" dirty="0"/>
              <a:t>Engineering Technology (EGT)</a:t>
            </a:r>
          </a:p>
          <a:p>
            <a:pPr lvl="1"/>
            <a:r>
              <a:rPr lang="en-US" sz="1700" dirty="0"/>
              <a:t>Organizational Development (ODL) - online only</a:t>
            </a:r>
          </a:p>
          <a:p>
            <a:pPr lvl="1"/>
            <a:endParaRPr lang="en-US" sz="1700" dirty="0"/>
          </a:p>
          <a:p>
            <a:r>
              <a:rPr lang="en-US" sz="1700" dirty="0"/>
              <a:t>Master’s Programs				</a:t>
            </a:r>
          </a:p>
          <a:p>
            <a:pPr lvl="1"/>
            <a:r>
              <a:rPr lang="en-US" sz="1700" dirty="0"/>
              <a:t>Cybersecurity (CYB) - interdisciplinary, online</a:t>
            </a:r>
          </a:p>
          <a:p>
            <a:pPr lvl="1"/>
            <a:r>
              <a:rPr lang="en-US" sz="1700" dirty="0"/>
              <a:t>Talent Development (ATD) - online only</a:t>
            </a:r>
          </a:p>
          <a:p>
            <a:pPr lvl="1"/>
            <a:r>
              <a:rPr lang="en-US" sz="1700" dirty="0"/>
              <a:t>Technology (TEC) - online	</a:t>
            </a:r>
          </a:p>
          <a:p>
            <a:pPr lvl="1"/>
            <a:r>
              <a:rPr lang="en-US" sz="1700" dirty="0"/>
              <a:t>Sustainability (CERE) - interdisciplinary, online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3542" y="5228660"/>
            <a:ext cx="4014978" cy="8689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530" y="1828174"/>
            <a:ext cx="4391150" cy="329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40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School of Business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68160"/>
          </a:xfrm>
        </p:spPr>
        <p:txBody>
          <a:bodyPr>
            <a:normAutofit fontScale="85000" lnSpcReduction="20000"/>
          </a:bodyPr>
          <a:lstStyle/>
          <a:p>
            <a:r>
              <a:rPr lang="en-US" sz="1700" dirty="0"/>
              <a:t>Bachelor’s Programs					</a:t>
            </a:r>
          </a:p>
          <a:p>
            <a:pPr lvl="1"/>
            <a:r>
              <a:rPr lang="en-US" sz="1700" dirty="0"/>
              <a:t>Accounting (ACC)</a:t>
            </a:r>
          </a:p>
          <a:p>
            <a:pPr lvl="1"/>
            <a:r>
              <a:rPr lang="en-US" sz="1700" dirty="0"/>
              <a:t>Business Analytics and Information Systems (BAIS/MIS)</a:t>
            </a:r>
          </a:p>
          <a:p>
            <a:pPr lvl="1"/>
            <a:r>
              <a:rPr lang="en-US" sz="1700" dirty="0"/>
              <a:t>Finance (FIN)</a:t>
            </a:r>
          </a:p>
          <a:p>
            <a:pPr lvl="1"/>
            <a:r>
              <a:rPr lang="en-US" sz="1700" dirty="0"/>
              <a:t>Hospitality and Tourism (HTM)</a:t>
            </a:r>
          </a:p>
          <a:p>
            <a:pPr lvl="1"/>
            <a:r>
              <a:rPr lang="en-US" sz="1700" dirty="0"/>
              <a:t>Management (MGT)</a:t>
            </a:r>
          </a:p>
          <a:p>
            <a:pPr lvl="1"/>
            <a:r>
              <a:rPr lang="en-US" sz="1700" dirty="0"/>
              <a:t>Marketing (MKT)</a:t>
            </a:r>
          </a:p>
          <a:p>
            <a:pPr lvl="1"/>
            <a:r>
              <a:rPr lang="en-US" sz="1700" dirty="0"/>
              <a:t>Business Administration (BUS) - online only</a:t>
            </a:r>
          </a:p>
          <a:p>
            <a:r>
              <a:rPr lang="en-US" sz="1700" dirty="0"/>
              <a:t>Master’s Programs				</a:t>
            </a:r>
          </a:p>
          <a:p>
            <a:pPr lvl="1"/>
            <a:r>
              <a:rPr lang="en-US" sz="1700" dirty="0"/>
              <a:t>Business Administration (MBA) - online</a:t>
            </a:r>
          </a:p>
          <a:p>
            <a:r>
              <a:rPr lang="en-US" sz="1600" dirty="0"/>
              <a:t>Minors</a:t>
            </a:r>
          </a:p>
          <a:p>
            <a:pPr lvl="1"/>
            <a:r>
              <a:rPr lang="en-US" sz="1700" dirty="0"/>
              <a:t>Accountancy			</a:t>
            </a:r>
            <a:r>
              <a:rPr lang="en-US" sz="1000" dirty="0"/>
              <a:t>○</a:t>
            </a:r>
            <a:r>
              <a:rPr lang="en-US" sz="1700" dirty="0"/>
              <a:t> Management</a:t>
            </a:r>
          </a:p>
          <a:p>
            <a:pPr lvl="1"/>
            <a:r>
              <a:rPr lang="en-US" sz="1700" dirty="0"/>
              <a:t>Business Administration		</a:t>
            </a:r>
            <a:r>
              <a:rPr lang="en-US" sz="1000" dirty="0"/>
              <a:t>○</a:t>
            </a:r>
            <a:r>
              <a:rPr lang="en-US" sz="1700" dirty="0"/>
              <a:t> Management Info Systems	</a:t>
            </a:r>
          </a:p>
          <a:p>
            <a:pPr lvl="1"/>
            <a:r>
              <a:rPr lang="en-US" sz="1700" dirty="0"/>
              <a:t>Business Analytics			</a:t>
            </a:r>
            <a:r>
              <a:rPr lang="en-US" sz="1000" dirty="0"/>
              <a:t>○</a:t>
            </a:r>
            <a:r>
              <a:rPr lang="en-US" sz="1700" dirty="0"/>
              <a:t> Marketing	</a:t>
            </a:r>
          </a:p>
          <a:p>
            <a:pPr lvl="1"/>
            <a:r>
              <a:rPr lang="en-US" sz="1700" dirty="0"/>
              <a:t>Entrepreneurship			</a:t>
            </a:r>
            <a:r>
              <a:rPr lang="en-US" sz="1000" dirty="0"/>
              <a:t>○</a:t>
            </a:r>
            <a:r>
              <a:rPr lang="en-US" sz="1700" dirty="0"/>
              <a:t> Operating &amp; Supply Chain </a:t>
            </a:r>
            <a:r>
              <a:rPr lang="en-US" sz="1700" dirty="0" err="1"/>
              <a:t>Mgmt</a:t>
            </a:r>
            <a:endParaRPr lang="en-US" sz="1700" dirty="0"/>
          </a:p>
          <a:p>
            <a:pPr lvl="1"/>
            <a:r>
              <a:rPr lang="en-US" sz="1700" dirty="0"/>
              <a:t>Finance</a:t>
            </a:r>
          </a:p>
          <a:p>
            <a:pPr lvl="1"/>
            <a:r>
              <a:rPr lang="en-US" sz="1700" dirty="0"/>
              <a:t>Human Resource Management</a:t>
            </a:r>
            <a:r>
              <a:rPr lang="en-US" sz="1900" dirty="0"/>
              <a:t>	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3542" y="5228660"/>
            <a:ext cx="4014978" cy="868923"/>
          </a:xfrm>
          <a:prstGeom prst="rect">
            <a:avLst/>
          </a:prstGeom>
        </p:spPr>
      </p:pic>
      <p:pic>
        <p:nvPicPr>
          <p:cNvPr id="8" name="Picture 7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28813622-F196-41D5-AEFE-7EBF825F2B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728" y="1826642"/>
            <a:ext cx="4272952" cy="320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4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4391" y="1937181"/>
            <a:ext cx="10395637" cy="440115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Extremely High Placement Rates</a:t>
            </a:r>
          </a:p>
          <a:p>
            <a:pPr lvl="1"/>
            <a:r>
              <a:rPr lang="en-US" dirty="0"/>
              <a:t>95% or higher for each program in Lumpkin - placement in their field of study or going to graduate school</a:t>
            </a:r>
          </a:p>
          <a:p>
            <a:pPr lvl="1"/>
            <a:r>
              <a:rPr lang="en-US" dirty="0"/>
              <a:t>Average salaries for graduates are above national averages</a:t>
            </a:r>
          </a:p>
          <a:p>
            <a:endParaRPr lang="en-US" dirty="0"/>
          </a:p>
          <a:p>
            <a:r>
              <a:rPr lang="en-US" dirty="0"/>
              <a:t>Regular Career Growth</a:t>
            </a:r>
          </a:p>
          <a:p>
            <a:pPr lvl="1"/>
            <a:r>
              <a:rPr lang="en-US" dirty="0"/>
              <a:t>Many graduates earn advancements frequently</a:t>
            </a:r>
          </a:p>
          <a:p>
            <a:endParaRPr lang="en-US" dirty="0"/>
          </a:p>
          <a:p>
            <a:r>
              <a:rPr lang="en-US" dirty="0"/>
              <a:t>Alumni Get Involved</a:t>
            </a:r>
          </a:p>
          <a:p>
            <a:pPr lvl="1"/>
            <a:r>
              <a:rPr lang="en-US" dirty="0"/>
              <a:t>Graduates of the Last Decade (GOLD)</a:t>
            </a:r>
          </a:p>
          <a:p>
            <a:pPr lvl="1"/>
            <a:r>
              <a:rPr lang="en-US" dirty="0"/>
              <a:t>Business Advisory Board</a:t>
            </a:r>
          </a:p>
          <a:p>
            <a:pPr lvl="1"/>
            <a:r>
              <a:rPr lang="en-US" dirty="0"/>
              <a:t>School of Technology Advisory Board</a:t>
            </a:r>
          </a:p>
          <a:p>
            <a:pPr lvl="1"/>
            <a:r>
              <a:rPr lang="en-US" dirty="0"/>
              <a:t>Lumpkin Executive Advisers to the Dean (LEAD)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3542" y="5228660"/>
            <a:ext cx="4014978" cy="86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02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Custom 2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7F7F7F"/>
      </a:accent1>
      <a:accent2>
        <a:srgbClr val="0070C0"/>
      </a:accent2>
      <a:accent3>
        <a:srgbClr val="D8D8D8"/>
      </a:accent3>
      <a:accent4>
        <a:srgbClr val="42BA97"/>
      </a:accent4>
      <a:accent5>
        <a:srgbClr val="3E8853"/>
      </a:accent5>
      <a:accent6>
        <a:srgbClr val="62A39F"/>
      </a:accent6>
      <a:hlink>
        <a:srgbClr val="0070C0"/>
      </a:hlink>
      <a:folHlink>
        <a:srgbClr val="7F7F7F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D319354222E24C8DDA27CB643142D8" ma:contentTypeVersion="15" ma:contentTypeDescription="Create a new document." ma:contentTypeScope="" ma:versionID="e1f675b9f2b806beff43e1ea10e9b6ad">
  <xsd:schema xmlns:xsd="http://www.w3.org/2001/XMLSchema" xmlns:xs="http://www.w3.org/2001/XMLSchema" xmlns:p="http://schemas.microsoft.com/office/2006/metadata/properties" xmlns:ns1="http://schemas.microsoft.com/sharepoint/v3" xmlns:ns3="f0e05f1b-b4e5-4221-94b7-17fe59e171d5" xmlns:ns4="d24605f0-6494-4509-8466-d45bff569381" targetNamespace="http://schemas.microsoft.com/office/2006/metadata/properties" ma:root="true" ma:fieldsID="ad34a4fe37f2bb56a588389ae0223552" ns1:_="" ns3:_="" ns4:_="">
    <xsd:import namespace="http://schemas.microsoft.com/sharepoint/v3"/>
    <xsd:import namespace="f0e05f1b-b4e5-4221-94b7-17fe59e171d5"/>
    <xsd:import namespace="d24605f0-6494-4509-8466-d45bff56938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e05f1b-b4e5-4221-94b7-17fe59e171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4605f0-6494-4509-8466-d45bff56938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6909B26-E3EA-49CD-BD52-D2D8FCCBD1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0e05f1b-b4e5-4221-94b7-17fe59e171d5"/>
    <ds:schemaRef ds:uri="d24605f0-6494-4509-8466-d45bff5693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BE245A-6455-404E-8E7F-C28F964C0E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C83AAF-2E1D-4E95-B588-C68A364219F1}">
  <ds:schemaRefs>
    <ds:schemaRef ds:uri="http://purl.org/dc/dcmitype/"/>
    <ds:schemaRef ds:uri="http://schemas.openxmlformats.org/package/2006/metadata/core-properties"/>
    <ds:schemaRef ds:uri="http://www.w3.org/XML/1998/namespace"/>
    <ds:schemaRef ds:uri="f0e05f1b-b4e5-4221-94b7-17fe59e171d5"/>
    <ds:schemaRef ds:uri="http://schemas.microsoft.com/office/2006/documentManagement/types"/>
    <ds:schemaRef ds:uri="http://purl.org/dc/elements/1.1/"/>
    <ds:schemaRef ds:uri="http://purl.org/dc/terms/"/>
    <ds:schemaRef ds:uri="d24605f0-6494-4509-8466-d45bff569381"/>
    <ds:schemaRef ds:uri="http://schemas.microsoft.com/office/infopath/2007/PartnerControls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22207</TotalTime>
  <Words>459</Words>
  <Application>Microsoft Office PowerPoint</Application>
  <PresentationFormat>Widescreen</PresentationFormat>
  <Paragraphs>82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Calibri</vt:lpstr>
      <vt:lpstr>Calibri Light</vt:lpstr>
      <vt:lpstr>Retrospect</vt:lpstr>
      <vt:lpstr>PowerPoint Presentation</vt:lpstr>
      <vt:lpstr>Welcome</vt:lpstr>
      <vt:lpstr>Dr. David Martin, Chair School of Business</vt:lpstr>
      <vt:lpstr>Dr. Mahmoud Al-Odeh, Chair School of Technology</vt:lpstr>
      <vt:lpstr>Lumpkin College Student HELP Hub for Engagement, Leadership, and Professionalism</vt:lpstr>
      <vt:lpstr>Engage Intentionally</vt:lpstr>
      <vt:lpstr>School of Technology Programs</vt:lpstr>
      <vt:lpstr>School of Business Programs</vt:lpstr>
      <vt:lpstr>Outcomes</vt:lpstr>
    </vt:vector>
  </TitlesOfParts>
  <Company>Eastern Illinois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C Minnis</dc:creator>
  <cp:lastModifiedBy>Austin Cheney</cp:lastModifiedBy>
  <cp:revision>62</cp:revision>
  <cp:lastPrinted>2019-08-15T20:13:01Z</cp:lastPrinted>
  <dcterms:created xsi:type="dcterms:W3CDTF">2018-08-10T14:20:56Z</dcterms:created>
  <dcterms:modified xsi:type="dcterms:W3CDTF">2022-09-19T16:42:40Z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0x01010002D319354222E24C8DDA27CB643142D8</vt:lpwstr>
  </property>
</Properties>
</file>