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40445-E08A-48D1-9026-26952C13C31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F3A9E8DA-3FB8-4F2D-AF13-CE2E3B926E2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baseline="0"/>
            <a:t>Communication Disorders &amp; Sciences</a:t>
          </a:r>
          <a:endParaRPr lang="en-US"/>
        </a:p>
      </dgm:t>
    </dgm:pt>
    <dgm:pt modelId="{1A76549D-8982-4570-81AD-72DA3A8DB392}" type="parTrans" cxnId="{AA423947-E42D-410A-ABDA-CE5D0BE46072}">
      <dgm:prSet/>
      <dgm:spPr/>
      <dgm:t>
        <a:bodyPr/>
        <a:lstStyle/>
        <a:p>
          <a:endParaRPr lang="en-US"/>
        </a:p>
      </dgm:t>
    </dgm:pt>
    <dgm:pt modelId="{8B5947BC-C61A-4323-8D59-24F1C4FB326F}" type="sibTrans" cxnId="{AA423947-E42D-410A-ABDA-CE5D0BE46072}">
      <dgm:prSet/>
      <dgm:spPr/>
      <dgm:t>
        <a:bodyPr/>
        <a:lstStyle/>
        <a:p>
          <a:endParaRPr lang="en-US"/>
        </a:p>
      </dgm:t>
    </dgm:pt>
    <dgm:pt modelId="{2E983336-3904-4986-8FF9-2112EDFD62C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baseline="0"/>
            <a:t>Public Health &amp; Nutrition</a:t>
          </a:r>
          <a:endParaRPr lang="en-US"/>
        </a:p>
      </dgm:t>
    </dgm:pt>
    <dgm:pt modelId="{58921936-6E40-4988-9553-F9CBB911923A}" type="parTrans" cxnId="{1B4A026F-45FF-4227-9EC6-92E3C7CD8FCF}">
      <dgm:prSet/>
      <dgm:spPr/>
      <dgm:t>
        <a:bodyPr/>
        <a:lstStyle/>
        <a:p>
          <a:endParaRPr lang="en-US"/>
        </a:p>
      </dgm:t>
    </dgm:pt>
    <dgm:pt modelId="{F85A9128-09B5-4F5D-9867-26A257A45432}" type="sibTrans" cxnId="{1B4A026F-45FF-4227-9EC6-92E3C7CD8FCF}">
      <dgm:prSet/>
      <dgm:spPr/>
      <dgm:t>
        <a:bodyPr/>
        <a:lstStyle/>
        <a:p>
          <a:endParaRPr lang="en-US"/>
        </a:p>
      </dgm:t>
    </dgm:pt>
    <dgm:pt modelId="{835B4EF8-0BD0-44A5-A2BB-56DEFF8B7A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baseline="0"/>
            <a:t>Human Services</a:t>
          </a:r>
          <a:endParaRPr lang="en-US"/>
        </a:p>
      </dgm:t>
    </dgm:pt>
    <dgm:pt modelId="{FC43C271-43F5-4D73-A090-49FEC9651B78}" type="parTrans" cxnId="{A6FAF7EE-B55B-49DE-8343-8384002C980E}">
      <dgm:prSet/>
      <dgm:spPr/>
      <dgm:t>
        <a:bodyPr/>
        <a:lstStyle/>
        <a:p>
          <a:endParaRPr lang="en-US"/>
        </a:p>
      </dgm:t>
    </dgm:pt>
    <dgm:pt modelId="{D154211A-590A-4AE2-B29D-777786D1F1F4}" type="sibTrans" cxnId="{A6FAF7EE-B55B-49DE-8343-8384002C980E}">
      <dgm:prSet/>
      <dgm:spPr/>
      <dgm:t>
        <a:bodyPr/>
        <a:lstStyle/>
        <a:p>
          <a:endParaRPr lang="en-US"/>
        </a:p>
      </dgm:t>
    </dgm:pt>
    <dgm:pt modelId="{AD92E9CD-B82B-44D2-A885-0CECE486C03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baseline="0"/>
            <a:t>Kinesiology, Sport, &amp; Recreation</a:t>
          </a:r>
          <a:endParaRPr lang="en-US"/>
        </a:p>
      </dgm:t>
    </dgm:pt>
    <dgm:pt modelId="{83C2B7F2-C498-4F5C-9BC4-C4795D36E9CA}" type="parTrans" cxnId="{773798B0-26AB-4CF1-8028-FCE09561510F}">
      <dgm:prSet/>
      <dgm:spPr/>
      <dgm:t>
        <a:bodyPr/>
        <a:lstStyle/>
        <a:p>
          <a:endParaRPr lang="en-US"/>
        </a:p>
      </dgm:t>
    </dgm:pt>
    <dgm:pt modelId="{CDB130EB-8DD1-440B-BC20-93615440E4BB}" type="sibTrans" cxnId="{773798B0-26AB-4CF1-8028-FCE09561510F}">
      <dgm:prSet/>
      <dgm:spPr/>
      <dgm:t>
        <a:bodyPr/>
        <a:lstStyle/>
        <a:p>
          <a:endParaRPr lang="en-US"/>
        </a:p>
      </dgm:t>
    </dgm:pt>
    <dgm:pt modelId="{437367A4-E9DE-4E5A-99B9-18A747D8B61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baseline="0"/>
            <a:t>Military Science</a:t>
          </a:r>
          <a:endParaRPr lang="en-US"/>
        </a:p>
      </dgm:t>
    </dgm:pt>
    <dgm:pt modelId="{F6EFB400-7391-4C1D-AEF0-A40FCEBA9A8B}" type="parTrans" cxnId="{2B12313A-FC71-4CBD-928B-18B147664D6F}">
      <dgm:prSet/>
      <dgm:spPr/>
      <dgm:t>
        <a:bodyPr/>
        <a:lstStyle/>
        <a:p>
          <a:endParaRPr lang="en-US"/>
        </a:p>
      </dgm:t>
    </dgm:pt>
    <dgm:pt modelId="{599729CC-B445-4E6D-99FA-05579B5E209B}" type="sibTrans" cxnId="{2B12313A-FC71-4CBD-928B-18B147664D6F}">
      <dgm:prSet/>
      <dgm:spPr/>
      <dgm:t>
        <a:bodyPr/>
        <a:lstStyle/>
        <a:p>
          <a:endParaRPr lang="en-US"/>
        </a:p>
      </dgm:t>
    </dgm:pt>
    <dgm:pt modelId="{BEF50C53-0AF6-4E22-8AF7-77488677F5A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baseline="0"/>
            <a:t>Nursing</a:t>
          </a:r>
          <a:endParaRPr lang="en-US"/>
        </a:p>
      </dgm:t>
    </dgm:pt>
    <dgm:pt modelId="{7C270925-23E2-47D8-98A6-14215E4A69DD}" type="parTrans" cxnId="{7287B4B0-13BB-473D-B02A-B0A71078CAF4}">
      <dgm:prSet/>
      <dgm:spPr/>
      <dgm:t>
        <a:bodyPr/>
        <a:lstStyle/>
        <a:p>
          <a:endParaRPr lang="en-US"/>
        </a:p>
      </dgm:t>
    </dgm:pt>
    <dgm:pt modelId="{46922FBB-9181-416D-94BD-A34387CC3247}" type="sibTrans" cxnId="{7287B4B0-13BB-473D-B02A-B0A71078CAF4}">
      <dgm:prSet/>
      <dgm:spPr/>
      <dgm:t>
        <a:bodyPr/>
        <a:lstStyle/>
        <a:p>
          <a:endParaRPr lang="en-US"/>
        </a:p>
      </dgm:t>
    </dgm:pt>
    <dgm:pt modelId="{42856B99-EE4A-447F-8ADA-66F18154F38D}" type="pres">
      <dgm:prSet presAssocID="{39D40445-E08A-48D1-9026-26952C13C31F}" presName="root" presStyleCnt="0">
        <dgm:presLayoutVars>
          <dgm:dir/>
          <dgm:resizeHandles val="exact"/>
        </dgm:presLayoutVars>
      </dgm:prSet>
      <dgm:spPr/>
    </dgm:pt>
    <dgm:pt modelId="{3FB5C87E-6ABD-4D34-A65B-3EA644F337A3}" type="pres">
      <dgm:prSet presAssocID="{F3A9E8DA-3FB8-4F2D-AF13-CE2E3B926E20}" presName="compNode" presStyleCnt="0"/>
      <dgm:spPr/>
    </dgm:pt>
    <dgm:pt modelId="{FEDD81DF-9648-40CB-989F-69E63346C1A0}" type="pres">
      <dgm:prSet presAssocID="{F3A9E8DA-3FB8-4F2D-AF13-CE2E3B926E20}" presName="iconBgRect" presStyleLbl="bgShp" presStyleIdx="0" presStyleCnt="6"/>
      <dgm:spPr/>
    </dgm:pt>
    <dgm:pt modelId="{1C31E20C-1A0F-48C6-9D93-92188E669293}" type="pres">
      <dgm:prSet presAssocID="{F3A9E8DA-3FB8-4F2D-AF13-CE2E3B926E2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66D5740-F6A4-4927-811F-9AA27B4FA9A8}" type="pres">
      <dgm:prSet presAssocID="{F3A9E8DA-3FB8-4F2D-AF13-CE2E3B926E20}" presName="spaceRect" presStyleCnt="0"/>
      <dgm:spPr/>
    </dgm:pt>
    <dgm:pt modelId="{654C5FB8-69CD-4F12-AAD6-ABAC8F3214C7}" type="pres">
      <dgm:prSet presAssocID="{F3A9E8DA-3FB8-4F2D-AF13-CE2E3B926E20}" presName="textRect" presStyleLbl="revTx" presStyleIdx="0" presStyleCnt="6">
        <dgm:presLayoutVars>
          <dgm:chMax val="1"/>
          <dgm:chPref val="1"/>
        </dgm:presLayoutVars>
      </dgm:prSet>
      <dgm:spPr/>
    </dgm:pt>
    <dgm:pt modelId="{5AEF4B2D-0A19-4618-AE72-EDA7A3BC5716}" type="pres">
      <dgm:prSet presAssocID="{8B5947BC-C61A-4323-8D59-24F1C4FB326F}" presName="sibTrans" presStyleCnt="0"/>
      <dgm:spPr/>
    </dgm:pt>
    <dgm:pt modelId="{C35E4575-5BDC-46DF-A99A-1ACD75FCDEA2}" type="pres">
      <dgm:prSet presAssocID="{2E983336-3904-4986-8FF9-2112EDFD62C4}" presName="compNode" presStyleCnt="0"/>
      <dgm:spPr/>
    </dgm:pt>
    <dgm:pt modelId="{EECDBC16-50AE-4BCF-9464-2F04CC466E7E}" type="pres">
      <dgm:prSet presAssocID="{2E983336-3904-4986-8FF9-2112EDFD62C4}" presName="iconBgRect" presStyleLbl="bgShp" presStyleIdx="1" presStyleCnt="6"/>
      <dgm:spPr/>
    </dgm:pt>
    <dgm:pt modelId="{8AF41298-6241-41DB-903A-8F5DD738C112}" type="pres">
      <dgm:prSet presAssocID="{2E983336-3904-4986-8FF9-2112EDFD62C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5F76FABD-A2B2-4AE7-935A-6D0597ED3EE1}" type="pres">
      <dgm:prSet presAssocID="{2E983336-3904-4986-8FF9-2112EDFD62C4}" presName="spaceRect" presStyleCnt="0"/>
      <dgm:spPr/>
    </dgm:pt>
    <dgm:pt modelId="{53578236-6774-4CBF-9D92-FE6DDAC2960D}" type="pres">
      <dgm:prSet presAssocID="{2E983336-3904-4986-8FF9-2112EDFD62C4}" presName="textRect" presStyleLbl="revTx" presStyleIdx="1" presStyleCnt="6">
        <dgm:presLayoutVars>
          <dgm:chMax val="1"/>
          <dgm:chPref val="1"/>
        </dgm:presLayoutVars>
      </dgm:prSet>
      <dgm:spPr/>
    </dgm:pt>
    <dgm:pt modelId="{A5237724-D855-4BA9-A3ED-25AE984E855F}" type="pres">
      <dgm:prSet presAssocID="{F85A9128-09B5-4F5D-9867-26A257A45432}" presName="sibTrans" presStyleCnt="0"/>
      <dgm:spPr/>
    </dgm:pt>
    <dgm:pt modelId="{57E38AD0-D35F-4268-81FD-29418D350966}" type="pres">
      <dgm:prSet presAssocID="{835B4EF8-0BD0-44A5-A2BB-56DEFF8B7AB8}" presName="compNode" presStyleCnt="0"/>
      <dgm:spPr/>
    </dgm:pt>
    <dgm:pt modelId="{54FDFC8B-2D53-47F3-AF01-BAB1EBE81B67}" type="pres">
      <dgm:prSet presAssocID="{835B4EF8-0BD0-44A5-A2BB-56DEFF8B7AB8}" presName="iconBgRect" presStyleLbl="bgShp" presStyleIdx="2" presStyleCnt="6"/>
      <dgm:spPr/>
    </dgm:pt>
    <dgm:pt modelId="{7CE34A29-0665-4EA7-BCB8-8AA31E8D5676}" type="pres">
      <dgm:prSet presAssocID="{835B4EF8-0BD0-44A5-A2BB-56DEFF8B7AB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5A75074-989A-43ED-A1B2-54C4B1C02C49}" type="pres">
      <dgm:prSet presAssocID="{835B4EF8-0BD0-44A5-A2BB-56DEFF8B7AB8}" presName="spaceRect" presStyleCnt="0"/>
      <dgm:spPr/>
    </dgm:pt>
    <dgm:pt modelId="{14414865-A431-4935-83E4-0692B3A5C1EB}" type="pres">
      <dgm:prSet presAssocID="{835B4EF8-0BD0-44A5-A2BB-56DEFF8B7AB8}" presName="textRect" presStyleLbl="revTx" presStyleIdx="2" presStyleCnt="6">
        <dgm:presLayoutVars>
          <dgm:chMax val="1"/>
          <dgm:chPref val="1"/>
        </dgm:presLayoutVars>
      </dgm:prSet>
      <dgm:spPr/>
    </dgm:pt>
    <dgm:pt modelId="{32ADEB20-3E3E-4159-948D-8C778A2DE4FE}" type="pres">
      <dgm:prSet presAssocID="{D154211A-590A-4AE2-B29D-777786D1F1F4}" presName="sibTrans" presStyleCnt="0"/>
      <dgm:spPr/>
    </dgm:pt>
    <dgm:pt modelId="{8488EF20-DFE0-4CE2-A60C-8C42F99C674F}" type="pres">
      <dgm:prSet presAssocID="{AD92E9CD-B82B-44D2-A885-0CECE486C038}" presName="compNode" presStyleCnt="0"/>
      <dgm:spPr/>
    </dgm:pt>
    <dgm:pt modelId="{2F2D2458-598E-4A68-B2B1-2FD45A0CD625}" type="pres">
      <dgm:prSet presAssocID="{AD92E9CD-B82B-44D2-A885-0CECE486C038}" presName="iconBgRect" presStyleLbl="bgShp" presStyleIdx="3" presStyleCnt="6"/>
      <dgm:spPr/>
    </dgm:pt>
    <dgm:pt modelId="{2DDE7CF5-2004-405E-8262-9BAE992FF445}" type="pres">
      <dgm:prSet presAssocID="{AD92E9CD-B82B-44D2-A885-0CECE486C03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6AF8D491-B11C-4B9E-8E1C-A8A381FC7D2D}" type="pres">
      <dgm:prSet presAssocID="{AD92E9CD-B82B-44D2-A885-0CECE486C038}" presName="spaceRect" presStyleCnt="0"/>
      <dgm:spPr/>
    </dgm:pt>
    <dgm:pt modelId="{4B13AA10-4C1F-4742-BB80-D2474614E05B}" type="pres">
      <dgm:prSet presAssocID="{AD92E9CD-B82B-44D2-A885-0CECE486C038}" presName="textRect" presStyleLbl="revTx" presStyleIdx="3" presStyleCnt="6">
        <dgm:presLayoutVars>
          <dgm:chMax val="1"/>
          <dgm:chPref val="1"/>
        </dgm:presLayoutVars>
      </dgm:prSet>
      <dgm:spPr/>
    </dgm:pt>
    <dgm:pt modelId="{226A4F41-1A82-481F-860A-0CDE789B87F2}" type="pres">
      <dgm:prSet presAssocID="{CDB130EB-8DD1-440B-BC20-93615440E4BB}" presName="sibTrans" presStyleCnt="0"/>
      <dgm:spPr/>
    </dgm:pt>
    <dgm:pt modelId="{7A2DAE9D-012C-4723-A2AB-CCA828D592D5}" type="pres">
      <dgm:prSet presAssocID="{437367A4-E9DE-4E5A-99B9-18A747D8B61E}" presName="compNode" presStyleCnt="0"/>
      <dgm:spPr/>
    </dgm:pt>
    <dgm:pt modelId="{2E3DF0D1-DC2C-4EE8-8FFF-55DABD715B31}" type="pres">
      <dgm:prSet presAssocID="{437367A4-E9DE-4E5A-99B9-18A747D8B61E}" presName="iconBgRect" presStyleLbl="bgShp" presStyleIdx="4" presStyleCnt="6"/>
      <dgm:spPr/>
    </dgm:pt>
    <dgm:pt modelId="{A615C93C-C1D2-4298-993A-028F1655EA34}" type="pres">
      <dgm:prSet presAssocID="{437367A4-E9DE-4E5A-99B9-18A747D8B61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A67E01A5-47A3-4A9D-8019-CF801F95B871}" type="pres">
      <dgm:prSet presAssocID="{437367A4-E9DE-4E5A-99B9-18A747D8B61E}" presName="spaceRect" presStyleCnt="0"/>
      <dgm:spPr/>
    </dgm:pt>
    <dgm:pt modelId="{87CD18D2-E3DA-4801-8621-5DFCAD993D23}" type="pres">
      <dgm:prSet presAssocID="{437367A4-E9DE-4E5A-99B9-18A747D8B61E}" presName="textRect" presStyleLbl="revTx" presStyleIdx="4" presStyleCnt="6">
        <dgm:presLayoutVars>
          <dgm:chMax val="1"/>
          <dgm:chPref val="1"/>
        </dgm:presLayoutVars>
      </dgm:prSet>
      <dgm:spPr/>
    </dgm:pt>
    <dgm:pt modelId="{C3260680-5CFC-4C01-A94E-8DD4BC3D0495}" type="pres">
      <dgm:prSet presAssocID="{599729CC-B445-4E6D-99FA-05579B5E209B}" presName="sibTrans" presStyleCnt="0"/>
      <dgm:spPr/>
    </dgm:pt>
    <dgm:pt modelId="{D5FA0010-5387-4766-A0D7-9526C33027CC}" type="pres">
      <dgm:prSet presAssocID="{BEF50C53-0AF6-4E22-8AF7-77488677F5A9}" presName="compNode" presStyleCnt="0"/>
      <dgm:spPr/>
    </dgm:pt>
    <dgm:pt modelId="{8F6091B6-C860-4647-B8FE-2407442E1A92}" type="pres">
      <dgm:prSet presAssocID="{BEF50C53-0AF6-4E22-8AF7-77488677F5A9}" presName="iconBgRect" presStyleLbl="bgShp" presStyleIdx="5" presStyleCnt="6"/>
      <dgm:spPr/>
    </dgm:pt>
    <dgm:pt modelId="{190FBB6F-D3E0-4216-8BD1-924EBA5B954B}" type="pres">
      <dgm:prSet presAssocID="{BEF50C53-0AF6-4E22-8AF7-77488677F5A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7605663D-E2F9-411E-8C1C-B9AE6E3A0440}" type="pres">
      <dgm:prSet presAssocID="{BEF50C53-0AF6-4E22-8AF7-77488677F5A9}" presName="spaceRect" presStyleCnt="0"/>
      <dgm:spPr/>
    </dgm:pt>
    <dgm:pt modelId="{7A378CFF-F6B7-41F1-890A-A4633A94E8D2}" type="pres">
      <dgm:prSet presAssocID="{BEF50C53-0AF6-4E22-8AF7-77488677F5A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46AAF727-FE7C-4351-8249-CDA66CB6AFEE}" type="presOf" srcId="{2E983336-3904-4986-8FF9-2112EDFD62C4}" destId="{53578236-6774-4CBF-9D92-FE6DDAC2960D}" srcOrd="0" destOrd="0" presId="urn:microsoft.com/office/officeart/2018/5/layout/IconCircleLabelList"/>
    <dgm:cxn modelId="{6E0D5C2E-A172-4873-8824-26F2402843D4}" type="presOf" srcId="{437367A4-E9DE-4E5A-99B9-18A747D8B61E}" destId="{87CD18D2-E3DA-4801-8621-5DFCAD993D23}" srcOrd="0" destOrd="0" presId="urn:microsoft.com/office/officeart/2018/5/layout/IconCircleLabelList"/>
    <dgm:cxn modelId="{2B12313A-FC71-4CBD-928B-18B147664D6F}" srcId="{39D40445-E08A-48D1-9026-26952C13C31F}" destId="{437367A4-E9DE-4E5A-99B9-18A747D8B61E}" srcOrd="4" destOrd="0" parTransId="{F6EFB400-7391-4C1D-AEF0-A40FCEBA9A8B}" sibTransId="{599729CC-B445-4E6D-99FA-05579B5E209B}"/>
    <dgm:cxn modelId="{0774B55D-C029-42CB-AA6A-A60F0A75134E}" type="presOf" srcId="{BEF50C53-0AF6-4E22-8AF7-77488677F5A9}" destId="{7A378CFF-F6B7-41F1-890A-A4633A94E8D2}" srcOrd="0" destOrd="0" presId="urn:microsoft.com/office/officeart/2018/5/layout/IconCircleLabelList"/>
    <dgm:cxn modelId="{1C4B9460-0D37-435E-8B3B-14A711C1CC6A}" type="presOf" srcId="{F3A9E8DA-3FB8-4F2D-AF13-CE2E3B926E20}" destId="{654C5FB8-69CD-4F12-AAD6-ABAC8F3214C7}" srcOrd="0" destOrd="0" presId="urn:microsoft.com/office/officeart/2018/5/layout/IconCircleLabelList"/>
    <dgm:cxn modelId="{AA423947-E42D-410A-ABDA-CE5D0BE46072}" srcId="{39D40445-E08A-48D1-9026-26952C13C31F}" destId="{F3A9E8DA-3FB8-4F2D-AF13-CE2E3B926E20}" srcOrd="0" destOrd="0" parTransId="{1A76549D-8982-4570-81AD-72DA3A8DB392}" sibTransId="{8B5947BC-C61A-4323-8D59-24F1C4FB326F}"/>
    <dgm:cxn modelId="{1B4A026F-45FF-4227-9EC6-92E3C7CD8FCF}" srcId="{39D40445-E08A-48D1-9026-26952C13C31F}" destId="{2E983336-3904-4986-8FF9-2112EDFD62C4}" srcOrd="1" destOrd="0" parTransId="{58921936-6E40-4988-9553-F9CBB911923A}" sibTransId="{F85A9128-09B5-4F5D-9867-26A257A45432}"/>
    <dgm:cxn modelId="{F9FEC87E-EFE8-4B9B-A3BF-2F1E0652A5F6}" type="presOf" srcId="{39D40445-E08A-48D1-9026-26952C13C31F}" destId="{42856B99-EE4A-447F-8ADA-66F18154F38D}" srcOrd="0" destOrd="0" presId="urn:microsoft.com/office/officeart/2018/5/layout/IconCircleLabelList"/>
    <dgm:cxn modelId="{4591DC9E-F736-484D-A7FE-575A36A9BED5}" type="presOf" srcId="{835B4EF8-0BD0-44A5-A2BB-56DEFF8B7AB8}" destId="{14414865-A431-4935-83E4-0692B3A5C1EB}" srcOrd="0" destOrd="0" presId="urn:microsoft.com/office/officeart/2018/5/layout/IconCircleLabelList"/>
    <dgm:cxn modelId="{773798B0-26AB-4CF1-8028-FCE09561510F}" srcId="{39D40445-E08A-48D1-9026-26952C13C31F}" destId="{AD92E9CD-B82B-44D2-A885-0CECE486C038}" srcOrd="3" destOrd="0" parTransId="{83C2B7F2-C498-4F5C-9BC4-C4795D36E9CA}" sibTransId="{CDB130EB-8DD1-440B-BC20-93615440E4BB}"/>
    <dgm:cxn modelId="{7287B4B0-13BB-473D-B02A-B0A71078CAF4}" srcId="{39D40445-E08A-48D1-9026-26952C13C31F}" destId="{BEF50C53-0AF6-4E22-8AF7-77488677F5A9}" srcOrd="5" destOrd="0" parTransId="{7C270925-23E2-47D8-98A6-14215E4A69DD}" sibTransId="{46922FBB-9181-416D-94BD-A34387CC3247}"/>
    <dgm:cxn modelId="{E56797E6-37F5-43DD-80D2-41B3552E639A}" type="presOf" srcId="{AD92E9CD-B82B-44D2-A885-0CECE486C038}" destId="{4B13AA10-4C1F-4742-BB80-D2474614E05B}" srcOrd="0" destOrd="0" presId="urn:microsoft.com/office/officeart/2018/5/layout/IconCircleLabelList"/>
    <dgm:cxn modelId="{A6FAF7EE-B55B-49DE-8343-8384002C980E}" srcId="{39D40445-E08A-48D1-9026-26952C13C31F}" destId="{835B4EF8-0BD0-44A5-A2BB-56DEFF8B7AB8}" srcOrd="2" destOrd="0" parTransId="{FC43C271-43F5-4D73-A090-49FEC9651B78}" sibTransId="{D154211A-590A-4AE2-B29D-777786D1F1F4}"/>
    <dgm:cxn modelId="{058D2C4E-FB2F-40A1-B947-8E467C8D2A75}" type="presParOf" srcId="{42856B99-EE4A-447F-8ADA-66F18154F38D}" destId="{3FB5C87E-6ABD-4D34-A65B-3EA644F337A3}" srcOrd="0" destOrd="0" presId="urn:microsoft.com/office/officeart/2018/5/layout/IconCircleLabelList"/>
    <dgm:cxn modelId="{BA06B075-D0F0-41DC-8703-E2D6B5247C76}" type="presParOf" srcId="{3FB5C87E-6ABD-4D34-A65B-3EA644F337A3}" destId="{FEDD81DF-9648-40CB-989F-69E63346C1A0}" srcOrd="0" destOrd="0" presId="urn:microsoft.com/office/officeart/2018/5/layout/IconCircleLabelList"/>
    <dgm:cxn modelId="{B848EF4F-AAB3-4075-96A8-6A10789DADA3}" type="presParOf" srcId="{3FB5C87E-6ABD-4D34-A65B-3EA644F337A3}" destId="{1C31E20C-1A0F-48C6-9D93-92188E669293}" srcOrd="1" destOrd="0" presId="urn:microsoft.com/office/officeart/2018/5/layout/IconCircleLabelList"/>
    <dgm:cxn modelId="{B0BB4FBF-BB4D-4C63-A29B-84D2D9FCCBD6}" type="presParOf" srcId="{3FB5C87E-6ABD-4D34-A65B-3EA644F337A3}" destId="{F66D5740-F6A4-4927-811F-9AA27B4FA9A8}" srcOrd="2" destOrd="0" presId="urn:microsoft.com/office/officeart/2018/5/layout/IconCircleLabelList"/>
    <dgm:cxn modelId="{DE610F1C-2416-40A0-8DAF-DBBE92E63DE6}" type="presParOf" srcId="{3FB5C87E-6ABD-4D34-A65B-3EA644F337A3}" destId="{654C5FB8-69CD-4F12-AAD6-ABAC8F3214C7}" srcOrd="3" destOrd="0" presId="urn:microsoft.com/office/officeart/2018/5/layout/IconCircleLabelList"/>
    <dgm:cxn modelId="{5D005AF9-408D-4BE4-88D4-5045C30B24B8}" type="presParOf" srcId="{42856B99-EE4A-447F-8ADA-66F18154F38D}" destId="{5AEF4B2D-0A19-4618-AE72-EDA7A3BC5716}" srcOrd="1" destOrd="0" presId="urn:microsoft.com/office/officeart/2018/5/layout/IconCircleLabelList"/>
    <dgm:cxn modelId="{641AC1D7-4CAC-4E1D-A4DB-21F5FD0B29A4}" type="presParOf" srcId="{42856B99-EE4A-447F-8ADA-66F18154F38D}" destId="{C35E4575-5BDC-46DF-A99A-1ACD75FCDEA2}" srcOrd="2" destOrd="0" presId="urn:microsoft.com/office/officeart/2018/5/layout/IconCircleLabelList"/>
    <dgm:cxn modelId="{EFC50290-47F3-4402-A02B-9CB2656DCC3E}" type="presParOf" srcId="{C35E4575-5BDC-46DF-A99A-1ACD75FCDEA2}" destId="{EECDBC16-50AE-4BCF-9464-2F04CC466E7E}" srcOrd="0" destOrd="0" presId="urn:microsoft.com/office/officeart/2018/5/layout/IconCircleLabelList"/>
    <dgm:cxn modelId="{5EC08CE4-A1E3-49C1-B7BF-03F1186B18DF}" type="presParOf" srcId="{C35E4575-5BDC-46DF-A99A-1ACD75FCDEA2}" destId="{8AF41298-6241-41DB-903A-8F5DD738C112}" srcOrd="1" destOrd="0" presId="urn:microsoft.com/office/officeart/2018/5/layout/IconCircleLabelList"/>
    <dgm:cxn modelId="{C9BE9C76-E08D-4149-A674-58422A32820A}" type="presParOf" srcId="{C35E4575-5BDC-46DF-A99A-1ACD75FCDEA2}" destId="{5F76FABD-A2B2-4AE7-935A-6D0597ED3EE1}" srcOrd="2" destOrd="0" presId="urn:microsoft.com/office/officeart/2018/5/layout/IconCircleLabelList"/>
    <dgm:cxn modelId="{54DDF6C0-28D5-42B2-AEA1-DC3CA1F9EAE2}" type="presParOf" srcId="{C35E4575-5BDC-46DF-A99A-1ACD75FCDEA2}" destId="{53578236-6774-4CBF-9D92-FE6DDAC2960D}" srcOrd="3" destOrd="0" presId="urn:microsoft.com/office/officeart/2018/5/layout/IconCircleLabelList"/>
    <dgm:cxn modelId="{26D8B76F-F8B0-48FD-B2F0-7DC7903B2AD1}" type="presParOf" srcId="{42856B99-EE4A-447F-8ADA-66F18154F38D}" destId="{A5237724-D855-4BA9-A3ED-25AE984E855F}" srcOrd="3" destOrd="0" presId="urn:microsoft.com/office/officeart/2018/5/layout/IconCircleLabelList"/>
    <dgm:cxn modelId="{A31BA3A8-C35B-4D33-AF16-4FCF89698328}" type="presParOf" srcId="{42856B99-EE4A-447F-8ADA-66F18154F38D}" destId="{57E38AD0-D35F-4268-81FD-29418D350966}" srcOrd="4" destOrd="0" presId="urn:microsoft.com/office/officeart/2018/5/layout/IconCircleLabelList"/>
    <dgm:cxn modelId="{17C0BB74-BA6E-41DF-AF54-5452E7B3ED36}" type="presParOf" srcId="{57E38AD0-D35F-4268-81FD-29418D350966}" destId="{54FDFC8B-2D53-47F3-AF01-BAB1EBE81B67}" srcOrd="0" destOrd="0" presId="urn:microsoft.com/office/officeart/2018/5/layout/IconCircleLabelList"/>
    <dgm:cxn modelId="{B0D559E3-C741-4C20-A7EE-16AC7F7A3D1D}" type="presParOf" srcId="{57E38AD0-D35F-4268-81FD-29418D350966}" destId="{7CE34A29-0665-4EA7-BCB8-8AA31E8D5676}" srcOrd="1" destOrd="0" presId="urn:microsoft.com/office/officeart/2018/5/layout/IconCircleLabelList"/>
    <dgm:cxn modelId="{BD0E3080-2384-4500-8DFD-F495D7FB914F}" type="presParOf" srcId="{57E38AD0-D35F-4268-81FD-29418D350966}" destId="{25A75074-989A-43ED-A1B2-54C4B1C02C49}" srcOrd="2" destOrd="0" presId="urn:microsoft.com/office/officeart/2018/5/layout/IconCircleLabelList"/>
    <dgm:cxn modelId="{81A090AD-53A8-4E12-A028-32E0A5D20E7D}" type="presParOf" srcId="{57E38AD0-D35F-4268-81FD-29418D350966}" destId="{14414865-A431-4935-83E4-0692B3A5C1EB}" srcOrd="3" destOrd="0" presId="urn:microsoft.com/office/officeart/2018/5/layout/IconCircleLabelList"/>
    <dgm:cxn modelId="{9903B427-20F8-4138-880D-1BF1289C3520}" type="presParOf" srcId="{42856B99-EE4A-447F-8ADA-66F18154F38D}" destId="{32ADEB20-3E3E-4159-948D-8C778A2DE4FE}" srcOrd="5" destOrd="0" presId="urn:microsoft.com/office/officeart/2018/5/layout/IconCircleLabelList"/>
    <dgm:cxn modelId="{8DCB445A-3367-4455-997B-1991E84BC493}" type="presParOf" srcId="{42856B99-EE4A-447F-8ADA-66F18154F38D}" destId="{8488EF20-DFE0-4CE2-A60C-8C42F99C674F}" srcOrd="6" destOrd="0" presId="urn:microsoft.com/office/officeart/2018/5/layout/IconCircleLabelList"/>
    <dgm:cxn modelId="{71977898-5E17-4CED-B88C-BD260B021BE3}" type="presParOf" srcId="{8488EF20-DFE0-4CE2-A60C-8C42F99C674F}" destId="{2F2D2458-598E-4A68-B2B1-2FD45A0CD625}" srcOrd="0" destOrd="0" presId="urn:microsoft.com/office/officeart/2018/5/layout/IconCircleLabelList"/>
    <dgm:cxn modelId="{5E3EA57C-19C4-4AF1-90E9-5DCA27D81115}" type="presParOf" srcId="{8488EF20-DFE0-4CE2-A60C-8C42F99C674F}" destId="{2DDE7CF5-2004-405E-8262-9BAE992FF445}" srcOrd="1" destOrd="0" presId="urn:microsoft.com/office/officeart/2018/5/layout/IconCircleLabelList"/>
    <dgm:cxn modelId="{BB9D5F63-8E93-4B79-B23C-F45F7EA309A0}" type="presParOf" srcId="{8488EF20-DFE0-4CE2-A60C-8C42F99C674F}" destId="{6AF8D491-B11C-4B9E-8E1C-A8A381FC7D2D}" srcOrd="2" destOrd="0" presId="urn:microsoft.com/office/officeart/2018/5/layout/IconCircleLabelList"/>
    <dgm:cxn modelId="{DE93DC0A-4E04-412F-902C-1376ED901651}" type="presParOf" srcId="{8488EF20-DFE0-4CE2-A60C-8C42F99C674F}" destId="{4B13AA10-4C1F-4742-BB80-D2474614E05B}" srcOrd="3" destOrd="0" presId="urn:microsoft.com/office/officeart/2018/5/layout/IconCircleLabelList"/>
    <dgm:cxn modelId="{86C1C973-BD24-4982-9621-71D282C83744}" type="presParOf" srcId="{42856B99-EE4A-447F-8ADA-66F18154F38D}" destId="{226A4F41-1A82-481F-860A-0CDE789B87F2}" srcOrd="7" destOrd="0" presId="urn:microsoft.com/office/officeart/2018/5/layout/IconCircleLabelList"/>
    <dgm:cxn modelId="{7448B699-A1F4-475A-AAF6-C07D3482AF34}" type="presParOf" srcId="{42856B99-EE4A-447F-8ADA-66F18154F38D}" destId="{7A2DAE9D-012C-4723-A2AB-CCA828D592D5}" srcOrd="8" destOrd="0" presId="urn:microsoft.com/office/officeart/2018/5/layout/IconCircleLabelList"/>
    <dgm:cxn modelId="{57FA7EF2-F61B-483F-A2AF-E88ED13853E8}" type="presParOf" srcId="{7A2DAE9D-012C-4723-A2AB-CCA828D592D5}" destId="{2E3DF0D1-DC2C-4EE8-8FFF-55DABD715B31}" srcOrd="0" destOrd="0" presId="urn:microsoft.com/office/officeart/2018/5/layout/IconCircleLabelList"/>
    <dgm:cxn modelId="{509AE08E-E9DB-42D0-A0EE-773AF1481B01}" type="presParOf" srcId="{7A2DAE9D-012C-4723-A2AB-CCA828D592D5}" destId="{A615C93C-C1D2-4298-993A-028F1655EA34}" srcOrd="1" destOrd="0" presId="urn:microsoft.com/office/officeart/2018/5/layout/IconCircleLabelList"/>
    <dgm:cxn modelId="{0069163B-3F2F-40C4-8A46-E2A603250202}" type="presParOf" srcId="{7A2DAE9D-012C-4723-A2AB-CCA828D592D5}" destId="{A67E01A5-47A3-4A9D-8019-CF801F95B871}" srcOrd="2" destOrd="0" presId="urn:microsoft.com/office/officeart/2018/5/layout/IconCircleLabelList"/>
    <dgm:cxn modelId="{DFB664DB-5D31-431E-B729-BC33C955725A}" type="presParOf" srcId="{7A2DAE9D-012C-4723-A2AB-CCA828D592D5}" destId="{87CD18D2-E3DA-4801-8621-5DFCAD993D23}" srcOrd="3" destOrd="0" presId="urn:microsoft.com/office/officeart/2018/5/layout/IconCircleLabelList"/>
    <dgm:cxn modelId="{0893AB50-0977-4143-A558-B81A6A227A54}" type="presParOf" srcId="{42856B99-EE4A-447F-8ADA-66F18154F38D}" destId="{C3260680-5CFC-4C01-A94E-8DD4BC3D0495}" srcOrd="9" destOrd="0" presId="urn:microsoft.com/office/officeart/2018/5/layout/IconCircleLabelList"/>
    <dgm:cxn modelId="{E2679965-1D08-4FAD-BEE3-442AC0975C15}" type="presParOf" srcId="{42856B99-EE4A-447F-8ADA-66F18154F38D}" destId="{D5FA0010-5387-4766-A0D7-9526C33027CC}" srcOrd="10" destOrd="0" presId="urn:microsoft.com/office/officeart/2018/5/layout/IconCircleLabelList"/>
    <dgm:cxn modelId="{E0E88B44-970B-40E3-BE8C-56AC3F761AE4}" type="presParOf" srcId="{D5FA0010-5387-4766-A0D7-9526C33027CC}" destId="{8F6091B6-C860-4647-B8FE-2407442E1A92}" srcOrd="0" destOrd="0" presId="urn:microsoft.com/office/officeart/2018/5/layout/IconCircleLabelList"/>
    <dgm:cxn modelId="{A1940EE6-5AD0-4F64-9B7B-9EFC3E0ADD80}" type="presParOf" srcId="{D5FA0010-5387-4766-A0D7-9526C33027CC}" destId="{190FBB6F-D3E0-4216-8BD1-924EBA5B954B}" srcOrd="1" destOrd="0" presId="urn:microsoft.com/office/officeart/2018/5/layout/IconCircleLabelList"/>
    <dgm:cxn modelId="{85301252-3B0E-4847-B378-A7C5E1D5A666}" type="presParOf" srcId="{D5FA0010-5387-4766-A0D7-9526C33027CC}" destId="{7605663D-E2F9-411E-8C1C-B9AE6E3A0440}" srcOrd="2" destOrd="0" presId="urn:microsoft.com/office/officeart/2018/5/layout/IconCircleLabelList"/>
    <dgm:cxn modelId="{1972EF0F-1EF9-413F-AEC9-6AEDE6F7191E}" type="presParOf" srcId="{D5FA0010-5387-4766-A0D7-9526C33027CC}" destId="{7A378CFF-F6B7-41F1-890A-A4633A94E8D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D81DF-9648-40CB-989F-69E63346C1A0}">
      <dsp:nvSpPr>
        <dsp:cNvPr id="0" name=""/>
        <dsp:cNvSpPr/>
      </dsp:nvSpPr>
      <dsp:spPr>
        <a:xfrm>
          <a:off x="283681" y="776673"/>
          <a:ext cx="871751" cy="8717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1E20C-1A0F-48C6-9D93-92188E669293}">
      <dsp:nvSpPr>
        <dsp:cNvPr id="0" name=""/>
        <dsp:cNvSpPr/>
      </dsp:nvSpPr>
      <dsp:spPr>
        <a:xfrm>
          <a:off x="469464" y="962456"/>
          <a:ext cx="500185" cy="5001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C5FB8-69CD-4F12-AAD6-ABAC8F3214C7}">
      <dsp:nvSpPr>
        <dsp:cNvPr id="0" name=""/>
        <dsp:cNvSpPr/>
      </dsp:nvSpPr>
      <dsp:spPr>
        <a:xfrm>
          <a:off x="5006" y="1919954"/>
          <a:ext cx="1429101" cy="66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baseline="0"/>
            <a:t>Communication Disorders &amp; Sciences</a:t>
          </a:r>
          <a:endParaRPr lang="en-US" sz="1100" kern="1200"/>
        </a:p>
      </dsp:txBody>
      <dsp:txXfrm>
        <a:off x="5006" y="1919954"/>
        <a:ext cx="1429101" cy="660959"/>
      </dsp:txXfrm>
    </dsp:sp>
    <dsp:sp modelId="{EECDBC16-50AE-4BCF-9464-2F04CC466E7E}">
      <dsp:nvSpPr>
        <dsp:cNvPr id="0" name=""/>
        <dsp:cNvSpPr/>
      </dsp:nvSpPr>
      <dsp:spPr>
        <a:xfrm>
          <a:off x="1962876" y="776673"/>
          <a:ext cx="871751" cy="871751"/>
        </a:xfrm>
        <a:prstGeom prst="ellipse">
          <a:avLst/>
        </a:prstGeom>
        <a:solidFill>
          <a:schemeClr val="accent2">
            <a:hueOff val="-312216"/>
            <a:satOff val="9775"/>
            <a:lumOff val="-3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298-6241-41DB-903A-8F5DD738C112}">
      <dsp:nvSpPr>
        <dsp:cNvPr id="0" name=""/>
        <dsp:cNvSpPr/>
      </dsp:nvSpPr>
      <dsp:spPr>
        <a:xfrm>
          <a:off x="2148659" y="962456"/>
          <a:ext cx="500185" cy="5001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78236-6774-4CBF-9D92-FE6DDAC2960D}">
      <dsp:nvSpPr>
        <dsp:cNvPr id="0" name=""/>
        <dsp:cNvSpPr/>
      </dsp:nvSpPr>
      <dsp:spPr>
        <a:xfrm>
          <a:off x="1684201" y="1919954"/>
          <a:ext cx="1429101" cy="66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baseline="0"/>
            <a:t>Public Health &amp; Nutrition</a:t>
          </a:r>
          <a:endParaRPr lang="en-US" sz="1100" kern="1200"/>
        </a:p>
      </dsp:txBody>
      <dsp:txXfrm>
        <a:off x="1684201" y="1919954"/>
        <a:ext cx="1429101" cy="660959"/>
      </dsp:txXfrm>
    </dsp:sp>
    <dsp:sp modelId="{54FDFC8B-2D53-47F3-AF01-BAB1EBE81B67}">
      <dsp:nvSpPr>
        <dsp:cNvPr id="0" name=""/>
        <dsp:cNvSpPr/>
      </dsp:nvSpPr>
      <dsp:spPr>
        <a:xfrm>
          <a:off x="3642070" y="776673"/>
          <a:ext cx="871751" cy="871751"/>
        </a:xfrm>
        <a:prstGeom prst="ellipse">
          <a:avLst/>
        </a:prstGeom>
        <a:solidFill>
          <a:schemeClr val="accent2">
            <a:hueOff val="-624432"/>
            <a:satOff val="19549"/>
            <a:lumOff val="-6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34A29-0665-4EA7-BCB8-8AA31E8D5676}">
      <dsp:nvSpPr>
        <dsp:cNvPr id="0" name=""/>
        <dsp:cNvSpPr/>
      </dsp:nvSpPr>
      <dsp:spPr>
        <a:xfrm>
          <a:off x="3827853" y="962456"/>
          <a:ext cx="500185" cy="5001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14865-A431-4935-83E4-0692B3A5C1EB}">
      <dsp:nvSpPr>
        <dsp:cNvPr id="0" name=""/>
        <dsp:cNvSpPr/>
      </dsp:nvSpPr>
      <dsp:spPr>
        <a:xfrm>
          <a:off x="3363395" y="1919954"/>
          <a:ext cx="1429101" cy="66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baseline="0"/>
            <a:t>Human Services</a:t>
          </a:r>
          <a:endParaRPr lang="en-US" sz="1100" kern="1200"/>
        </a:p>
      </dsp:txBody>
      <dsp:txXfrm>
        <a:off x="3363395" y="1919954"/>
        <a:ext cx="1429101" cy="660959"/>
      </dsp:txXfrm>
    </dsp:sp>
    <dsp:sp modelId="{2F2D2458-598E-4A68-B2B1-2FD45A0CD625}">
      <dsp:nvSpPr>
        <dsp:cNvPr id="0" name=""/>
        <dsp:cNvSpPr/>
      </dsp:nvSpPr>
      <dsp:spPr>
        <a:xfrm>
          <a:off x="5321264" y="776673"/>
          <a:ext cx="871751" cy="871751"/>
        </a:xfrm>
        <a:prstGeom prst="ellipse">
          <a:avLst/>
        </a:prstGeom>
        <a:solidFill>
          <a:schemeClr val="accent2">
            <a:hueOff val="-936648"/>
            <a:satOff val="29324"/>
            <a:lumOff val="-9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E7CF5-2004-405E-8262-9BAE992FF445}">
      <dsp:nvSpPr>
        <dsp:cNvPr id="0" name=""/>
        <dsp:cNvSpPr/>
      </dsp:nvSpPr>
      <dsp:spPr>
        <a:xfrm>
          <a:off x="5507047" y="962456"/>
          <a:ext cx="500185" cy="5001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3AA10-4C1F-4742-BB80-D2474614E05B}">
      <dsp:nvSpPr>
        <dsp:cNvPr id="0" name=""/>
        <dsp:cNvSpPr/>
      </dsp:nvSpPr>
      <dsp:spPr>
        <a:xfrm>
          <a:off x="5042589" y="1919954"/>
          <a:ext cx="1429101" cy="66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baseline="0"/>
            <a:t>Kinesiology, Sport, &amp; Recreation</a:t>
          </a:r>
          <a:endParaRPr lang="en-US" sz="1100" kern="1200"/>
        </a:p>
      </dsp:txBody>
      <dsp:txXfrm>
        <a:off x="5042589" y="1919954"/>
        <a:ext cx="1429101" cy="660959"/>
      </dsp:txXfrm>
    </dsp:sp>
    <dsp:sp modelId="{2E3DF0D1-DC2C-4EE8-8FFF-55DABD715B31}">
      <dsp:nvSpPr>
        <dsp:cNvPr id="0" name=""/>
        <dsp:cNvSpPr/>
      </dsp:nvSpPr>
      <dsp:spPr>
        <a:xfrm>
          <a:off x="7000459" y="776673"/>
          <a:ext cx="871751" cy="871751"/>
        </a:xfrm>
        <a:prstGeom prst="ellipse">
          <a:avLst/>
        </a:prstGeom>
        <a:solidFill>
          <a:schemeClr val="accent2">
            <a:hueOff val="-1248864"/>
            <a:satOff val="39098"/>
            <a:lumOff val="-12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5C93C-C1D2-4298-993A-028F1655EA34}">
      <dsp:nvSpPr>
        <dsp:cNvPr id="0" name=""/>
        <dsp:cNvSpPr/>
      </dsp:nvSpPr>
      <dsp:spPr>
        <a:xfrm>
          <a:off x="7186242" y="962456"/>
          <a:ext cx="500185" cy="5001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D18D2-E3DA-4801-8621-5DFCAD993D23}">
      <dsp:nvSpPr>
        <dsp:cNvPr id="0" name=""/>
        <dsp:cNvSpPr/>
      </dsp:nvSpPr>
      <dsp:spPr>
        <a:xfrm>
          <a:off x="6721784" y="1919954"/>
          <a:ext cx="1429101" cy="66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baseline="0"/>
            <a:t>Military Science</a:t>
          </a:r>
          <a:endParaRPr lang="en-US" sz="1100" kern="1200"/>
        </a:p>
      </dsp:txBody>
      <dsp:txXfrm>
        <a:off x="6721784" y="1919954"/>
        <a:ext cx="1429101" cy="660959"/>
      </dsp:txXfrm>
    </dsp:sp>
    <dsp:sp modelId="{8F6091B6-C860-4647-B8FE-2407442E1A92}">
      <dsp:nvSpPr>
        <dsp:cNvPr id="0" name=""/>
        <dsp:cNvSpPr/>
      </dsp:nvSpPr>
      <dsp:spPr>
        <a:xfrm>
          <a:off x="8679653" y="776673"/>
          <a:ext cx="871751" cy="871751"/>
        </a:xfrm>
        <a:prstGeom prst="ellipse">
          <a:avLst/>
        </a:prstGeom>
        <a:solidFill>
          <a:schemeClr val="accent2">
            <a:hueOff val="-1561080"/>
            <a:satOff val="48873"/>
            <a:lumOff val="-1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FBB6F-D3E0-4216-8BD1-924EBA5B954B}">
      <dsp:nvSpPr>
        <dsp:cNvPr id="0" name=""/>
        <dsp:cNvSpPr/>
      </dsp:nvSpPr>
      <dsp:spPr>
        <a:xfrm>
          <a:off x="8865436" y="962456"/>
          <a:ext cx="500185" cy="50018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78CFF-F6B7-41F1-890A-A4633A94E8D2}">
      <dsp:nvSpPr>
        <dsp:cNvPr id="0" name=""/>
        <dsp:cNvSpPr/>
      </dsp:nvSpPr>
      <dsp:spPr>
        <a:xfrm>
          <a:off x="8400978" y="1919954"/>
          <a:ext cx="1429101" cy="66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baseline="0"/>
            <a:t>Nursing</a:t>
          </a:r>
          <a:endParaRPr lang="en-US" sz="1100" kern="1200"/>
        </a:p>
      </dsp:txBody>
      <dsp:txXfrm>
        <a:off x="8400978" y="1919954"/>
        <a:ext cx="1429101" cy="660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6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7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41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8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1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4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4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0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5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bowers2@eiu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16907"/>
            <a:ext cx="12192000" cy="23740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E651C-F90B-08C1-56BD-6AA4E6EBC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5021179"/>
            <a:ext cx="9180747" cy="1060788"/>
          </a:xfrm>
        </p:spPr>
        <p:txBody>
          <a:bodyPr anchor="t">
            <a:normAutofit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Dr. Jill Bowers, Associate Dean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  <a:hlinkClick r:id="rId2"/>
              </a:rPr>
              <a:t>jbowers2@eiu.edu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979202"/>
            <a:ext cx="1006766" cy="2249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52AB025-BDDC-E6C3-BBCA-50788D7B0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02" y="771847"/>
            <a:ext cx="10072264" cy="24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9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4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6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8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991ED-9114-4553-B793-1B9E2761F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Academic Programs</a:t>
            </a:r>
          </a:p>
        </p:txBody>
      </p:sp>
      <p:sp>
        <p:nvSpPr>
          <p:cNvPr id="52" name="Rectangle 40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2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E8832AAF-14D2-8E04-F241-56CEBDE92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581181"/>
              </p:ext>
            </p:extLst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904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6E36D-24EB-3C75-F52C-F897F094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Communication Disorders &amp; Sciences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D17EF-F61F-FC31-8EF6-049C5B707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3" y="2244358"/>
            <a:ext cx="7464408" cy="4456888"/>
          </a:xfrm>
        </p:spPr>
        <p:txBody>
          <a:bodyPr anchor="t">
            <a:normAutofit fontScale="55000" lnSpcReduction="20000"/>
          </a:bodyPr>
          <a:lstStyle/>
          <a:p>
            <a:r>
              <a:rPr lang="en-US" sz="2600" b="0" u="sng" dirty="0"/>
              <a:t>Careers</a:t>
            </a:r>
          </a:p>
          <a:p>
            <a:r>
              <a:rPr lang="en-US" sz="2600" b="0" dirty="0"/>
              <a:t>Speech-language pathology</a:t>
            </a:r>
          </a:p>
          <a:p>
            <a:r>
              <a:rPr lang="en-US" sz="2600" b="0" dirty="0"/>
              <a:t>Audiology</a:t>
            </a:r>
          </a:p>
          <a:p>
            <a:r>
              <a:rPr lang="en-US" sz="2600" b="0" dirty="0"/>
              <a:t>Alternatives – flexible options for grad school (school counseling or psychology, med school, dental school, OT with intentional minors or electives)</a:t>
            </a:r>
            <a:br>
              <a:rPr lang="en-US" sz="2600" b="0" dirty="0"/>
            </a:br>
            <a:endParaRPr lang="en-US" sz="2600" b="0" dirty="0"/>
          </a:p>
          <a:p>
            <a:r>
              <a:rPr lang="en-US" sz="2600" b="0" u="sng" dirty="0"/>
              <a:t>Experiential Learning at EIU</a:t>
            </a:r>
          </a:p>
          <a:p>
            <a:r>
              <a:rPr lang="en-US" sz="2600" b="0" dirty="0"/>
              <a:t>The Autism Program</a:t>
            </a:r>
          </a:p>
          <a:p>
            <a:r>
              <a:rPr lang="en-US" sz="2600" b="0" dirty="0"/>
              <a:t>Undergraduate Clinic</a:t>
            </a:r>
          </a:p>
          <a:p>
            <a:r>
              <a:rPr lang="en-US" sz="2600" b="0" dirty="0"/>
              <a:t>Speech, Language, Hearing Clinic</a:t>
            </a:r>
          </a:p>
          <a:p>
            <a:r>
              <a:rPr lang="en-US" sz="2600" b="0" dirty="0"/>
              <a:t>STEP</a:t>
            </a:r>
          </a:p>
          <a:p>
            <a:endParaRPr lang="en-US" u="sng"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09EE06-D1CD-59A7-D7A5-63F921D4B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84" y="4983305"/>
            <a:ext cx="2699744" cy="1493767"/>
          </a:xfrm>
          <a:prstGeom prst="rect">
            <a:avLst/>
          </a:prstGeom>
        </p:spPr>
      </p:pic>
      <p:pic>
        <p:nvPicPr>
          <p:cNvPr id="1028" name="Picture 4" descr="Eastern Illinois University Communication Disorders and Sciences | Facebook">
            <a:extLst>
              <a:ext uri="{FF2B5EF4-FFF2-40B4-BE49-F238E27FC236}">
                <a16:creationId xmlns:a16="http://schemas.microsoft.com/office/drawing/2014/main" id="{42775CC5-9DB4-D8E3-D15E-E7D62CDE0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380" y="2605527"/>
            <a:ext cx="2084699" cy="208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63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6E36D-24EB-3C75-F52C-F897F094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Public Health &amp; Nutrition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D17EF-F61F-FC31-8EF6-049C5B707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3" y="2244358"/>
            <a:ext cx="5874973" cy="4456888"/>
          </a:xfrm>
        </p:spPr>
        <p:txBody>
          <a:bodyPr anchor="t">
            <a:normAutofit fontScale="92500"/>
          </a:bodyPr>
          <a:lstStyle/>
          <a:p>
            <a:r>
              <a:rPr lang="en-US" b="0" u="sng" dirty="0"/>
              <a:t>Minors</a:t>
            </a:r>
            <a:br>
              <a:rPr lang="en-US" b="0" u="sng" dirty="0"/>
            </a:br>
            <a:r>
              <a:rPr lang="en-US" b="0" dirty="0"/>
              <a:t>Public health, Health Communication, Workplace Wellness, Public Health for Minor in Teacher Licensure</a:t>
            </a:r>
          </a:p>
          <a:p>
            <a:r>
              <a:rPr lang="en-US" b="0" u="sng" dirty="0"/>
              <a:t>Careers</a:t>
            </a:r>
            <a:br>
              <a:rPr lang="en-US" b="0" u="sng" dirty="0"/>
            </a:br>
            <a:r>
              <a:rPr lang="en-US" b="0" dirty="0"/>
              <a:t>Rural health coordinators, substance abuse prevention specialist, community educator (e.g., WIC), health care program coordinator, emergency management specialist</a:t>
            </a:r>
            <a:br>
              <a:rPr lang="en-US" b="0" dirty="0"/>
            </a:br>
            <a:r>
              <a:rPr lang="en-US" b="0" u="sng" dirty="0"/>
              <a:t>Experiential Learning at EIU</a:t>
            </a:r>
            <a:br>
              <a:rPr lang="en-US" b="0" u="sng" dirty="0"/>
            </a:br>
            <a:r>
              <a:rPr lang="en-US" b="0" dirty="0"/>
              <a:t>Internships required</a:t>
            </a:r>
          </a:p>
          <a:p>
            <a:endParaRPr lang="en-US" u="sng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47F68C0-57A4-84DB-F71F-CC743C317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590" y="3964238"/>
            <a:ext cx="2114961" cy="2737008"/>
          </a:xfrm>
          <a:prstGeom prst="rect">
            <a:avLst/>
          </a:prstGeom>
        </p:spPr>
      </p:pic>
      <p:pic>
        <p:nvPicPr>
          <p:cNvPr id="7" name="Picture 6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7AFCA4AF-FA36-D470-5691-C01397838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97" y="1281159"/>
            <a:ext cx="1795779" cy="2324485"/>
          </a:xfrm>
          <a:prstGeom prst="rect">
            <a:avLst/>
          </a:prstGeom>
        </p:spPr>
      </p:pic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C362FA69-CFBF-A824-094C-EDAE2E55C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48" y="3863318"/>
            <a:ext cx="2114961" cy="27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2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6E36D-24EB-3C75-F52C-F897F094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Nutrition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D17EF-F61F-FC31-8EF6-049C5B707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3" y="2244358"/>
            <a:ext cx="5874973" cy="4456888"/>
          </a:xfrm>
        </p:spPr>
        <p:txBody>
          <a:bodyPr anchor="t">
            <a:normAutofit lnSpcReduction="10000"/>
          </a:bodyPr>
          <a:lstStyle/>
          <a:p>
            <a:r>
              <a:rPr lang="en-US" u="sng" dirty="0"/>
              <a:t>Minors</a:t>
            </a:r>
            <a:br>
              <a:rPr lang="en-US" b="0" u="sng" dirty="0"/>
            </a:br>
            <a:r>
              <a:rPr lang="en-US" b="0" dirty="0"/>
              <a:t>Nutrition &amp; Dietetics, Workplace wellness</a:t>
            </a:r>
          </a:p>
          <a:p>
            <a:r>
              <a:rPr lang="en-US" u="sng" dirty="0"/>
              <a:t>Careers</a:t>
            </a:r>
            <a:br>
              <a:rPr lang="en-US" b="0" u="sng" dirty="0"/>
            </a:br>
            <a:r>
              <a:rPr lang="en-US" b="0" dirty="0"/>
              <a:t>Clinical Dietitian, Clinical Nutrition Manager, WIC Nutritionist, SNAP-Ed Coordinator, Corporate Wellness, Food Service Director</a:t>
            </a:r>
            <a:br>
              <a:rPr lang="en-US" b="0" u="sng" dirty="0"/>
            </a:br>
            <a:r>
              <a:rPr lang="en-US" b="0" i="1" dirty="0"/>
              <a:t>*Some careers require Master’s Degrees</a:t>
            </a:r>
            <a:br>
              <a:rPr lang="en-US" b="0" i="1" dirty="0"/>
            </a:br>
            <a:br>
              <a:rPr lang="en-US" b="0" dirty="0"/>
            </a:br>
            <a:r>
              <a:rPr lang="en-US" u="sng" dirty="0"/>
              <a:t>Experiential Learning at EIU</a:t>
            </a:r>
            <a:br>
              <a:rPr lang="en-US" b="0" u="sng" dirty="0"/>
            </a:br>
            <a:r>
              <a:rPr lang="en-US" b="0" dirty="0"/>
              <a:t>Internships required</a:t>
            </a:r>
          </a:p>
          <a:p>
            <a:endParaRPr lang="en-US" u="sng" dirty="0"/>
          </a:p>
        </p:txBody>
      </p:sp>
      <p:pic>
        <p:nvPicPr>
          <p:cNvPr id="7" name="Picture 6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7AFCA4AF-FA36-D470-5691-C01397838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00" y="2552384"/>
            <a:ext cx="3088333" cy="399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5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E87F2-86CF-4A2B-D55F-29A1E2C8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Human Services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3B1B6-6DB1-1677-BA8A-8E5EAB037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613" y="2391770"/>
            <a:ext cx="6261251" cy="4363109"/>
          </a:xfrm>
        </p:spPr>
        <p:txBody>
          <a:bodyPr anchor="t">
            <a:normAutofit fontScale="85000" lnSpcReduction="10000"/>
          </a:bodyPr>
          <a:lstStyle/>
          <a:p>
            <a:r>
              <a:rPr lang="en-US" u="sng" dirty="0"/>
              <a:t>Major</a:t>
            </a:r>
            <a:br>
              <a:rPr lang="en-US" u="sng" dirty="0"/>
            </a:br>
            <a:r>
              <a:rPr lang="en-US" b="0" dirty="0"/>
              <a:t>Human Services</a:t>
            </a:r>
            <a:br>
              <a:rPr lang="en-US" b="0" dirty="0"/>
            </a:br>
            <a:r>
              <a:rPr lang="en-US" b="0" dirty="0"/>
              <a:t>ECACE – Online Degree Path in Early Childhood</a:t>
            </a:r>
            <a:br>
              <a:rPr lang="en-US" u="sng" dirty="0"/>
            </a:br>
            <a:r>
              <a:rPr lang="en-US" u="sng" dirty="0"/>
              <a:t>Minors</a:t>
            </a:r>
            <a:br>
              <a:rPr lang="en-US" u="sng" dirty="0"/>
            </a:br>
            <a:r>
              <a:rPr lang="en-US" b="0" dirty="0"/>
              <a:t>Aging Studies, Financial Literacy, Human Services, Early Childhood Program Administration</a:t>
            </a:r>
            <a:br>
              <a:rPr lang="en-US" u="sng" dirty="0"/>
            </a:br>
            <a:r>
              <a:rPr lang="en-US" u="sng" dirty="0"/>
              <a:t>Careers</a:t>
            </a:r>
            <a:br>
              <a:rPr lang="en-US" u="sng" dirty="0"/>
            </a:br>
            <a:r>
              <a:rPr lang="en-US" b="0" dirty="0"/>
              <a:t>DHHS Specialist, Family Financial Counselor, Director of Youth Services, Child Welfare, Child Care Provider, Violence or Substance Abuse Prevention and Education</a:t>
            </a:r>
            <a:br>
              <a:rPr lang="en-US" b="0" dirty="0"/>
            </a:br>
            <a:r>
              <a:rPr lang="en-US" u="sng" dirty="0"/>
              <a:t>Experiential Learning Opportunities</a:t>
            </a:r>
            <a:br>
              <a:rPr lang="en-US" u="sng" dirty="0"/>
            </a:br>
            <a:r>
              <a:rPr lang="en-US" b="0" dirty="0"/>
              <a:t>The Child and Family Life Education Center, </a:t>
            </a:r>
            <a:br>
              <a:rPr lang="en-US" b="0" dirty="0"/>
            </a:br>
            <a:r>
              <a:rPr lang="en-US" b="0" dirty="0"/>
              <a:t>Child Development Practicum, Internships Required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DDC50-DEBF-E12E-E7D3-C7340665D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238" y="2541746"/>
            <a:ext cx="2212374" cy="1872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3465E6-87EB-AA3D-7E83-DD81FFC24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951" y="4816242"/>
            <a:ext cx="2447429" cy="18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D16D3-7BEF-5730-37D4-560EDAEF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Lumpkin School of Nursing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C604D-48B1-C265-B05A-CF079E530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5491071" cy="3923132"/>
          </a:xfrm>
        </p:spPr>
        <p:txBody>
          <a:bodyPr anchor="t">
            <a:normAutofit/>
          </a:bodyPr>
          <a:lstStyle/>
          <a:p>
            <a:r>
              <a:rPr lang="en-US" u="sng" dirty="0"/>
              <a:t>Majors</a:t>
            </a:r>
            <a:br>
              <a:rPr lang="en-US" dirty="0"/>
            </a:br>
            <a:r>
              <a:rPr lang="en-US" b="0" dirty="0"/>
              <a:t>Bachelor of Science (BSN)</a:t>
            </a:r>
            <a:br>
              <a:rPr lang="en-US" b="0" dirty="0"/>
            </a:br>
            <a:r>
              <a:rPr lang="en-US" b="0" dirty="0"/>
              <a:t>RN-BSN in Nursing (online)</a:t>
            </a:r>
            <a:br>
              <a:rPr lang="en-US" b="0" dirty="0"/>
            </a:br>
            <a:r>
              <a:rPr lang="en-US" b="0" i="1" dirty="0"/>
              <a:t>Programs accredited by the Commission on Collegiate Nursing Education</a:t>
            </a:r>
          </a:p>
          <a:p>
            <a:endParaRPr lang="en-US" b="0" i="1" dirty="0"/>
          </a:p>
          <a:p>
            <a:r>
              <a:rPr lang="en-US" u="sng" dirty="0"/>
              <a:t>Experiential learning opportunities</a:t>
            </a:r>
            <a:br>
              <a:rPr lang="en-US" b="0" i="1" dirty="0"/>
            </a:br>
            <a:r>
              <a:rPr lang="en-US" b="0" dirty="0"/>
              <a:t>Simulation Center</a:t>
            </a:r>
            <a:br>
              <a:rPr lang="en-US" b="0" dirty="0"/>
            </a:br>
            <a:r>
              <a:rPr lang="en-US" b="0" dirty="0"/>
              <a:t>Clinical Experiences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65460-2F0C-6C8A-C0D1-169994D02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057" y="3370867"/>
            <a:ext cx="3504178" cy="19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4D3BC-24C8-5EFC-AFA7-774E0354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Kinesiology, Sport, &amp; Recreation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4F200-579F-1081-33D3-2522730B9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6"/>
            <a:ext cx="10207450" cy="3955217"/>
          </a:xfrm>
        </p:spPr>
        <p:txBody>
          <a:bodyPr anchor="t">
            <a:normAutofit/>
          </a:bodyPr>
          <a:lstStyle/>
          <a:p>
            <a:r>
              <a:rPr lang="en-US" u="sng" dirty="0"/>
              <a:t>Majors</a:t>
            </a:r>
            <a:br>
              <a:rPr lang="en-US" u="sng" dirty="0"/>
            </a:br>
            <a:r>
              <a:rPr lang="en-US" b="0" dirty="0"/>
              <a:t>Exercise Science (pre-physical therapy or pre-occupational therapy options)</a:t>
            </a:r>
            <a:br>
              <a:rPr lang="en-US" b="0" dirty="0"/>
            </a:br>
            <a:r>
              <a:rPr lang="en-US" b="0" dirty="0"/>
              <a:t>K-12 Teaching Certifications</a:t>
            </a:r>
            <a:br>
              <a:rPr lang="en-US" b="0" dirty="0"/>
            </a:br>
            <a:r>
              <a:rPr lang="en-US" b="0" dirty="0"/>
              <a:t>Sport Management</a:t>
            </a:r>
            <a:br>
              <a:rPr lang="en-US" u="sng" dirty="0"/>
            </a:br>
            <a:r>
              <a:rPr lang="en-US" u="sng" dirty="0"/>
              <a:t>Minor</a:t>
            </a:r>
            <a:br>
              <a:rPr lang="en-US" u="sng" dirty="0"/>
            </a:br>
            <a:r>
              <a:rPr lang="en-US" b="0" dirty="0"/>
              <a:t>Workplace Wellness</a:t>
            </a:r>
            <a:br>
              <a:rPr lang="en-US" u="sng" dirty="0"/>
            </a:br>
            <a:r>
              <a:rPr lang="en-US" u="sng" dirty="0"/>
              <a:t>Experiential Learning Opportunities</a:t>
            </a:r>
            <a:br>
              <a:rPr lang="en-US" u="sng" dirty="0"/>
            </a:br>
            <a:r>
              <a:rPr lang="en-US" b="0" dirty="0"/>
              <a:t>Adult Fitness Program</a:t>
            </a:r>
            <a:br>
              <a:rPr lang="en-US" b="0" dirty="0"/>
            </a:br>
            <a:r>
              <a:rPr lang="en-US" b="0" dirty="0"/>
              <a:t>Internships</a:t>
            </a:r>
            <a:endParaRPr lang="en-US" u="sng" dirty="0"/>
          </a:p>
        </p:txBody>
      </p:sp>
      <p:pic>
        <p:nvPicPr>
          <p:cNvPr id="5" name="Picture 4" descr="A picture containing indoor, person, floor, sport&#10;&#10;Description automatically generated">
            <a:extLst>
              <a:ext uri="{FF2B5EF4-FFF2-40B4-BE49-F238E27FC236}">
                <a16:creationId xmlns:a16="http://schemas.microsoft.com/office/drawing/2014/main" id="{E26DFFB7-503A-AB0F-484E-6BC23B045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32" y="3884294"/>
            <a:ext cx="3100797" cy="2325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32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3016-69E1-0436-CA08-3F767D274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Kinesiology, Sport, &amp; Recreation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79FCA-6220-152C-D76E-8AEF4C8EE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Careers</a:t>
            </a:r>
            <a:br>
              <a:rPr lang="en-US" dirty="0"/>
            </a:br>
            <a:r>
              <a:rPr lang="en-US" b="0" dirty="0"/>
              <a:t>Cardiac Rehabilitation Specialist, Physical And Occupational Therapy, Physical Education Teacher, Parks And Recreation Administrator, Professional Sport Administration, College Athletics Administration, YMCA Sports-fitness Coordinator, Community Sport-Recreation Director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 Chair Pilates/Yoga </a:t>
            </a:r>
          </a:p>
        </p:txBody>
      </p:sp>
    </p:spTree>
    <p:extLst>
      <p:ext uri="{BB962C8B-B14F-4D97-AF65-F5344CB8AC3E}">
        <p14:creationId xmlns:p14="http://schemas.microsoft.com/office/powerpoint/2010/main" val="1197829377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8832</TotalTime>
  <Words>394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Meiryo</vt:lpstr>
      <vt:lpstr>Arial</vt:lpstr>
      <vt:lpstr>Corbel</vt:lpstr>
      <vt:lpstr>ShojiVTI</vt:lpstr>
      <vt:lpstr>PowerPoint Presentation</vt:lpstr>
      <vt:lpstr>Academic Programs</vt:lpstr>
      <vt:lpstr>Communication Disorders &amp; Sciences</vt:lpstr>
      <vt:lpstr>Public Health &amp; Nutrition</vt:lpstr>
      <vt:lpstr>Nutrition</vt:lpstr>
      <vt:lpstr>Human Services</vt:lpstr>
      <vt:lpstr>Lumpkin School of Nursing</vt:lpstr>
      <vt:lpstr>Kinesiology, Sport, &amp; Recreation</vt:lpstr>
      <vt:lpstr>Kinesiology, Sport, &amp; Recreation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of Health and Human Services</dc:title>
  <dc:creator>Jill R Bowers</dc:creator>
  <cp:lastModifiedBy>Jill R Bowers</cp:lastModifiedBy>
  <cp:revision>6</cp:revision>
  <dcterms:created xsi:type="dcterms:W3CDTF">2022-08-31T15:57:51Z</dcterms:created>
  <dcterms:modified xsi:type="dcterms:W3CDTF">2022-09-06T19:10:43Z</dcterms:modified>
</cp:coreProperties>
</file>