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0"/>
  </p:notesMasterIdLst>
  <p:sldIdLst>
    <p:sldId id="312" r:id="rId3"/>
    <p:sldId id="324" r:id="rId4"/>
    <p:sldId id="334" r:id="rId5"/>
    <p:sldId id="333" r:id="rId6"/>
    <p:sldId id="325" r:id="rId7"/>
    <p:sldId id="259" r:id="rId8"/>
    <p:sldId id="331" r:id="rId9"/>
    <p:sldId id="335" r:id="rId10"/>
    <p:sldId id="315" r:id="rId11"/>
    <p:sldId id="320" r:id="rId12"/>
    <p:sldId id="327" r:id="rId13"/>
    <p:sldId id="326" r:id="rId14"/>
    <p:sldId id="328" r:id="rId15"/>
    <p:sldId id="322" r:id="rId16"/>
    <p:sldId id="336" r:id="rId17"/>
    <p:sldId id="337" r:id="rId18"/>
    <p:sldId id="330"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3300"/>
      </a:spcBef>
      <a:spcAft>
        <a:spcPts val="0"/>
      </a:spcAft>
      <a:buClrTx/>
      <a:buSzTx/>
      <a:buFontTx/>
      <a:buNone/>
      <a:tabLst/>
      <a:defRPr kumimoji="0" sz="2400" b="0" i="0" u="none" strike="noStrike" cap="none" spc="0" normalizeH="0" baseline="0">
        <a:ln>
          <a:noFill/>
        </a:ln>
        <a:solidFill>
          <a:srgbClr val="FFFFFF"/>
        </a:solidFill>
        <a:effectLst/>
        <a:uFillTx/>
        <a:latin typeface="Avenir Book"/>
        <a:ea typeface="Avenir Book"/>
        <a:cs typeface="Avenir Book"/>
        <a:sym typeface="Avenir Book"/>
      </a:defRPr>
    </a:lvl1pPr>
    <a:lvl2pPr marL="0" marR="0" indent="0" algn="l" defTabSz="821531" rtl="0" fontAlgn="auto" latinLnBrk="0" hangingPunct="0">
      <a:lnSpc>
        <a:spcPct val="100000"/>
      </a:lnSpc>
      <a:spcBef>
        <a:spcPts val="3300"/>
      </a:spcBef>
      <a:spcAft>
        <a:spcPts val="0"/>
      </a:spcAft>
      <a:buClrTx/>
      <a:buSzTx/>
      <a:buFontTx/>
      <a:buNone/>
      <a:tabLst/>
      <a:defRPr kumimoji="0" sz="2400" b="0" i="0" u="none" strike="noStrike" cap="none" spc="0" normalizeH="0" baseline="0">
        <a:ln>
          <a:noFill/>
        </a:ln>
        <a:solidFill>
          <a:srgbClr val="FFFFFF"/>
        </a:solidFill>
        <a:effectLst/>
        <a:uFillTx/>
        <a:latin typeface="Avenir Book"/>
        <a:ea typeface="Avenir Book"/>
        <a:cs typeface="Avenir Book"/>
        <a:sym typeface="Avenir Book"/>
      </a:defRPr>
    </a:lvl2pPr>
    <a:lvl3pPr marL="0" marR="0" indent="0" algn="l" defTabSz="821531" rtl="0" fontAlgn="auto" latinLnBrk="0" hangingPunct="0">
      <a:lnSpc>
        <a:spcPct val="100000"/>
      </a:lnSpc>
      <a:spcBef>
        <a:spcPts val="3300"/>
      </a:spcBef>
      <a:spcAft>
        <a:spcPts val="0"/>
      </a:spcAft>
      <a:buClrTx/>
      <a:buSzTx/>
      <a:buFontTx/>
      <a:buNone/>
      <a:tabLst/>
      <a:defRPr kumimoji="0" sz="2400" b="0" i="0" u="none" strike="noStrike" cap="none" spc="0" normalizeH="0" baseline="0">
        <a:ln>
          <a:noFill/>
        </a:ln>
        <a:solidFill>
          <a:srgbClr val="FFFFFF"/>
        </a:solidFill>
        <a:effectLst/>
        <a:uFillTx/>
        <a:latin typeface="Avenir Book"/>
        <a:ea typeface="Avenir Book"/>
        <a:cs typeface="Avenir Book"/>
        <a:sym typeface="Avenir Book"/>
      </a:defRPr>
    </a:lvl3pPr>
    <a:lvl4pPr marL="0" marR="0" indent="0" algn="l" defTabSz="821531" rtl="0" fontAlgn="auto" latinLnBrk="0" hangingPunct="0">
      <a:lnSpc>
        <a:spcPct val="100000"/>
      </a:lnSpc>
      <a:spcBef>
        <a:spcPts val="3300"/>
      </a:spcBef>
      <a:spcAft>
        <a:spcPts val="0"/>
      </a:spcAft>
      <a:buClrTx/>
      <a:buSzTx/>
      <a:buFontTx/>
      <a:buNone/>
      <a:tabLst/>
      <a:defRPr kumimoji="0" sz="2400" b="0" i="0" u="none" strike="noStrike" cap="none" spc="0" normalizeH="0" baseline="0">
        <a:ln>
          <a:noFill/>
        </a:ln>
        <a:solidFill>
          <a:srgbClr val="FFFFFF"/>
        </a:solidFill>
        <a:effectLst/>
        <a:uFillTx/>
        <a:latin typeface="Avenir Book"/>
        <a:ea typeface="Avenir Book"/>
        <a:cs typeface="Avenir Book"/>
        <a:sym typeface="Avenir Book"/>
      </a:defRPr>
    </a:lvl4pPr>
    <a:lvl5pPr marL="0" marR="0" indent="0" algn="l" defTabSz="821531" rtl="0" fontAlgn="auto" latinLnBrk="0" hangingPunct="0">
      <a:lnSpc>
        <a:spcPct val="100000"/>
      </a:lnSpc>
      <a:spcBef>
        <a:spcPts val="3300"/>
      </a:spcBef>
      <a:spcAft>
        <a:spcPts val="0"/>
      </a:spcAft>
      <a:buClrTx/>
      <a:buSzTx/>
      <a:buFontTx/>
      <a:buNone/>
      <a:tabLst/>
      <a:defRPr kumimoji="0" sz="2400" b="0" i="0" u="none" strike="noStrike" cap="none" spc="0" normalizeH="0" baseline="0">
        <a:ln>
          <a:noFill/>
        </a:ln>
        <a:solidFill>
          <a:srgbClr val="FFFFFF"/>
        </a:solidFill>
        <a:effectLst/>
        <a:uFillTx/>
        <a:latin typeface="Avenir Book"/>
        <a:ea typeface="Avenir Book"/>
        <a:cs typeface="Avenir Book"/>
        <a:sym typeface="Avenir Book"/>
      </a:defRPr>
    </a:lvl5pPr>
    <a:lvl6pPr marL="0" marR="0" indent="0" algn="l" defTabSz="821531" rtl="0" fontAlgn="auto" latinLnBrk="0" hangingPunct="0">
      <a:lnSpc>
        <a:spcPct val="100000"/>
      </a:lnSpc>
      <a:spcBef>
        <a:spcPts val="3300"/>
      </a:spcBef>
      <a:spcAft>
        <a:spcPts val="0"/>
      </a:spcAft>
      <a:buClrTx/>
      <a:buSzTx/>
      <a:buFontTx/>
      <a:buNone/>
      <a:tabLst/>
      <a:defRPr kumimoji="0" sz="2400" b="0" i="0" u="none" strike="noStrike" cap="none" spc="0" normalizeH="0" baseline="0">
        <a:ln>
          <a:noFill/>
        </a:ln>
        <a:solidFill>
          <a:srgbClr val="FFFFFF"/>
        </a:solidFill>
        <a:effectLst/>
        <a:uFillTx/>
        <a:latin typeface="Avenir Book"/>
        <a:ea typeface="Avenir Book"/>
        <a:cs typeface="Avenir Book"/>
        <a:sym typeface="Avenir Book"/>
      </a:defRPr>
    </a:lvl6pPr>
    <a:lvl7pPr marL="0" marR="0" indent="0" algn="l" defTabSz="821531" rtl="0" fontAlgn="auto" latinLnBrk="0" hangingPunct="0">
      <a:lnSpc>
        <a:spcPct val="100000"/>
      </a:lnSpc>
      <a:spcBef>
        <a:spcPts val="3300"/>
      </a:spcBef>
      <a:spcAft>
        <a:spcPts val="0"/>
      </a:spcAft>
      <a:buClrTx/>
      <a:buSzTx/>
      <a:buFontTx/>
      <a:buNone/>
      <a:tabLst/>
      <a:defRPr kumimoji="0" sz="2400" b="0" i="0" u="none" strike="noStrike" cap="none" spc="0" normalizeH="0" baseline="0">
        <a:ln>
          <a:noFill/>
        </a:ln>
        <a:solidFill>
          <a:srgbClr val="FFFFFF"/>
        </a:solidFill>
        <a:effectLst/>
        <a:uFillTx/>
        <a:latin typeface="Avenir Book"/>
        <a:ea typeface="Avenir Book"/>
        <a:cs typeface="Avenir Book"/>
        <a:sym typeface="Avenir Book"/>
      </a:defRPr>
    </a:lvl7pPr>
    <a:lvl8pPr marL="0" marR="0" indent="0" algn="l" defTabSz="821531" rtl="0" fontAlgn="auto" latinLnBrk="0" hangingPunct="0">
      <a:lnSpc>
        <a:spcPct val="100000"/>
      </a:lnSpc>
      <a:spcBef>
        <a:spcPts val="3300"/>
      </a:spcBef>
      <a:spcAft>
        <a:spcPts val="0"/>
      </a:spcAft>
      <a:buClrTx/>
      <a:buSzTx/>
      <a:buFontTx/>
      <a:buNone/>
      <a:tabLst/>
      <a:defRPr kumimoji="0" sz="2400" b="0" i="0" u="none" strike="noStrike" cap="none" spc="0" normalizeH="0" baseline="0">
        <a:ln>
          <a:noFill/>
        </a:ln>
        <a:solidFill>
          <a:srgbClr val="FFFFFF"/>
        </a:solidFill>
        <a:effectLst/>
        <a:uFillTx/>
        <a:latin typeface="Avenir Book"/>
        <a:ea typeface="Avenir Book"/>
        <a:cs typeface="Avenir Book"/>
        <a:sym typeface="Avenir Book"/>
      </a:defRPr>
    </a:lvl8pPr>
    <a:lvl9pPr marL="0" marR="0" indent="0" algn="l" defTabSz="821531" rtl="0" fontAlgn="auto" latinLnBrk="0" hangingPunct="0">
      <a:lnSpc>
        <a:spcPct val="100000"/>
      </a:lnSpc>
      <a:spcBef>
        <a:spcPts val="3300"/>
      </a:spcBef>
      <a:spcAft>
        <a:spcPts val="0"/>
      </a:spcAft>
      <a:buClrTx/>
      <a:buSzTx/>
      <a:buFontTx/>
      <a:buNone/>
      <a:tabLst/>
      <a:defRPr kumimoji="0" sz="2400" b="0" i="0" u="none" strike="noStrike" cap="none" spc="0" normalizeH="0" baseline="0">
        <a:ln>
          <a:noFill/>
        </a:ln>
        <a:solidFill>
          <a:srgbClr val="FFFFFF"/>
        </a:solidFill>
        <a:effectLst/>
        <a:uFillTx/>
        <a:latin typeface="Avenir Book"/>
        <a:ea typeface="Avenir Book"/>
        <a:cs typeface="Avenir Book"/>
        <a:sym typeface="Avenir Book"/>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757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12700" cap="flat">
              <a:solidFill>
                <a:srgbClr val="5F6568"/>
              </a:solidFill>
              <a:prstDash val="solid"/>
              <a:miter lim="400000"/>
            </a:ln>
          </a:top>
          <a:bottom>
            <a:ln w="12700" cap="flat">
              <a:solidFill>
                <a:srgbClr val="5F6568"/>
              </a:solidFill>
              <a:prstDash val="solid"/>
              <a:miter lim="400000"/>
            </a:ln>
          </a:bottom>
          <a:insideH>
            <a:ln w="127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3175" cap="flat">
              <a:noFill/>
              <a:miter lim="400000"/>
            </a:ln>
          </a:right>
          <a:top>
            <a:ln w="12700" cap="flat">
              <a:solidFill>
                <a:srgbClr val="5F6568"/>
              </a:solidFill>
              <a:prstDash val="solid"/>
              <a:miter lim="400000"/>
            </a:ln>
          </a:top>
          <a:bottom>
            <a:ln w="12700" cap="flat">
              <a:solidFill>
                <a:srgbClr val="5F6568"/>
              </a:solidFill>
              <a:prstDash val="solid"/>
              <a:miter lim="400000"/>
            </a:ln>
          </a:bottom>
          <a:insideH>
            <a:ln w="12700" cap="flat">
              <a:solidFill>
                <a:srgbClr val="5F6568"/>
              </a:solidFill>
              <a:prstDash val="solid"/>
              <a:miter lim="400000"/>
            </a:ln>
          </a:insideH>
          <a:insideV>
            <a:ln w="3175"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50800" cap="flat">
              <a:solidFill>
                <a:srgbClr val="5F6568"/>
              </a:solidFill>
              <a:prstDash val="solid"/>
              <a:miter lim="400000"/>
            </a:ln>
          </a:top>
          <a:bottom>
            <a:ln w="12700" cap="flat">
              <a:noFill/>
              <a:miter lim="400000"/>
            </a:ln>
          </a:bottom>
          <a:insideH>
            <a:ln w="127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50800" cap="flat">
              <a:solidFill>
                <a:srgbClr val="5F6568"/>
              </a:solidFill>
              <a:prstDash val="solid"/>
              <a:miter lim="400000"/>
            </a:ln>
          </a:bottom>
          <a:insideH>
            <a:ln w="127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solidFill>
                <a:srgbClr val="5F6568"/>
              </a:solidFill>
              <a:prstDash val="solid"/>
              <a:miter lim="400000"/>
            </a:ln>
          </a:top>
          <a:bottom>
            <a:ln w="12700" cap="flat">
              <a:solidFill>
                <a:srgbClr val="5F6568"/>
              </a:solidFill>
              <a:prstDash val="solid"/>
              <a:miter lim="400000"/>
            </a:ln>
          </a:bottom>
          <a:insideH>
            <a:ln w="127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3175" cap="flat">
              <a:noFill/>
              <a:miter lim="400000"/>
            </a:ln>
          </a:right>
          <a:top>
            <a:ln w="12700" cap="flat">
              <a:solidFill>
                <a:srgbClr val="5F6568"/>
              </a:solidFill>
              <a:prstDash val="solid"/>
              <a:miter lim="400000"/>
            </a:ln>
          </a:top>
          <a:bottom>
            <a:ln w="12700" cap="flat">
              <a:solidFill>
                <a:srgbClr val="5F6568"/>
              </a:solidFill>
              <a:prstDash val="solid"/>
              <a:miter lim="400000"/>
            </a:ln>
          </a:bottom>
          <a:insideH>
            <a:ln w="12700" cap="flat">
              <a:solidFill>
                <a:srgbClr val="5F6568"/>
              </a:solidFill>
              <a:prstDash val="solid"/>
              <a:miter lim="400000"/>
            </a:ln>
          </a:insideH>
          <a:insideV>
            <a:ln w="3175"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solidFill>
                <a:srgbClr val="5F6568"/>
              </a:solidFill>
              <a:prstDash val="solid"/>
              <a:miter lim="400000"/>
            </a:ln>
          </a:top>
          <a:bottom>
            <a:ln w="12700" cap="flat">
              <a:solidFill>
                <a:srgbClr val="5F6568"/>
              </a:solidFill>
              <a:prstDash val="solid"/>
              <a:miter lim="400000"/>
            </a:ln>
          </a:bottom>
          <a:insideH>
            <a:ln w="127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3175" cap="flat">
              <a:noFill/>
              <a:miter lim="400000"/>
            </a:ln>
          </a:right>
          <a:top>
            <a:ln w="12700" cap="flat">
              <a:solidFill>
                <a:srgbClr val="5F6568"/>
              </a:solidFill>
              <a:prstDash val="solid"/>
              <a:miter lim="400000"/>
            </a:ln>
          </a:top>
          <a:bottom>
            <a:ln w="12700" cap="flat">
              <a:solidFill>
                <a:srgbClr val="5F6568"/>
              </a:solidFill>
              <a:prstDash val="solid"/>
              <a:miter lim="400000"/>
            </a:ln>
          </a:bottom>
          <a:insideH>
            <a:ln w="12700" cap="flat">
              <a:solidFill>
                <a:srgbClr val="5F6568"/>
              </a:solidFill>
              <a:prstDash val="solid"/>
              <a:miter lim="400000"/>
            </a:ln>
          </a:insideH>
          <a:insideV>
            <a:ln w="3175"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127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50800" cap="flat">
              <a:solidFill>
                <a:srgbClr val="5F6568"/>
              </a:solidFill>
              <a:prstDash val="solid"/>
              <a:miter lim="400000"/>
            </a:ln>
          </a:bottom>
          <a:insideH>
            <a:ln w="127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12700" cap="flat">
              <a:solidFill>
                <a:srgbClr val="222222"/>
              </a:solidFill>
              <a:prstDash val="solid"/>
              <a:miter lim="400000"/>
            </a:ln>
          </a:top>
          <a:bottom>
            <a:ln w="12700" cap="flat">
              <a:solidFill>
                <a:srgbClr val="222222"/>
              </a:solidFill>
              <a:prstDash val="solid"/>
              <a:miter lim="400000"/>
            </a:ln>
          </a:bottom>
          <a:insideH>
            <a:ln w="127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50800" cap="flat">
              <a:solidFill>
                <a:srgbClr val="222222"/>
              </a:solidFill>
              <a:prstDash val="solid"/>
              <a:miter lim="400000"/>
            </a:ln>
          </a:right>
          <a:top>
            <a:ln w="12700" cap="flat">
              <a:solidFill>
                <a:srgbClr val="222222"/>
              </a:solidFill>
              <a:prstDash val="solid"/>
              <a:miter lim="400000"/>
            </a:ln>
          </a:top>
          <a:bottom>
            <a:ln w="12700" cap="flat">
              <a:solidFill>
                <a:srgbClr val="222222"/>
              </a:solidFill>
              <a:prstDash val="solid"/>
              <a:miter lim="400000"/>
            </a:ln>
          </a:bottom>
          <a:insideH>
            <a:ln w="12700" cap="flat">
              <a:solidFill>
                <a:srgbClr val="222222"/>
              </a:solidFill>
              <a:prstDash val="solid"/>
              <a:miter lim="400000"/>
            </a:ln>
          </a:insideH>
          <a:insideV>
            <a:ln w="3175"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50800" cap="flat">
              <a:solidFill>
                <a:srgbClr val="222222"/>
              </a:solidFill>
              <a:prstDash val="solid"/>
              <a:miter lim="400000"/>
            </a:ln>
          </a:top>
          <a:bottom>
            <a:ln w="12700" cap="flat">
              <a:noFill/>
              <a:miter lim="400000"/>
            </a:ln>
          </a:bottom>
          <a:insideH>
            <a:ln w="127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50800" cap="flat">
              <a:solidFill>
                <a:srgbClr val="222222"/>
              </a:solidFill>
              <a:prstDash val="solid"/>
              <a:miter lim="400000"/>
            </a:ln>
          </a:bottom>
          <a:insideH>
            <a:ln w="127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12700" cap="flat">
              <a:solidFill>
                <a:srgbClr val="5F6568"/>
              </a:solidFill>
              <a:prstDash val="solid"/>
              <a:miter lim="400000"/>
            </a:ln>
          </a:left>
          <a:right>
            <a:ln w="12700" cap="flat">
              <a:solidFill>
                <a:srgbClr val="5F6568"/>
              </a:solidFill>
              <a:prstDash val="solid"/>
              <a:miter lim="400000"/>
            </a:ln>
          </a:right>
          <a:top>
            <a:ln w="12700" cap="flat">
              <a:solidFill>
                <a:srgbClr val="5F6568"/>
              </a:solidFill>
              <a:prstDash val="solid"/>
              <a:miter lim="400000"/>
            </a:ln>
          </a:top>
          <a:bottom>
            <a:ln w="12700" cap="flat">
              <a:solidFill>
                <a:srgbClr val="5F6568"/>
              </a:solidFill>
              <a:prstDash val="solid"/>
              <a:miter lim="400000"/>
            </a:ln>
          </a:bottom>
          <a:insideH>
            <a:ln w="12700" cap="flat">
              <a:solidFill>
                <a:srgbClr val="5F6568"/>
              </a:solidFill>
              <a:prstDash val="solid"/>
              <a:miter lim="400000"/>
            </a:ln>
          </a:insideH>
          <a:insideV>
            <a:ln w="127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50800" cap="flat">
              <a:solidFill>
                <a:srgbClr val="5F6568"/>
              </a:solidFill>
              <a:prstDash val="solid"/>
              <a:miter lim="400000"/>
            </a:ln>
          </a:right>
          <a:top>
            <a:ln w="12700" cap="flat">
              <a:solidFill>
                <a:srgbClr val="5F6568"/>
              </a:solidFill>
              <a:prstDash val="solid"/>
              <a:miter lim="400000"/>
            </a:ln>
          </a:top>
          <a:bottom>
            <a:ln w="12700" cap="flat">
              <a:solidFill>
                <a:srgbClr val="5F6568"/>
              </a:solidFill>
              <a:prstDash val="solid"/>
              <a:miter lim="400000"/>
            </a:ln>
          </a:bottom>
          <a:insideH>
            <a:ln w="12700" cap="flat">
              <a:solidFill>
                <a:srgbClr val="5F6568"/>
              </a:solidFill>
              <a:prstDash val="solid"/>
              <a:miter lim="400000"/>
            </a:ln>
          </a:insideH>
          <a:insideV>
            <a:ln w="127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50800" cap="flat">
              <a:solidFill>
                <a:srgbClr val="5F6568"/>
              </a:solidFill>
              <a:prstDash val="solid"/>
              <a:miter lim="400000"/>
            </a:ln>
          </a:top>
          <a:bottom>
            <a:ln w="12700" cap="flat">
              <a:noFill/>
              <a:miter lim="400000"/>
            </a:ln>
          </a:bottom>
          <a:insideH>
            <a:ln w="127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solidFill>
                <a:srgbClr val="5F6568"/>
              </a:solidFill>
              <a:prstDash val="solid"/>
              <a:miter lim="400000"/>
            </a:ln>
          </a:left>
          <a:right>
            <a:ln w="12700" cap="flat">
              <a:solidFill>
                <a:srgbClr val="5F6568"/>
              </a:solidFill>
              <a:prstDash val="solid"/>
              <a:miter lim="400000"/>
            </a:ln>
          </a:right>
          <a:top>
            <a:ln w="12700" cap="flat">
              <a:noFill/>
              <a:miter lim="400000"/>
            </a:ln>
          </a:top>
          <a:bottom>
            <a:ln w="50800" cap="flat">
              <a:solidFill>
                <a:srgbClr val="5F6568"/>
              </a:solidFill>
              <a:prstDash val="solid"/>
              <a:miter lim="400000"/>
            </a:ln>
          </a:bottom>
          <a:insideH>
            <a:ln w="12700" cap="flat">
              <a:solidFill>
                <a:srgbClr val="5F6568"/>
              </a:solidFill>
              <a:prstDash val="solid"/>
              <a:miter lim="400000"/>
            </a:ln>
          </a:insideH>
          <a:insideV>
            <a:ln w="12700" cap="flat">
              <a:solidFill>
                <a:srgbClr val="5F6568"/>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94"/>
  </p:normalViewPr>
  <p:slideViewPr>
    <p:cSldViewPr snapToGrid="0" snapToObjects="1">
      <p:cViewPr varScale="1">
        <p:scale>
          <a:sx n="35" d="100"/>
          <a:sy n="35" d="100"/>
        </p:scale>
        <p:origin x="750" y="66"/>
      </p:cViewPr>
      <p:guideLst>
        <p:guide orient="horz" pos="4320"/>
        <p:guide pos="7680"/>
      </p:guideLst>
    </p:cSldViewPr>
  </p:slideViewPr>
  <p:notesTextViewPr>
    <p:cViewPr>
      <p:scale>
        <a:sx n="3" d="2"/>
        <a:sy n="3" d="2"/>
      </p:scale>
      <p:origin x="0" y="0"/>
    </p:cViewPr>
  </p:notesTextViewPr>
  <p:sorterViewPr>
    <p:cViewPr>
      <p:scale>
        <a:sx n="50" d="100"/>
        <a:sy n="50" d="100"/>
      </p:scale>
      <p:origin x="0" y="24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xfrm>
            <a:off x="1143000" y="685800"/>
            <a:ext cx="4572000" cy="3429000"/>
          </a:xfrm>
          <a:prstGeom prst="rect">
            <a:avLst/>
          </a:prstGeom>
        </p:spPr>
        <p:txBody>
          <a:bodyPr/>
          <a:lstStyle/>
          <a:p>
            <a:endParaRPr/>
          </a:p>
        </p:txBody>
      </p:sp>
      <p:sp>
        <p:nvSpPr>
          <p:cNvPr id="133" name="Shape 13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8623368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642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5870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7744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5749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4655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4226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0705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3900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Let’s work together and thank you.</a:t>
            </a:r>
            <a:endParaRPr lang="en-US" dirty="0"/>
          </a:p>
        </p:txBody>
      </p:sp>
      <p:sp>
        <p:nvSpPr>
          <p:cNvPr id="4" name="Slide Number Placeholder 3"/>
          <p:cNvSpPr>
            <a:spLocks noGrp="1"/>
          </p:cNvSpPr>
          <p:nvPr>
            <p:ph type="sldNum" sz="quarter" idx="10"/>
          </p:nvPr>
        </p:nvSpPr>
        <p:spPr/>
        <p:txBody>
          <a:bodyPr lIns="96661" tIns="48331" rIns="96661" bIns="48331"/>
          <a:lstStyle/>
          <a:p>
            <a:fld id="{DBFB3C0B-968D-4F7C-A32D-0647E7EFF86E}" type="slidenum">
              <a:rPr lang="en-US" smtClean="0"/>
              <a:t>17</a:t>
            </a:fld>
            <a:endParaRPr lang="en-US"/>
          </a:p>
        </p:txBody>
      </p:sp>
    </p:spTree>
    <p:extLst>
      <p:ext uri="{BB962C8B-B14F-4D97-AF65-F5344CB8AC3E}">
        <p14:creationId xmlns:p14="http://schemas.microsoft.com/office/powerpoint/2010/main" val="391777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We</a:t>
            </a:r>
            <a:r>
              <a:rPr lang="en-US" baseline="0" dirty="0" smtClean="0"/>
              <a:t> launched our first cohort of Fall entering Transfers in our Transfer connection for Fall 2022 after the program was such a success for the Fall 2021 Freshman cohort.</a:t>
            </a:r>
            <a:endParaRPr lang="en-US" dirty="0"/>
          </a:p>
        </p:txBody>
      </p:sp>
    </p:spTree>
    <p:extLst>
      <p:ext uri="{BB962C8B-B14F-4D97-AF65-F5344CB8AC3E}">
        <p14:creationId xmlns:p14="http://schemas.microsoft.com/office/powerpoint/2010/main" val="1754665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baseline="0" dirty="0" smtClean="0"/>
              <a:t>The program is lead by Dr. Heidi Larson a faculty member in our department of Counseling and Higher Education. Heidi along with our 5 supporting graduate assistants worked to train and equip our 40 plus volunteer mentors shown here.</a:t>
            </a:r>
            <a:endParaRPr lang="en-US" dirty="0" smtClean="0"/>
          </a:p>
        </p:txBody>
      </p:sp>
    </p:spTree>
    <p:extLst>
      <p:ext uri="{BB962C8B-B14F-4D97-AF65-F5344CB8AC3E}">
        <p14:creationId xmlns:p14="http://schemas.microsoft.com/office/powerpoint/2010/main" val="2524436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Mentors</a:t>
            </a:r>
            <a:r>
              <a:rPr lang="en-US" baseline="0" dirty="0" smtClean="0"/>
              <a:t> meet with their mentees in groups of 4 to 5 once a week over a free meal. Mentors have meal swipes for themselves and their mentees. This time and support helps your students successfully transition to EIU and helps them navigate issues that could otherwise impede their success without support.</a:t>
            </a:r>
            <a:endParaRPr lang="en-US" dirty="0"/>
          </a:p>
        </p:txBody>
      </p:sp>
    </p:spTree>
    <p:extLst>
      <p:ext uri="{BB962C8B-B14F-4D97-AF65-F5344CB8AC3E}">
        <p14:creationId xmlns:p14="http://schemas.microsoft.com/office/powerpoint/2010/main" val="122593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The Panther Pledge program has</a:t>
            </a:r>
            <a:r>
              <a:rPr lang="en-US" baseline="0" dirty="0" smtClean="0"/>
              <a:t> been an excellent way for us to support your students earlier then ever, with several benefits for the students but most importantly additional support for your students as they navigate their time at your institution and ultimately their transition to EIU.</a:t>
            </a:r>
            <a:endParaRPr lang="en-US" dirty="0"/>
          </a:p>
        </p:txBody>
      </p:sp>
    </p:spTree>
    <p:extLst>
      <p:ext uri="{BB962C8B-B14F-4D97-AF65-F5344CB8AC3E}">
        <p14:creationId xmlns:p14="http://schemas.microsoft.com/office/powerpoint/2010/main" val="4198453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your students have over</a:t>
            </a:r>
            <a:r>
              <a:rPr lang="en-US" baseline="0" dirty="0" smtClean="0"/>
              <a:t> 15 credit hours transferred and above a 3.0 GPA, a</a:t>
            </a:r>
            <a:r>
              <a:rPr lang="en-US" dirty="0" smtClean="0"/>
              <a:t>s</a:t>
            </a:r>
            <a:r>
              <a:rPr lang="en-US" baseline="0" dirty="0" smtClean="0"/>
              <a:t> part of the AIM HIGH program your students will have access to additional merit scholarship funds, up to $6,000 over two years. </a:t>
            </a:r>
            <a:endParaRPr lang="en-US" dirty="0"/>
          </a:p>
        </p:txBody>
      </p:sp>
    </p:spTree>
    <p:extLst>
      <p:ext uri="{BB962C8B-B14F-4D97-AF65-F5344CB8AC3E}">
        <p14:creationId xmlns:p14="http://schemas.microsoft.com/office/powerpoint/2010/main" val="1996875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9003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765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5160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4" name="Title Text"/>
          <p:cNvSpPr txBox="1">
            <a:spLocks noGrp="1"/>
          </p:cNvSpPr>
          <p:nvPr>
            <p:ph type="title"/>
          </p:nvPr>
        </p:nvSpPr>
        <p:spPr>
          <a:xfrm>
            <a:off x="5356224" y="2386188"/>
            <a:ext cx="15655098" cy="2853036"/>
          </a:xfrm>
          <a:prstGeom prst="rect">
            <a:avLst/>
          </a:prstGeom>
        </p:spPr>
        <p:txBody>
          <a:bodyPr/>
          <a:lstStyle/>
          <a:p>
            <a:r>
              <a:rPr lang="en-US" smtClean="0"/>
              <a:t>Click to edit Master title style</a:t>
            </a:r>
            <a:endParaRPr dirty="0"/>
          </a:p>
        </p:txBody>
      </p:sp>
      <p:sp>
        <p:nvSpPr>
          <p:cNvPr id="15" name="Body Level One…"/>
          <p:cNvSpPr txBox="1">
            <a:spLocks noGrp="1"/>
          </p:cNvSpPr>
          <p:nvPr>
            <p:ph type="body" sz="quarter" idx="1"/>
          </p:nvPr>
        </p:nvSpPr>
        <p:spPr>
          <a:xfrm>
            <a:off x="10255111" y="9656210"/>
            <a:ext cx="12858751" cy="1902025"/>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222222"/>
        </a:solidFill>
        <a:effectLst/>
      </p:bgPr>
    </p:bg>
    <p:spTree>
      <p:nvGrpSpPr>
        <p:cNvPr id="1" name=""/>
        <p:cNvGrpSpPr/>
        <p:nvPr/>
      </p:nvGrpSpPr>
      <p:grpSpPr>
        <a:xfrm>
          <a:off x="0" y="0"/>
          <a:ext cx="0" cy="0"/>
          <a:chOff x="0" y="0"/>
          <a:chExt cx="0" cy="0"/>
        </a:xfrm>
      </p:grpSpPr>
      <p:sp>
        <p:nvSpPr>
          <p:cNvPr id="21" name="Image"/>
          <p:cNvSpPr>
            <a:spLocks noGrp="1"/>
          </p:cNvSpPr>
          <p:nvPr>
            <p:ph type="pic" idx="21"/>
          </p:nvPr>
        </p:nvSpPr>
        <p:spPr>
          <a:xfrm>
            <a:off x="4369592" y="1701105"/>
            <a:ext cx="15624823" cy="10313791"/>
          </a:xfrm>
          <a:prstGeom prst="rect">
            <a:avLst/>
          </a:prstGeom>
        </p:spPr>
        <p:txBody>
          <a:bodyPr lIns="91439" tIns="45719" rIns="91439" bIns="45719" anchor="t">
            <a:noAutofit/>
          </a:bodyPr>
          <a:lstStyle/>
          <a:p>
            <a:endParaRPr/>
          </a:p>
        </p:txBody>
      </p:sp>
      <p:sp>
        <p:nvSpPr>
          <p:cNvPr id="22" name="Line"/>
          <p:cNvSpPr/>
          <p:nvPr/>
        </p:nvSpPr>
        <p:spPr>
          <a:xfrm flipV="1">
            <a:off x="5762623" y="8191224"/>
            <a:ext cx="12858754" cy="278"/>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23" name="Title Text"/>
          <p:cNvSpPr txBox="1">
            <a:spLocks noGrp="1"/>
          </p:cNvSpPr>
          <p:nvPr>
            <p:ph type="title"/>
          </p:nvPr>
        </p:nvSpPr>
        <p:spPr>
          <a:xfrm>
            <a:off x="5762623" y="8492132"/>
            <a:ext cx="12858754" cy="2853038"/>
          </a:xfrm>
          <a:prstGeom prst="rect">
            <a:avLst/>
          </a:prstGeom>
        </p:spPr>
        <p:txBody>
          <a:bodyPr lIns="53577" tIns="53577" rIns="53577" bIns="53577" anchor="t"/>
          <a:lstStyle>
            <a:lvl1pPr algn="l" defTabSz="821530">
              <a:lnSpc>
                <a:spcPct val="80000"/>
              </a:lnSpc>
              <a:defRPr sz="5500" cap="all" spc="-110">
                <a:solidFill>
                  <a:srgbClr val="FFFFFF"/>
                </a:solidFill>
                <a:latin typeface="Futura Maxi CG Bold"/>
                <a:ea typeface="Futura Maxi CG Bold"/>
                <a:cs typeface="Futura Maxi CG Bold"/>
                <a:sym typeface="Futura Maxi CG Bold"/>
              </a:defRPr>
            </a:lvl1pPr>
          </a:lstStyle>
          <a:p>
            <a:r>
              <a:t>Title Text</a:t>
            </a:r>
          </a:p>
        </p:txBody>
      </p:sp>
      <p:sp>
        <p:nvSpPr>
          <p:cNvPr id="24" name="Body Level One…"/>
          <p:cNvSpPr txBox="1">
            <a:spLocks noGrp="1"/>
          </p:cNvSpPr>
          <p:nvPr>
            <p:ph type="body" sz="quarter" idx="1"/>
          </p:nvPr>
        </p:nvSpPr>
        <p:spPr>
          <a:xfrm>
            <a:off x="5762623" y="6215062"/>
            <a:ext cx="12858754" cy="1902026"/>
          </a:xfrm>
          <a:prstGeom prst="rect">
            <a:avLst/>
          </a:prstGeom>
        </p:spPr>
        <p:txBody>
          <a:bodyPr lIns="53577" tIns="53577" rIns="53577" bIns="53577" anchor="b"/>
          <a:lstStyle>
            <a:lvl1pPr marL="0" indent="0" algn="ctr" defTabSz="821530">
              <a:lnSpc>
                <a:spcPct val="80000"/>
              </a:lnSpc>
              <a:spcBef>
                <a:spcPts val="3200"/>
              </a:spcBef>
              <a:buSzTx/>
              <a:buNone/>
              <a:defRPr sz="3000" cap="all">
                <a:solidFill>
                  <a:srgbClr val="004C97"/>
                </a:solidFill>
              </a:defRPr>
            </a:lvl1pPr>
            <a:lvl2pPr marL="0" indent="0" algn="ctr" defTabSz="821530">
              <a:lnSpc>
                <a:spcPct val="80000"/>
              </a:lnSpc>
              <a:spcBef>
                <a:spcPts val="3200"/>
              </a:spcBef>
              <a:buSzTx/>
              <a:buNone/>
              <a:defRPr sz="3000" cap="all">
                <a:solidFill>
                  <a:srgbClr val="004C97"/>
                </a:solidFill>
              </a:defRPr>
            </a:lvl2pPr>
            <a:lvl3pPr marL="0" indent="0" algn="ctr" defTabSz="821530">
              <a:lnSpc>
                <a:spcPct val="80000"/>
              </a:lnSpc>
              <a:spcBef>
                <a:spcPts val="3200"/>
              </a:spcBef>
              <a:buSzTx/>
              <a:buNone/>
              <a:defRPr sz="3000" cap="all">
                <a:solidFill>
                  <a:srgbClr val="004C97"/>
                </a:solidFill>
              </a:defRPr>
            </a:lvl3pPr>
            <a:lvl4pPr marL="0" indent="0" algn="ctr" defTabSz="821530">
              <a:lnSpc>
                <a:spcPct val="80000"/>
              </a:lnSpc>
              <a:spcBef>
                <a:spcPts val="3200"/>
              </a:spcBef>
              <a:buSzTx/>
              <a:buNone/>
              <a:defRPr sz="3000" cap="all">
                <a:solidFill>
                  <a:srgbClr val="004C97"/>
                </a:solidFill>
              </a:defRPr>
            </a:lvl4pPr>
            <a:lvl5pPr marL="0" indent="0" algn="ctr" defTabSz="821530">
              <a:lnSpc>
                <a:spcPct val="80000"/>
              </a:lnSpc>
              <a:spcBef>
                <a:spcPts val="3200"/>
              </a:spcBef>
              <a:buSzTx/>
              <a:buNone/>
              <a:defRPr sz="3000" cap="all">
                <a:solidFill>
                  <a:srgbClr val="004C97"/>
                </a:solidFill>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xfrm>
            <a:off x="18138871" y="2169913"/>
            <a:ext cx="485602" cy="551657"/>
          </a:xfrm>
          <a:prstGeom prst="rect">
            <a:avLst/>
          </a:prstGeom>
        </p:spPr>
        <p:txBody>
          <a:bodyPr lIns="53577" tIns="53577" rIns="53577" bIns="53577" anchor="t"/>
          <a:lstStyle>
            <a:lvl1pPr defTabSz="821530">
              <a:lnSpc>
                <a:spcPct val="80000"/>
              </a:lnSpc>
              <a:defRPr sz="30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422581639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Subtitle Alt">
    <p:spTree>
      <p:nvGrpSpPr>
        <p:cNvPr id="1" name=""/>
        <p:cNvGrpSpPr/>
        <p:nvPr/>
      </p:nvGrpSpPr>
      <p:grpSpPr>
        <a:xfrm>
          <a:off x="0" y="0"/>
          <a:ext cx="0" cy="0"/>
          <a:chOff x="0" y="0"/>
          <a:chExt cx="0" cy="0"/>
        </a:xfrm>
      </p:grpSpPr>
      <p:sp>
        <p:nvSpPr>
          <p:cNvPr id="32" name="Line"/>
          <p:cNvSpPr/>
          <p:nvPr/>
        </p:nvSpPr>
        <p:spPr>
          <a:xfrm flipV="1">
            <a:off x="5762623" y="8191224"/>
            <a:ext cx="12858754" cy="278"/>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33" name="Title Text"/>
          <p:cNvSpPr txBox="1">
            <a:spLocks noGrp="1"/>
          </p:cNvSpPr>
          <p:nvPr>
            <p:ph type="title"/>
          </p:nvPr>
        </p:nvSpPr>
        <p:spPr>
          <a:xfrm>
            <a:off x="5762623" y="8492132"/>
            <a:ext cx="12858754" cy="2853038"/>
          </a:xfrm>
          <a:prstGeom prst="rect">
            <a:avLst/>
          </a:prstGeom>
        </p:spPr>
        <p:txBody>
          <a:bodyPr lIns="53577" tIns="53577" rIns="53577" bIns="53577" anchor="t"/>
          <a:lstStyle>
            <a:lvl1pPr algn="l" defTabSz="821530">
              <a:lnSpc>
                <a:spcPct val="80000"/>
              </a:lnSpc>
              <a:defRPr sz="5500" cap="all" spc="-110">
                <a:solidFill>
                  <a:srgbClr val="FFFFFF"/>
                </a:solidFill>
                <a:latin typeface="Futura Maxi CG Bold"/>
                <a:ea typeface="Futura Maxi CG Bold"/>
                <a:cs typeface="Futura Maxi CG Bold"/>
                <a:sym typeface="Futura Maxi CG Bold"/>
              </a:defRPr>
            </a:lvl1pPr>
          </a:lstStyle>
          <a:p>
            <a:r>
              <a:t>Title Text</a:t>
            </a:r>
          </a:p>
        </p:txBody>
      </p:sp>
      <p:sp>
        <p:nvSpPr>
          <p:cNvPr id="34" name="Body Level One…"/>
          <p:cNvSpPr txBox="1">
            <a:spLocks noGrp="1"/>
          </p:cNvSpPr>
          <p:nvPr>
            <p:ph type="body" sz="quarter" idx="1"/>
          </p:nvPr>
        </p:nvSpPr>
        <p:spPr>
          <a:xfrm>
            <a:off x="5762623" y="6215062"/>
            <a:ext cx="12858754" cy="1902026"/>
          </a:xfrm>
          <a:prstGeom prst="rect">
            <a:avLst/>
          </a:prstGeom>
        </p:spPr>
        <p:txBody>
          <a:bodyPr lIns="53577" tIns="53577" rIns="53577" bIns="53577" anchor="b"/>
          <a:lstStyle>
            <a:lvl1pPr marL="0" indent="0" algn="ctr" defTabSz="821530">
              <a:lnSpc>
                <a:spcPct val="80000"/>
              </a:lnSpc>
              <a:spcBef>
                <a:spcPts val="3200"/>
              </a:spcBef>
              <a:buSzTx/>
              <a:buNone/>
              <a:defRPr sz="3000" cap="all">
                <a:solidFill>
                  <a:srgbClr val="004C97"/>
                </a:solidFill>
              </a:defRPr>
            </a:lvl1pPr>
            <a:lvl2pPr marL="0" indent="0" algn="ctr" defTabSz="821530">
              <a:lnSpc>
                <a:spcPct val="80000"/>
              </a:lnSpc>
              <a:spcBef>
                <a:spcPts val="3200"/>
              </a:spcBef>
              <a:buSzTx/>
              <a:buNone/>
              <a:defRPr sz="3000" cap="all">
                <a:solidFill>
                  <a:srgbClr val="004C97"/>
                </a:solidFill>
              </a:defRPr>
            </a:lvl2pPr>
            <a:lvl3pPr marL="0" indent="0" algn="ctr" defTabSz="821530">
              <a:lnSpc>
                <a:spcPct val="80000"/>
              </a:lnSpc>
              <a:spcBef>
                <a:spcPts val="3200"/>
              </a:spcBef>
              <a:buSzTx/>
              <a:buNone/>
              <a:defRPr sz="3000" cap="all">
                <a:solidFill>
                  <a:srgbClr val="004C97"/>
                </a:solidFill>
              </a:defRPr>
            </a:lvl3pPr>
            <a:lvl4pPr marL="0" indent="0" algn="ctr" defTabSz="821530">
              <a:lnSpc>
                <a:spcPct val="80000"/>
              </a:lnSpc>
              <a:spcBef>
                <a:spcPts val="3200"/>
              </a:spcBef>
              <a:buSzTx/>
              <a:buNone/>
              <a:defRPr sz="3000" cap="all">
                <a:solidFill>
                  <a:srgbClr val="004C97"/>
                </a:solidFill>
              </a:defRPr>
            </a:lvl4pPr>
            <a:lvl5pPr marL="0" indent="0" algn="ctr" defTabSz="821530">
              <a:lnSpc>
                <a:spcPct val="80000"/>
              </a:lnSpc>
              <a:spcBef>
                <a:spcPts val="3200"/>
              </a:spcBef>
              <a:buSzTx/>
              <a:buNone/>
              <a:defRPr sz="3000" cap="all">
                <a:solidFill>
                  <a:srgbClr val="004C97"/>
                </a:solidFill>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xfrm>
            <a:off x="18104509" y="2156518"/>
            <a:ext cx="485602" cy="551657"/>
          </a:xfrm>
          <a:prstGeom prst="rect">
            <a:avLst/>
          </a:prstGeom>
        </p:spPr>
        <p:txBody>
          <a:bodyPr lIns="53577" tIns="53577" rIns="53577" bIns="53577" anchor="t"/>
          <a:lstStyle>
            <a:lvl1pPr defTabSz="821530">
              <a:lnSpc>
                <a:spcPct val="80000"/>
              </a:lnSpc>
              <a:defRPr sz="30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369433847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bg>
      <p:bgPr>
        <a:solidFill>
          <a:srgbClr val="0C5F96"/>
        </a:solidFill>
        <a:effectLst/>
      </p:bgPr>
    </p:bg>
    <p:spTree>
      <p:nvGrpSpPr>
        <p:cNvPr id="1" name=""/>
        <p:cNvGrpSpPr/>
        <p:nvPr/>
      </p:nvGrpSpPr>
      <p:grpSpPr>
        <a:xfrm>
          <a:off x="0" y="0"/>
          <a:ext cx="0" cy="0"/>
          <a:chOff x="0" y="0"/>
          <a:chExt cx="0" cy="0"/>
        </a:xfrm>
      </p:grpSpPr>
      <p:sp>
        <p:nvSpPr>
          <p:cNvPr id="42" name="Title Text"/>
          <p:cNvSpPr txBox="1">
            <a:spLocks noGrp="1"/>
          </p:cNvSpPr>
          <p:nvPr>
            <p:ph type="title"/>
          </p:nvPr>
        </p:nvSpPr>
        <p:spPr>
          <a:xfrm>
            <a:off x="5762623" y="5973960"/>
            <a:ext cx="12858754" cy="4768456"/>
          </a:xfrm>
          <a:prstGeom prst="rect">
            <a:avLst/>
          </a:prstGeom>
        </p:spPr>
        <p:txBody>
          <a:bodyPr lIns="53577" tIns="53577" rIns="53577" bIns="53577" anchor="t"/>
          <a:lstStyle>
            <a:lvl1pPr algn="l" defTabSz="821530">
              <a:lnSpc>
                <a:spcPct val="80000"/>
              </a:lnSpc>
              <a:defRPr sz="5500" cap="all" spc="-110">
                <a:solidFill>
                  <a:srgbClr val="FFFFFF"/>
                </a:solidFill>
                <a:latin typeface="Futura Maxi CG Bold"/>
                <a:ea typeface="Futura Maxi CG Bold"/>
                <a:cs typeface="Futura Maxi CG Bold"/>
                <a:sym typeface="Futura Maxi CG Bold"/>
              </a:defRPr>
            </a:lvl1pPr>
          </a:lstStyle>
          <a:p>
            <a:r>
              <a:t>Title Text</a:t>
            </a:r>
          </a:p>
        </p:txBody>
      </p:sp>
      <p:sp>
        <p:nvSpPr>
          <p:cNvPr id="43" name="Slide Number"/>
          <p:cNvSpPr txBox="1">
            <a:spLocks noGrp="1"/>
          </p:cNvSpPr>
          <p:nvPr>
            <p:ph type="sldNum" sz="quarter" idx="2"/>
          </p:nvPr>
        </p:nvSpPr>
        <p:spPr>
          <a:xfrm>
            <a:off x="18138871" y="2169913"/>
            <a:ext cx="485602" cy="551657"/>
          </a:xfrm>
          <a:prstGeom prst="rect">
            <a:avLst/>
          </a:prstGeom>
        </p:spPr>
        <p:txBody>
          <a:bodyPr lIns="53577" tIns="53577" rIns="53577" bIns="53577" anchor="t"/>
          <a:lstStyle>
            <a:lvl1pPr defTabSz="821530">
              <a:lnSpc>
                <a:spcPct val="80000"/>
              </a:lnSpc>
              <a:defRPr sz="30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55325421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Vertical">
    <p:bg>
      <p:bgPr>
        <a:solidFill>
          <a:srgbClr val="0C5F96"/>
        </a:solidFill>
        <a:effectLst/>
      </p:bgPr>
    </p:bg>
    <p:spTree>
      <p:nvGrpSpPr>
        <p:cNvPr id="1" name=""/>
        <p:cNvGrpSpPr/>
        <p:nvPr/>
      </p:nvGrpSpPr>
      <p:grpSpPr>
        <a:xfrm>
          <a:off x="0" y="0"/>
          <a:ext cx="0" cy="0"/>
          <a:chOff x="0" y="0"/>
          <a:chExt cx="0" cy="0"/>
        </a:xfrm>
      </p:grpSpPr>
      <p:sp>
        <p:nvSpPr>
          <p:cNvPr id="50" name="Line"/>
          <p:cNvSpPr/>
          <p:nvPr/>
        </p:nvSpPr>
        <p:spPr>
          <a:xfrm flipV="1">
            <a:off x="11549061" y="8191348"/>
            <a:ext cx="7072314" cy="15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51" name="Image"/>
          <p:cNvSpPr>
            <a:spLocks noGrp="1"/>
          </p:cNvSpPr>
          <p:nvPr>
            <p:ph type="pic" sz="half" idx="21"/>
          </p:nvPr>
        </p:nvSpPr>
        <p:spPr>
          <a:xfrm>
            <a:off x="4262437" y="1701105"/>
            <a:ext cx="9345480" cy="10313791"/>
          </a:xfrm>
          <a:prstGeom prst="rect">
            <a:avLst/>
          </a:prstGeom>
        </p:spPr>
        <p:txBody>
          <a:bodyPr lIns="91439" tIns="45719" rIns="91439" bIns="45719" anchor="t">
            <a:noAutofit/>
          </a:bodyPr>
          <a:lstStyle/>
          <a:p>
            <a:endParaRPr/>
          </a:p>
        </p:txBody>
      </p:sp>
      <p:sp>
        <p:nvSpPr>
          <p:cNvPr id="52" name="Title Text"/>
          <p:cNvSpPr txBox="1">
            <a:spLocks noGrp="1"/>
          </p:cNvSpPr>
          <p:nvPr>
            <p:ph type="title"/>
          </p:nvPr>
        </p:nvSpPr>
        <p:spPr>
          <a:xfrm>
            <a:off x="11549061" y="8492132"/>
            <a:ext cx="7072314" cy="2853038"/>
          </a:xfrm>
          <a:prstGeom prst="rect">
            <a:avLst/>
          </a:prstGeom>
        </p:spPr>
        <p:txBody>
          <a:bodyPr lIns="53577" tIns="53577" rIns="53577" bIns="53577" anchor="t"/>
          <a:lstStyle>
            <a:lvl1pPr algn="l" defTabSz="821530">
              <a:lnSpc>
                <a:spcPct val="80000"/>
              </a:lnSpc>
              <a:defRPr sz="5500" cap="all" spc="-110">
                <a:solidFill>
                  <a:srgbClr val="FFFFFF"/>
                </a:solidFill>
                <a:latin typeface="Futura Maxi CG Bold"/>
                <a:ea typeface="Futura Maxi CG Bold"/>
                <a:cs typeface="Futura Maxi CG Bold"/>
                <a:sym typeface="Futura Maxi CG Bold"/>
              </a:defRPr>
            </a:lvl1pPr>
          </a:lstStyle>
          <a:p>
            <a:r>
              <a:t>Title Text</a:t>
            </a:r>
          </a:p>
        </p:txBody>
      </p:sp>
      <p:sp>
        <p:nvSpPr>
          <p:cNvPr id="53" name="Body Level One…"/>
          <p:cNvSpPr txBox="1">
            <a:spLocks noGrp="1"/>
          </p:cNvSpPr>
          <p:nvPr>
            <p:ph type="body" sz="quarter" idx="1"/>
          </p:nvPr>
        </p:nvSpPr>
        <p:spPr>
          <a:xfrm>
            <a:off x="11549061" y="6215062"/>
            <a:ext cx="7072314" cy="1902026"/>
          </a:xfrm>
          <a:prstGeom prst="rect">
            <a:avLst/>
          </a:prstGeom>
        </p:spPr>
        <p:txBody>
          <a:bodyPr lIns="53577" tIns="53577" rIns="53577" bIns="53577" anchor="b"/>
          <a:lstStyle>
            <a:lvl1pPr marL="0" indent="0" algn="ctr" defTabSz="821530">
              <a:lnSpc>
                <a:spcPct val="80000"/>
              </a:lnSpc>
              <a:spcBef>
                <a:spcPts val="3200"/>
              </a:spcBef>
              <a:buSzTx/>
              <a:buNone/>
              <a:defRPr sz="3000" cap="all">
                <a:solidFill>
                  <a:srgbClr val="004C97"/>
                </a:solidFill>
              </a:defRPr>
            </a:lvl1pPr>
            <a:lvl2pPr marL="0" indent="0" algn="ctr" defTabSz="821530">
              <a:lnSpc>
                <a:spcPct val="80000"/>
              </a:lnSpc>
              <a:spcBef>
                <a:spcPts val="3200"/>
              </a:spcBef>
              <a:buSzTx/>
              <a:buNone/>
              <a:defRPr sz="3000" cap="all">
                <a:solidFill>
                  <a:srgbClr val="004C97"/>
                </a:solidFill>
              </a:defRPr>
            </a:lvl2pPr>
            <a:lvl3pPr marL="0" indent="0" algn="ctr" defTabSz="821530">
              <a:lnSpc>
                <a:spcPct val="80000"/>
              </a:lnSpc>
              <a:spcBef>
                <a:spcPts val="3200"/>
              </a:spcBef>
              <a:buSzTx/>
              <a:buNone/>
              <a:defRPr sz="3000" cap="all">
                <a:solidFill>
                  <a:srgbClr val="004C97"/>
                </a:solidFill>
              </a:defRPr>
            </a:lvl3pPr>
            <a:lvl4pPr marL="0" indent="0" algn="ctr" defTabSz="821530">
              <a:lnSpc>
                <a:spcPct val="80000"/>
              </a:lnSpc>
              <a:spcBef>
                <a:spcPts val="3200"/>
              </a:spcBef>
              <a:buSzTx/>
              <a:buNone/>
              <a:defRPr sz="3000" cap="all">
                <a:solidFill>
                  <a:srgbClr val="004C97"/>
                </a:solidFill>
              </a:defRPr>
            </a:lvl4pPr>
            <a:lvl5pPr marL="0" indent="0" algn="ctr" defTabSz="821530">
              <a:lnSpc>
                <a:spcPct val="80000"/>
              </a:lnSpc>
              <a:spcBef>
                <a:spcPts val="3200"/>
              </a:spcBef>
              <a:buSzTx/>
              <a:buNone/>
              <a:defRPr sz="3000" cap="all">
                <a:solidFill>
                  <a:srgbClr val="004C97"/>
                </a:solidFill>
              </a:defRPr>
            </a:lvl5p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xfrm>
            <a:off x="18138871" y="2169913"/>
            <a:ext cx="485602" cy="551657"/>
          </a:xfrm>
          <a:prstGeom prst="rect">
            <a:avLst/>
          </a:prstGeom>
        </p:spPr>
        <p:txBody>
          <a:bodyPr lIns="53577" tIns="53577" rIns="53577" bIns="53577" anchor="t"/>
          <a:lstStyle>
            <a:lvl1pPr defTabSz="821530">
              <a:lnSpc>
                <a:spcPct val="80000"/>
              </a:lnSpc>
              <a:defRPr sz="30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316829031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1" name="Line"/>
          <p:cNvSpPr/>
          <p:nvPr/>
        </p:nvSpPr>
        <p:spPr>
          <a:xfrm flipV="1">
            <a:off x="5762623" y="2761974"/>
            <a:ext cx="12858754" cy="278"/>
          </a:xfrm>
          <a:prstGeom prst="line">
            <a:avLst/>
          </a:prstGeom>
          <a:ln w="12700">
            <a:solidFill>
              <a:srgbClr val="A6AAA9"/>
            </a:solidFill>
            <a:miter lim="400000"/>
          </a:ln>
        </p:spPr>
        <p:txBody>
          <a:bodyPr lIns="45718" tIns="45718" rIns="45718" bIns="45718"/>
          <a:lstStyle/>
          <a:p>
            <a:pPr>
              <a:defRPr>
                <a:solidFill>
                  <a:srgbClr val="838787"/>
                </a:solidFill>
              </a:defRPr>
            </a:pPr>
            <a:endParaRPr/>
          </a:p>
        </p:txBody>
      </p:sp>
      <p:sp>
        <p:nvSpPr>
          <p:cNvPr id="62" name="Body Level One…"/>
          <p:cNvSpPr txBox="1">
            <a:spLocks noGrp="1"/>
          </p:cNvSpPr>
          <p:nvPr>
            <p:ph type="body" sz="quarter" idx="1"/>
          </p:nvPr>
        </p:nvSpPr>
        <p:spPr>
          <a:xfrm>
            <a:off x="5762623" y="2051049"/>
            <a:ext cx="11787190" cy="627859"/>
          </a:xfrm>
          <a:prstGeom prst="rect">
            <a:avLst/>
          </a:prstGeom>
        </p:spPr>
        <p:txBody>
          <a:bodyPr lIns="53577" tIns="53577" rIns="53577" bIns="53577" anchor="b"/>
          <a:lstStyle>
            <a:lvl1pPr marL="0" indent="0" defTabSz="642937">
              <a:lnSpc>
                <a:spcPct val="80000"/>
              </a:lnSpc>
              <a:spcBef>
                <a:spcPts val="0"/>
              </a:spcBef>
              <a:buSzTx/>
              <a:buNone/>
              <a:defRPr sz="3000" cap="all" spc="150">
                <a:solidFill>
                  <a:srgbClr val="838787"/>
                </a:solidFill>
              </a:defRPr>
            </a:lvl1pPr>
            <a:lvl2pPr marL="1190625" indent="-428625" defTabSz="642937">
              <a:lnSpc>
                <a:spcPct val="80000"/>
              </a:lnSpc>
              <a:spcBef>
                <a:spcPts val="0"/>
              </a:spcBef>
              <a:defRPr sz="3000" cap="all" spc="150">
                <a:solidFill>
                  <a:srgbClr val="838787"/>
                </a:solidFill>
              </a:defRPr>
            </a:lvl2pPr>
            <a:lvl3pPr marL="1635125" indent="-428625" defTabSz="642937">
              <a:lnSpc>
                <a:spcPct val="80000"/>
              </a:lnSpc>
              <a:spcBef>
                <a:spcPts val="0"/>
              </a:spcBef>
              <a:defRPr sz="3000" cap="all" spc="150">
                <a:solidFill>
                  <a:srgbClr val="838787"/>
                </a:solidFill>
              </a:defRPr>
            </a:lvl3pPr>
            <a:lvl4pPr marL="2079625" indent="-428625" defTabSz="642937">
              <a:lnSpc>
                <a:spcPct val="80000"/>
              </a:lnSpc>
              <a:spcBef>
                <a:spcPts val="0"/>
              </a:spcBef>
              <a:defRPr sz="3000" cap="all" spc="150">
                <a:solidFill>
                  <a:srgbClr val="838787"/>
                </a:solidFill>
              </a:defRPr>
            </a:lvl4pPr>
            <a:lvl5pPr marL="2524125" indent="-428625" defTabSz="642937">
              <a:lnSpc>
                <a:spcPct val="80000"/>
              </a:lnSpc>
              <a:spcBef>
                <a:spcPts val="0"/>
              </a:spcBef>
              <a:defRPr sz="3000" cap="all" spc="15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63" name="Title Text"/>
          <p:cNvSpPr txBox="1">
            <a:spLocks noGrp="1"/>
          </p:cNvSpPr>
          <p:nvPr>
            <p:ph type="title"/>
          </p:nvPr>
        </p:nvSpPr>
        <p:spPr>
          <a:xfrm>
            <a:off x="5762623" y="3335237"/>
            <a:ext cx="12858754" cy="763490"/>
          </a:xfrm>
          <a:prstGeom prst="rect">
            <a:avLst/>
          </a:prstGeom>
        </p:spPr>
        <p:txBody>
          <a:bodyPr lIns="53577" tIns="53577" rIns="53577" bIns="53577" anchor="t"/>
          <a:lstStyle>
            <a:lvl1pPr algn="l" defTabSz="821530">
              <a:lnSpc>
                <a:spcPct val="80000"/>
              </a:lnSpc>
              <a:spcBef>
                <a:spcPts val="3900"/>
              </a:spcBef>
              <a:defRPr sz="9500" cap="all">
                <a:solidFill>
                  <a:schemeClr val="accent1"/>
                </a:solidFill>
                <a:latin typeface="Futura Maxi CG Bold"/>
                <a:ea typeface="Futura Maxi CG Bold"/>
                <a:cs typeface="Futura Maxi CG Bold"/>
                <a:sym typeface="Futura Maxi CG Bold"/>
              </a:defRPr>
            </a:lvl1pPr>
          </a:lstStyle>
          <a:p>
            <a:r>
              <a:t>Title Text</a:t>
            </a:r>
          </a:p>
        </p:txBody>
      </p:sp>
      <p:sp>
        <p:nvSpPr>
          <p:cNvPr id="64" name="Slide Number"/>
          <p:cNvSpPr txBox="1">
            <a:spLocks noGrp="1"/>
          </p:cNvSpPr>
          <p:nvPr>
            <p:ph type="sldNum" sz="quarter" idx="2"/>
          </p:nvPr>
        </p:nvSpPr>
        <p:spPr>
          <a:xfrm>
            <a:off x="18130628" y="2169913"/>
            <a:ext cx="485602" cy="551657"/>
          </a:xfrm>
          <a:prstGeom prst="rect">
            <a:avLst/>
          </a:prstGeom>
        </p:spPr>
        <p:txBody>
          <a:bodyPr lIns="53577" tIns="53577" rIns="53577" bIns="53577" anchor="t"/>
          <a:lstStyle>
            <a:lvl1pPr defTabSz="821530">
              <a:lnSpc>
                <a:spcPct val="80000"/>
              </a:lnSpc>
              <a:defRPr sz="30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140771028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0C5F96"/>
        </a:solidFill>
        <a:effectLst/>
      </p:bgPr>
    </p:bg>
    <p:spTree>
      <p:nvGrpSpPr>
        <p:cNvPr id="1" name=""/>
        <p:cNvGrpSpPr/>
        <p:nvPr/>
      </p:nvGrpSpPr>
      <p:grpSpPr>
        <a:xfrm>
          <a:off x="0" y="0"/>
          <a:ext cx="0" cy="0"/>
          <a:chOff x="0" y="0"/>
          <a:chExt cx="0" cy="0"/>
        </a:xfrm>
      </p:grpSpPr>
      <p:sp>
        <p:nvSpPr>
          <p:cNvPr id="71" name="Line"/>
          <p:cNvSpPr/>
          <p:nvPr/>
        </p:nvSpPr>
        <p:spPr>
          <a:xfrm flipV="1">
            <a:off x="5762623" y="2761974"/>
            <a:ext cx="12858754" cy="278"/>
          </a:xfrm>
          <a:prstGeom prst="line">
            <a:avLst/>
          </a:prstGeom>
          <a:ln w="12700">
            <a:solidFill>
              <a:srgbClr val="A6AAA9"/>
            </a:solidFill>
            <a:miter lim="400000"/>
          </a:ln>
        </p:spPr>
        <p:txBody>
          <a:bodyPr lIns="45718" tIns="45718" rIns="45718" bIns="45718"/>
          <a:lstStyle/>
          <a:p>
            <a:pPr>
              <a:defRPr>
                <a:solidFill>
                  <a:srgbClr val="838787"/>
                </a:solidFill>
              </a:defRPr>
            </a:pPr>
            <a:endParaRPr/>
          </a:p>
        </p:txBody>
      </p:sp>
      <p:sp>
        <p:nvSpPr>
          <p:cNvPr id="72" name="Body Level One…"/>
          <p:cNvSpPr txBox="1">
            <a:spLocks noGrp="1"/>
          </p:cNvSpPr>
          <p:nvPr>
            <p:ph type="body" sz="quarter" idx="1"/>
          </p:nvPr>
        </p:nvSpPr>
        <p:spPr>
          <a:xfrm>
            <a:off x="5762623" y="2051049"/>
            <a:ext cx="11787190" cy="627859"/>
          </a:xfrm>
          <a:prstGeom prst="rect">
            <a:avLst/>
          </a:prstGeom>
        </p:spPr>
        <p:txBody>
          <a:bodyPr lIns="53577" tIns="53577" rIns="53577" bIns="53577" anchor="b"/>
          <a:lstStyle>
            <a:lvl1pPr marL="0" indent="0" defTabSz="642937">
              <a:lnSpc>
                <a:spcPct val="80000"/>
              </a:lnSpc>
              <a:spcBef>
                <a:spcPts val="0"/>
              </a:spcBef>
              <a:buSzTx/>
              <a:buNone/>
              <a:defRPr sz="3000" cap="all" spc="150">
                <a:solidFill>
                  <a:srgbClr val="838787"/>
                </a:solidFill>
              </a:defRPr>
            </a:lvl1pPr>
            <a:lvl2pPr marL="1190625" indent="-428625" defTabSz="642937">
              <a:lnSpc>
                <a:spcPct val="80000"/>
              </a:lnSpc>
              <a:spcBef>
                <a:spcPts val="0"/>
              </a:spcBef>
              <a:defRPr sz="3000" cap="all" spc="150">
                <a:solidFill>
                  <a:srgbClr val="838787"/>
                </a:solidFill>
              </a:defRPr>
            </a:lvl2pPr>
            <a:lvl3pPr marL="1635125" indent="-428625" defTabSz="642937">
              <a:lnSpc>
                <a:spcPct val="80000"/>
              </a:lnSpc>
              <a:spcBef>
                <a:spcPts val="0"/>
              </a:spcBef>
              <a:defRPr sz="3000" cap="all" spc="150">
                <a:solidFill>
                  <a:srgbClr val="838787"/>
                </a:solidFill>
              </a:defRPr>
            </a:lvl3pPr>
            <a:lvl4pPr marL="2079625" indent="-428625" defTabSz="642937">
              <a:lnSpc>
                <a:spcPct val="80000"/>
              </a:lnSpc>
              <a:spcBef>
                <a:spcPts val="0"/>
              </a:spcBef>
              <a:defRPr sz="3000" cap="all" spc="150">
                <a:solidFill>
                  <a:srgbClr val="838787"/>
                </a:solidFill>
              </a:defRPr>
            </a:lvl4pPr>
            <a:lvl5pPr marL="2524125" indent="-428625" defTabSz="642937">
              <a:lnSpc>
                <a:spcPct val="80000"/>
              </a:lnSpc>
              <a:spcBef>
                <a:spcPts val="0"/>
              </a:spcBef>
              <a:defRPr sz="3000" cap="all" spc="15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73" name="Title Text"/>
          <p:cNvSpPr txBox="1">
            <a:spLocks noGrp="1"/>
          </p:cNvSpPr>
          <p:nvPr>
            <p:ph type="title"/>
          </p:nvPr>
        </p:nvSpPr>
        <p:spPr>
          <a:xfrm>
            <a:off x="5762623" y="3335237"/>
            <a:ext cx="12858754" cy="763490"/>
          </a:xfrm>
          <a:prstGeom prst="rect">
            <a:avLst/>
          </a:prstGeom>
        </p:spPr>
        <p:txBody>
          <a:bodyPr lIns="53577" tIns="53577" rIns="53577" bIns="53577" anchor="t"/>
          <a:lstStyle>
            <a:lvl1pPr algn="l" defTabSz="821530">
              <a:lnSpc>
                <a:spcPct val="80000"/>
              </a:lnSpc>
              <a:spcBef>
                <a:spcPts val="3900"/>
              </a:spcBef>
              <a:defRPr sz="9500" cap="all">
                <a:solidFill>
                  <a:schemeClr val="accent1"/>
                </a:solidFill>
                <a:latin typeface="Futura Maxi CG Bold"/>
                <a:ea typeface="Futura Maxi CG Bold"/>
                <a:cs typeface="Futura Maxi CG Bold"/>
                <a:sym typeface="Futura Maxi CG Bold"/>
              </a:defRPr>
            </a:lvl1pPr>
          </a:lstStyle>
          <a:p>
            <a:r>
              <a:t>Title Text</a:t>
            </a:r>
          </a:p>
        </p:txBody>
      </p:sp>
      <p:sp>
        <p:nvSpPr>
          <p:cNvPr id="74" name="Body Level One…"/>
          <p:cNvSpPr txBox="1">
            <a:spLocks noGrp="1"/>
          </p:cNvSpPr>
          <p:nvPr>
            <p:ph type="body" sz="half" idx="21"/>
          </p:nvPr>
        </p:nvSpPr>
        <p:spPr>
          <a:xfrm>
            <a:off x="5762623" y="4607717"/>
            <a:ext cx="12858754" cy="6442773"/>
          </a:xfrm>
          <a:prstGeom prst="rect">
            <a:avLst/>
          </a:prstGeom>
        </p:spPr>
        <p:txBody>
          <a:bodyPr lIns="53577" tIns="53577" rIns="53577" bIns="53577" anchor="t"/>
          <a:lstStyle/>
          <a:p>
            <a:pPr marL="575234" indent="-575234" defTabSz="821530">
              <a:spcBef>
                <a:spcPts val="3900"/>
              </a:spcBef>
              <a:buSzPct val="40000"/>
              <a:buBlip>
                <a:blip r:embed="rId2"/>
              </a:buBlip>
              <a:defRPr sz="4400">
                <a:solidFill>
                  <a:srgbClr val="838787"/>
                </a:solidFill>
              </a:defRPr>
            </a:pPr>
            <a:endParaRPr/>
          </a:p>
        </p:txBody>
      </p:sp>
      <p:sp>
        <p:nvSpPr>
          <p:cNvPr id="75" name="Slide Number"/>
          <p:cNvSpPr txBox="1">
            <a:spLocks noGrp="1"/>
          </p:cNvSpPr>
          <p:nvPr>
            <p:ph type="sldNum" sz="quarter" idx="2"/>
          </p:nvPr>
        </p:nvSpPr>
        <p:spPr>
          <a:xfrm>
            <a:off x="18130628" y="2169913"/>
            <a:ext cx="485602" cy="551657"/>
          </a:xfrm>
          <a:prstGeom prst="rect">
            <a:avLst/>
          </a:prstGeom>
        </p:spPr>
        <p:txBody>
          <a:bodyPr lIns="53577" tIns="53577" rIns="53577" bIns="53577" anchor="t"/>
          <a:lstStyle>
            <a:lvl1pPr defTabSz="821530">
              <a:lnSpc>
                <a:spcPct val="80000"/>
              </a:lnSpc>
              <a:defRPr sz="30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237539257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2" name="Line"/>
          <p:cNvSpPr/>
          <p:nvPr/>
        </p:nvSpPr>
        <p:spPr>
          <a:xfrm flipV="1">
            <a:off x="5762623" y="2761974"/>
            <a:ext cx="12858754" cy="278"/>
          </a:xfrm>
          <a:prstGeom prst="line">
            <a:avLst/>
          </a:prstGeom>
          <a:ln w="12700">
            <a:solidFill>
              <a:srgbClr val="A6AAA9"/>
            </a:solidFill>
            <a:miter lim="400000"/>
          </a:ln>
        </p:spPr>
        <p:txBody>
          <a:bodyPr lIns="45718" tIns="45718" rIns="45718" bIns="45718"/>
          <a:lstStyle/>
          <a:p>
            <a:pPr>
              <a:defRPr>
                <a:solidFill>
                  <a:srgbClr val="838787"/>
                </a:solidFill>
              </a:defRPr>
            </a:pPr>
            <a:endParaRPr/>
          </a:p>
        </p:txBody>
      </p:sp>
      <p:sp>
        <p:nvSpPr>
          <p:cNvPr id="83" name="Body Level One…"/>
          <p:cNvSpPr txBox="1">
            <a:spLocks noGrp="1"/>
          </p:cNvSpPr>
          <p:nvPr>
            <p:ph type="body" sz="quarter" idx="1"/>
          </p:nvPr>
        </p:nvSpPr>
        <p:spPr>
          <a:xfrm>
            <a:off x="5762623" y="2051049"/>
            <a:ext cx="11787190" cy="627859"/>
          </a:xfrm>
          <a:prstGeom prst="rect">
            <a:avLst/>
          </a:prstGeom>
        </p:spPr>
        <p:txBody>
          <a:bodyPr lIns="53577" tIns="53577" rIns="53577" bIns="53577" anchor="b"/>
          <a:lstStyle>
            <a:lvl1pPr marL="0" indent="0" defTabSz="642937">
              <a:lnSpc>
                <a:spcPct val="80000"/>
              </a:lnSpc>
              <a:spcBef>
                <a:spcPts val="0"/>
              </a:spcBef>
              <a:buSzTx/>
              <a:buNone/>
              <a:defRPr sz="3000" cap="all" spc="150">
                <a:solidFill>
                  <a:srgbClr val="838787"/>
                </a:solidFill>
              </a:defRPr>
            </a:lvl1pPr>
            <a:lvl2pPr marL="1190625" indent="-428625" defTabSz="642937">
              <a:lnSpc>
                <a:spcPct val="80000"/>
              </a:lnSpc>
              <a:spcBef>
                <a:spcPts val="0"/>
              </a:spcBef>
              <a:defRPr sz="3000" cap="all" spc="150">
                <a:solidFill>
                  <a:srgbClr val="838787"/>
                </a:solidFill>
              </a:defRPr>
            </a:lvl2pPr>
            <a:lvl3pPr marL="1635125" indent="-428625" defTabSz="642937">
              <a:lnSpc>
                <a:spcPct val="80000"/>
              </a:lnSpc>
              <a:spcBef>
                <a:spcPts val="0"/>
              </a:spcBef>
              <a:defRPr sz="3000" cap="all" spc="150">
                <a:solidFill>
                  <a:srgbClr val="838787"/>
                </a:solidFill>
              </a:defRPr>
            </a:lvl3pPr>
            <a:lvl4pPr marL="2079625" indent="-428625" defTabSz="642937">
              <a:lnSpc>
                <a:spcPct val="80000"/>
              </a:lnSpc>
              <a:spcBef>
                <a:spcPts val="0"/>
              </a:spcBef>
              <a:defRPr sz="3000" cap="all" spc="150">
                <a:solidFill>
                  <a:srgbClr val="838787"/>
                </a:solidFill>
              </a:defRPr>
            </a:lvl4pPr>
            <a:lvl5pPr marL="2524125" indent="-428625" defTabSz="642937">
              <a:lnSpc>
                <a:spcPct val="80000"/>
              </a:lnSpc>
              <a:spcBef>
                <a:spcPts val="0"/>
              </a:spcBef>
              <a:defRPr sz="3000" cap="all" spc="15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84" name="Title Text"/>
          <p:cNvSpPr txBox="1">
            <a:spLocks noGrp="1"/>
          </p:cNvSpPr>
          <p:nvPr>
            <p:ph type="title"/>
          </p:nvPr>
        </p:nvSpPr>
        <p:spPr>
          <a:xfrm>
            <a:off x="5762623" y="3335237"/>
            <a:ext cx="12858754" cy="763490"/>
          </a:xfrm>
          <a:prstGeom prst="rect">
            <a:avLst/>
          </a:prstGeom>
        </p:spPr>
        <p:txBody>
          <a:bodyPr lIns="53577" tIns="53577" rIns="53577" bIns="53577" anchor="t"/>
          <a:lstStyle>
            <a:lvl1pPr algn="l" defTabSz="821530">
              <a:lnSpc>
                <a:spcPct val="80000"/>
              </a:lnSpc>
              <a:spcBef>
                <a:spcPts val="3900"/>
              </a:spcBef>
              <a:defRPr sz="9500" cap="all">
                <a:solidFill>
                  <a:schemeClr val="accent1"/>
                </a:solidFill>
                <a:latin typeface="Futura Maxi CG Bold"/>
                <a:ea typeface="Futura Maxi CG Bold"/>
                <a:cs typeface="Futura Maxi CG Bold"/>
                <a:sym typeface="Futura Maxi CG Bold"/>
              </a:defRPr>
            </a:lvl1pPr>
          </a:lstStyle>
          <a:p>
            <a:r>
              <a:t>Title Text</a:t>
            </a:r>
          </a:p>
        </p:txBody>
      </p:sp>
      <p:sp>
        <p:nvSpPr>
          <p:cNvPr id="85" name="Body Level One…"/>
          <p:cNvSpPr txBox="1">
            <a:spLocks noGrp="1"/>
          </p:cNvSpPr>
          <p:nvPr>
            <p:ph type="body" sz="half" idx="21"/>
          </p:nvPr>
        </p:nvSpPr>
        <p:spPr>
          <a:xfrm>
            <a:off x="5762623" y="4607717"/>
            <a:ext cx="12858754" cy="6442773"/>
          </a:xfrm>
          <a:prstGeom prst="rect">
            <a:avLst/>
          </a:prstGeom>
        </p:spPr>
        <p:txBody>
          <a:bodyPr lIns="53577" tIns="53577" rIns="53577" bIns="53577" anchor="t"/>
          <a:lstStyle/>
          <a:p>
            <a:pPr marL="575234" indent="-575234" defTabSz="821530">
              <a:spcBef>
                <a:spcPts val="3900"/>
              </a:spcBef>
              <a:buSzPct val="40000"/>
              <a:buBlip>
                <a:blip r:embed="rId2"/>
              </a:buBlip>
              <a:defRPr sz="4400">
                <a:solidFill>
                  <a:srgbClr val="838787"/>
                </a:solidFill>
              </a:defRPr>
            </a:pPr>
            <a:endParaRPr/>
          </a:p>
        </p:txBody>
      </p:sp>
      <p:sp>
        <p:nvSpPr>
          <p:cNvPr id="86" name="Slide Number"/>
          <p:cNvSpPr txBox="1">
            <a:spLocks noGrp="1"/>
          </p:cNvSpPr>
          <p:nvPr>
            <p:ph type="sldNum" sz="quarter" idx="2"/>
          </p:nvPr>
        </p:nvSpPr>
        <p:spPr>
          <a:xfrm>
            <a:off x="18130628" y="2169913"/>
            <a:ext cx="485602" cy="551657"/>
          </a:xfrm>
          <a:prstGeom prst="rect">
            <a:avLst/>
          </a:prstGeom>
        </p:spPr>
        <p:txBody>
          <a:bodyPr lIns="53577" tIns="53577" rIns="53577" bIns="53577" anchor="t"/>
          <a:lstStyle>
            <a:lvl1pPr defTabSz="821530">
              <a:lnSpc>
                <a:spcPct val="80000"/>
              </a:lnSpc>
              <a:defRPr sz="30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22770968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C5F96"/>
        </a:solidFill>
        <a:effectLst/>
      </p:bgPr>
    </p:bg>
    <p:spTree>
      <p:nvGrpSpPr>
        <p:cNvPr id="1" name=""/>
        <p:cNvGrpSpPr/>
        <p:nvPr/>
      </p:nvGrpSpPr>
      <p:grpSpPr>
        <a:xfrm>
          <a:off x="0" y="0"/>
          <a:ext cx="0" cy="0"/>
          <a:chOff x="0" y="0"/>
          <a:chExt cx="0" cy="0"/>
        </a:xfrm>
      </p:grpSpPr>
      <p:sp>
        <p:nvSpPr>
          <p:cNvPr id="93" name="Line"/>
          <p:cNvSpPr/>
          <p:nvPr/>
        </p:nvSpPr>
        <p:spPr>
          <a:xfrm flipV="1">
            <a:off x="5762623" y="2761974"/>
            <a:ext cx="12858754" cy="278"/>
          </a:xfrm>
          <a:prstGeom prst="line">
            <a:avLst/>
          </a:prstGeom>
          <a:ln w="12700">
            <a:solidFill>
              <a:srgbClr val="A6AAA9"/>
            </a:solidFill>
            <a:miter lim="400000"/>
          </a:ln>
        </p:spPr>
        <p:txBody>
          <a:bodyPr lIns="45718" tIns="45718" rIns="45718" bIns="45718"/>
          <a:lstStyle/>
          <a:p>
            <a:pPr>
              <a:defRPr>
                <a:solidFill>
                  <a:srgbClr val="838787"/>
                </a:solidFill>
              </a:defRPr>
            </a:pPr>
            <a:endParaRPr/>
          </a:p>
        </p:txBody>
      </p:sp>
      <p:sp>
        <p:nvSpPr>
          <p:cNvPr id="94" name="Body Level One…"/>
          <p:cNvSpPr txBox="1">
            <a:spLocks noGrp="1"/>
          </p:cNvSpPr>
          <p:nvPr>
            <p:ph type="body" sz="quarter" idx="1"/>
          </p:nvPr>
        </p:nvSpPr>
        <p:spPr>
          <a:xfrm>
            <a:off x="5762623" y="2051049"/>
            <a:ext cx="11787190" cy="627859"/>
          </a:xfrm>
          <a:prstGeom prst="rect">
            <a:avLst/>
          </a:prstGeom>
        </p:spPr>
        <p:txBody>
          <a:bodyPr lIns="53577" tIns="53577" rIns="53577" bIns="53577" anchor="b"/>
          <a:lstStyle>
            <a:lvl1pPr marL="0" indent="0" defTabSz="642937">
              <a:lnSpc>
                <a:spcPct val="80000"/>
              </a:lnSpc>
              <a:spcBef>
                <a:spcPts val="0"/>
              </a:spcBef>
              <a:buSzTx/>
              <a:buNone/>
              <a:defRPr sz="3000" cap="all" spc="150">
                <a:solidFill>
                  <a:srgbClr val="838787"/>
                </a:solidFill>
              </a:defRPr>
            </a:lvl1pPr>
            <a:lvl2pPr marL="1190625" indent="-428625" defTabSz="642937">
              <a:lnSpc>
                <a:spcPct val="80000"/>
              </a:lnSpc>
              <a:spcBef>
                <a:spcPts val="0"/>
              </a:spcBef>
              <a:defRPr sz="3000" cap="all" spc="150">
                <a:solidFill>
                  <a:srgbClr val="838787"/>
                </a:solidFill>
              </a:defRPr>
            </a:lvl2pPr>
            <a:lvl3pPr marL="1635125" indent="-428625" defTabSz="642937">
              <a:lnSpc>
                <a:spcPct val="80000"/>
              </a:lnSpc>
              <a:spcBef>
                <a:spcPts val="0"/>
              </a:spcBef>
              <a:defRPr sz="3000" cap="all" spc="150">
                <a:solidFill>
                  <a:srgbClr val="838787"/>
                </a:solidFill>
              </a:defRPr>
            </a:lvl3pPr>
            <a:lvl4pPr marL="2079625" indent="-428625" defTabSz="642937">
              <a:lnSpc>
                <a:spcPct val="80000"/>
              </a:lnSpc>
              <a:spcBef>
                <a:spcPts val="0"/>
              </a:spcBef>
              <a:defRPr sz="3000" cap="all" spc="150">
                <a:solidFill>
                  <a:srgbClr val="838787"/>
                </a:solidFill>
              </a:defRPr>
            </a:lvl4pPr>
            <a:lvl5pPr marL="2524125" indent="-428625" defTabSz="642937">
              <a:lnSpc>
                <a:spcPct val="80000"/>
              </a:lnSpc>
              <a:spcBef>
                <a:spcPts val="0"/>
              </a:spcBef>
              <a:defRPr sz="3000" cap="all" spc="15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95" name="Image"/>
          <p:cNvSpPr>
            <a:spLocks noGrp="1"/>
          </p:cNvSpPr>
          <p:nvPr>
            <p:ph type="pic" sz="half" idx="21"/>
          </p:nvPr>
        </p:nvSpPr>
        <p:spPr>
          <a:xfrm>
            <a:off x="12363890" y="3000374"/>
            <a:ext cx="7852631" cy="8666265"/>
          </a:xfrm>
          <a:prstGeom prst="rect">
            <a:avLst/>
          </a:prstGeom>
        </p:spPr>
        <p:txBody>
          <a:bodyPr lIns="91439" tIns="45719" rIns="91439" bIns="45719" anchor="t">
            <a:noAutofit/>
          </a:bodyPr>
          <a:lstStyle/>
          <a:p>
            <a:endParaRPr/>
          </a:p>
        </p:txBody>
      </p:sp>
      <p:sp>
        <p:nvSpPr>
          <p:cNvPr id="96" name="Title Text"/>
          <p:cNvSpPr txBox="1">
            <a:spLocks noGrp="1"/>
          </p:cNvSpPr>
          <p:nvPr>
            <p:ph type="title"/>
          </p:nvPr>
        </p:nvSpPr>
        <p:spPr>
          <a:xfrm>
            <a:off x="5762623" y="3335237"/>
            <a:ext cx="6643690" cy="763490"/>
          </a:xfrm>
          <a:prstGeom prst="rect">
            <a:avLst/>
          </a:prstGeom>
        </p:spPr>
        <p:txBody>
          <a:bodyPr lIns="53577" tIns="53577" rIns="53577" bIns="53577" anchor="t"/>
          <a:lstStyle>
            <a:lvl1pPr algn="l" defTabSz="821530">
              <a:lnSpc>
                <a:spcPct val="80000"/>
              </a:lnSpc>
              <a:spcBef>
                <a:spcPts val="3900"/>
              </a:spcBef>
              <a:defRPr sz="9500" cap="all">
                <a:solidFill>
                  <a:schemeClr val="accent1"/>
                </a:solidFill>
                <a:latin typeface="Futura Maxi CG Bold"/>
                <a:ea typeface="Futura Maxi CG Bold"/>
                <a:cs typeface="Futura Maxi CG Bold"/>
                <a:sym typeface="Futura Maxi CG Bold"/>
              </a:defRPr>
            </a:lvl1pPr>
          </a:lstStyle>
          <a:p>
            <a:r>
              <a:t>Title Text</a:t>
            </a:r>
          </a:p>
        </p:txBody>
      </p:sp>
      <p:sp>
        <p:nvSpPr>
          <p:cNvPr id="97" name="Body Level One…"/>
          <p:cNvSpPr txBox="1">
            <a:spLocks noGrp="1"/>
          </p:cNvSpPr>
          <p:nvPr>
            <p:ph type="body" sz="quarter" idx="22"/>
          </p:nvPr>
        </p:nvSpPr>
        <p:spPr>
          <a:xfrm>
            <a:off x="5762623" y="4607717"/>
            <a:ext cx="6643690" cy="6442773"/>
          </a:xfrm>
          <a:prstGeom prst="rect">
            <a:avLst/>
          </a:prstGeom>
        </p:spPr>
        <p:txBody>
          <a:bodyPr lIns="53577" tIns="53577" rIns="53577" bIns="53577" anchor="t"/>
          <a:lstStyle/>
          <a:p>
            <a:pPr marL="470646" indent="-470646" defTabSz="821530">
              <a:spcBef>
                <a:spcPts val="3900"/>
              </a:spcBef>
              <a:buSzPct val="44000"/>
              <a:buBlip>
                <a:blip r:embed="rId2"/>
              </a:buBlip>
              <a:defRPr sz="3600">
                <a:solidFill>
                  <a:srgbClr val="838787"/>
                </a:solidFill>
              </a:defRPr>
            </a:pPr>
            <a:endParaRPr/>
          </a:p>
        </p:txBody>
      </p:sp>
      <p:sp>
        <p:nvSpPr>
          <p:cNvPr id="98" name="Slide Number"/>
          <p:cNvSpPr txBox="1">
            <a:spLocks noGrp="1"/>
          </p:cNvSpPr>
          <p:nvPr>
            <p:ph type="sldNum" sz="quarter" idx="2"/>
          </p:nvPr>
        </p:nvSpPr>
        <p:spPr>
          <a:xfrm>
            <a:off x="18130628" y="2169913"/>
            <a:ext cx="485602" cy="551657"/>
          </a:xfrm>
          <a:prstGeom prst="rect">
            <a:avLst/>
          </a:prstGeom>
        </p:spPr>
        <p:txBody>
          <a:bodyPr lIns="53577" tIns="53577" rIns="53577" bIns="53577" anchor="t"/>
          <a:lstStyle>
            <a:lvl1pPr defTabSz="821530">
              <a:lnSpc>
                <a:spcPct val="80000"/>
              </a:lnSpc>
              <a:defRPr sz="30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373102119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s">
    <p:bg>
      <p:bgPr>
        <a:solidFill>
          <a:srgbClr val="0C5F96"/>
        </a:solidFill>
        <a:effectLst/>
      </p:bgPr>
    </p:bg>
    <p:spTree>
      <p:nvGrpSpPr>
        <p:cNvPr id="1" name=""/>
        <p:cNvGrpSpPr/>
        <p:nvPr/>
      </p:nvGrpSpPr>
      <p:grpSpPr>
        <a:xfrm>
          <a:off x="0" y="0"/>
          <a:ext cx="0" cy="0"/>
          <a:chOff x="0" y="0"/>
          <a:chExt cx="0" cy="0"/>
        </a:xfrm>
      </p:grpSpPr>
      <p:sp>
        <p:nvSpPr>
          <p:cNvPr id="105" name="Line"/>
          <p:cNvSpPr/>
          <p:nvPr/>
        </p:nvSpPr>
        <p:spPr>
          <a:xfrm flipV="1">
            <a:off x="5762623" y="2761974"/>
            <a:ext cx="12858754" cy="278"/>
          </a:xfrm>
          <a:prstGeom prst="line">
            <a:avLst/>
          </a:prstGeom>
          <a:ln w="12700">
            <a:solidFill>
              <a:srgbClr val="A6AAA9"/>
            </a:solidFill>
            <a:miter lim="400000"/>
          </a:ln>
        </p:spPr>
        <p:txBody>
          <a:bodyPr lIns="45718" tIns="45718" rIns="45718" bIns="45718"/>
          <a:lstStyle/>
          <a:p>
            <a:pPr>
              <a:defRPr>
                <a:solidFill>
                  <a:srgbClr val="838787"/>
                </a:solidFill>
              </a:defRPr>
            </a:pPr>
            <a:endParaRPr/>
          </a:p>
        </p:txBody>
      </p:sp>
      <p:sp>
        <p:nvSpPr>
          <p:cNvPr id="106" name="Body Level One…"/>
          <p:cNvSpPr txBox="1">
            <a:spLocks noGrp="1"/>
          </p:cNvSpPr>
          <p:nvPr>
            <p:ph type="body" sz="quarter" idx="1"/>
          </p:nvPr>
        </p:nvSpPr>
        <p:spPr>
          <a:xfrm>
            <a:off x="5762623" y="2051049"/>
            <a:ext cx="11787190" cy="627859"/>
          </a:xfrm>
          <a:prstGeom prst="rect">
            <a:avLst/>
          </a:prstGeom>
        </p:spPr>
        <p:txBody>
          <a:bodyPr lIns="53577" tIns="53577" rIns="53577" bIns="53577" anchor="b"/>
          <a:lstStyle>
            <a:lvl1pPr marL="0" indent="0" defTabSz="642937">
              <a:lnSpc>
                <a:spcPct val="80000"/>
              </a:lnSpc>
              <a:spcBef>
                <a:spcPts val="0"/>
              </a:spcBef>
              <a:buSzTx/>
              <a:buNone/>
              <a:defRPr sz="3000" cap="all" spc="150">
                <a:solidFill>
                  <a:srgbClr val="838787"/>
                </a:solidFill>
              </a:defRPr>
            </a:lvl1pPr>
            <a:lvl2pPr marL="1190625" indent="-428625" defTabSz="642937">
              <a:lnSpc>
                <a:spcPct val="80000"/>
              </a:lnSpc>
              <a:spcBef>
                <a:spcPts val="0"/>
              </a:spcBef>
              <a:defRPr sz="3000" cap="all" spc="150">
                <a:solidFill>
                  <a:srgbClr val="838787"/>
                </a:solidFill>
              </a:defRPr>
            </a:lvl2pPr>
            <a:lvl3pPr marL="1635125" indent="-428625" defTabSz="642937">
              <a:lnSpc>
                <a:spcPct val="80000"/>
              </a:lnSpc>
              <a:spcBef>
                <a:spcPts val="0"/>
              </a:spcBef>
              <a:defRPr sz="3000" cap="all" spc="150">
                <a:solidFill>
                  <a:srgbClr val="838787"/>
                </a:solidFill>
              </a:defRPr>
            </a:lvl3pPr>
            <a:lvl4pPr marL="2079625" indent="-428625" defTabSz="642937">
              <a:lnSpc>
                <a:spcPct val="80000"/>
              </a:lnSpc>
              <a:spcBef>
                <a:spcPts val="0"/>
              </a:spcBef>
              <a:defRPr sz="3000" cap="all" spc="150">
                <a:solidFill>
                  <a:srgbClr val="838787"/>
                </a:solidFill>
              </a:defRPr>
            </a:lvl4pPr>
            <a:lvl5pPr marL="2524125" indent="-428625" defTabSz="642937">
              <a:lnSpc>
                <a:spcPct val="80000"/>
              </a:lnSpc>
              <a:spcBef>
                <a:spcPts val="0"/>
              </a:spcBef>
              <a:defRPr sz="3000" cap="all" spc="15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107" name="Body Level One…"/>
          <p:cNvSpPr txBox="1">
            <a:spLocks noGrp="1"/>
          </p:cNvSpPr>
          <p:nvPr>
            <p:ph type="body" sz="half" idx="21"/>
          </p:nvPr>
        </p:nvSpPr>
        <p:spPr>
          <a:xfrm>
            <a:off x="5762623" y="4607717"/>
            <a:ext cx="12858754" cy="6442773"/>
          </a:xfrm>
          <a:prstGeom prst="rect">
            <a:avLst/>
          </a:prstGeom>
        </p:spPr>
        <p:txBody>
          <a:bodyPr lIns="53577" tIns="53577" rIns="53577" bIns="53577" anchor="t"/>
          <a:lstStyle/>
          <a:p>
            <a:pPr marL="575234" indent="-575234" defTabSz="821530">
              <a:spcBef>
                <a:spcPts val="3900"/>
              </a:spcBef>
              <a:buSzPct val="40000"/>
              <a:buBlip>
                <a:blip r:embed="rId2"/>
              </a:buBlip>
              <a:defRPr sz="4400">
                <a:solidFill>
                  <a:srgbClr val="838787"/>
                </a:solidFill>
              </a:defRPr>
            </a:pPr>
            <a:endParaRPr/>
          </a:p>
        </p:txBody>
      </p:sp>
      <p:sp>
        <p:nvSpPr>
          <p:cNvPr id="108" name="Slide Number"/>
          <p:cNvSpPr txBox="1">
            <a:spLocks noGrp="1"/>
          </p:cNvSpPr>
          <p:nvPr>
            <p:ph type="sldNum" sz="quarter" idx="2"/>
          </p:nvPr>
        </p:nvSpPr>
        <p:spPr>
          <a:xfrm>
            <a:off x="18130628" y="2169913"/>
            <a:ext cx="485602" cy="551657"/>
          </a:xfrm>
          <a:prstGeom prst="rect">
            <a:avLst/>
          </a:prstGeom>
        </p:spPr>
        <p:txBody>
          <a:bodyPr lIns="53577" tIns="53577" rIns="53577" bIns="53577" anchor="t"/>
          <a:lstStyle>
            <a:lvl1pPr defTabSz="821530">
              <a:lnSpc>
                <a:spcPct val="80000"/>
              </a:lnSpc>
              <a:defRPr sz="30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69215500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3 Up">
    <p:bg>
      <p:bgPr>
        <a:solidFill>
          <a:srgbClr val="0C5F96"/>
        </a:solidFill>
        <a:effectLst/>
      </p:bgPr>
    </p:bg>
    <p:spTree>
      <p:nvGrpSpPr>
        <p:cNvPr id="1" name=""/>
        <p:cNvGrpSpPr/>
        <p:nvPr/>
      </p:nvGrpSpPr>
      <p:grpSpPr>
        <a:xfrm>
          <a:off x="0" y="0"/>
          <a:ext cx="0" cy="0"/>
          <a:chOff x="0" y="0"/>
          <a:chExt cx="0" cy="0"/>
        </a:xfrm>
      </p:grpSpPr>
      <p:sp>
        <p:nvSpPr>
          <p:cNvPr id="115" name="Image"/>
          <p:cNvSpPr>
            <a:spLocks noGrp="1"/>
          </p:cNvSpPr>
          <p:nvPr>
            <p:ph type="pic" sz="quarter" idx="21"/>
          </p:nvPr>
        </p:nvSpPr>
        <p:spPr>
          <a:xfrm>
            <a:off x="11095928" y="1618729"/>
            <a:ext cx="9054705" cy="5319639"/>
          </a:xfrm>
          <a:prstGeom prst="rect">
            <a:avLst/>
          </a:prstGeom>
        </p:spPr>
        <p:txBody>
          <a:bodyPr lIns="91439" tIns="45719" rIns="91439" bIns="45719" anchor="t">
            <a:noAutofit/>
          </a:bodyPr>
          <a:lstStyle/>
          <a:p>
            <a:endParaRPr/>
          </a:p>
        </p:txBody>
      </p:sp>
      <p:sp>
        <p:nvSpPr>
          <p:cNvPr id="116" name="Image"/>
          <p:cNvSpPr>
            <a:spLocks noGrp="1"/>
          </p:cNvSpPr>
          <p:nvPr>
            <p:ph type="pic" sz="quarter" idx="22"/>
          </p:nvPr>
        </p:nvSpPr>
        <p:spPr>
          <a:xfrm>
            <a:off x="11576397" y="6630292"/>
            <a:ext cx="8089205" cy="5505155"/>
          </a:xfrm>
          <a:prstGeom prst="rect">
            <a:avLst/>
          </a:prstGeom>
        </p:spPr>
        <p:txBody>
          <a:bodyPr lIns="91439" tIns="45719" rIns="91439" bIns="45719" anchor="t">
            <a:noAutofit/>
          </a:bodyPr>
          <a:lstStyle/>
          <a:p>
            <a:endParaRPr/>
          </a:p>
        </p:txBody>
      </p:sp>
      <p:sp>
        <p:nvSpPr>
          <p:cNvPr id="117" name="Image"/>
          <p:cNvSpPr>
            <a:spLocks noGrp="1"/>
          </p:cNvSpPr>
          <p:nvPr>
            <p:ph type="pic" sz="half" idx="23"/>
          </p:nvPr>
        </p:nvSpPr>
        <p:spPr>
          <a:xfrm>
            <a:off x="4262437" y="1701105"/>
            <a:ext cx="9345480" cy="10313791"/>
          </a:xfrm>
          <a:prstGeom prst="rect">
            <a:avLst/>
          </a:prstGeom>
        </p:spPr>
        <p:txBody>
          <a:bodyPr lIns="91439" tIns="45719" rIns="91439" bIns="45719" anchor="t">
            <a:noAutofit/>
          </a:bodyPr>
          <a:lstStyle/>
          <a:p>
            <a:endParaRPr/>
          </a:p>
        </p:txBody>
      </p:sp>
      <p:sp>
        <p:nvSpPr>
          <p:cNvPr id="118" name="Slide Number"/>
          <p:cNvSpPr txBox="1">
            <a:spLocks noGrp="1"/>
          </p:cNvSpPr>
          <p:nvPr>
            <p:ph type="sldNum" sz="quarter" idx="2"/>
          </p:nvPr>
        </p:nvSpPr>
        <p:spPr>
          <a:xfrm>
            <a:off x="18130628" y="2169913"/>
            <a:ext cx="485602" cy="551657"/>
          </a:xfrm>
          <a:prstGeom prst="rect">
            <a:avLst/>
          </a:prstGeom>
        </p:spPr>
        <p:txBody>
          <a:bodyPr lIns="53577" tIns="53577" rIns="53577" bIns="53577" anchor="t"/>
          <a:lstStyle>
            <a:lvl1pPr defTabSz="821530">
              <a:lnSpc>
                <a:spcPct val="80000"/>
              </a:lnSpc>
              <a:defRPr sz="30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137309646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7" name="Image"/>
          <p:cNvSpPr>
            <a:spLocks noGrp="1"/>
          </p:cNvSpPr>
          <p:nvPr>
            <p:ph type="pic" sz="quarter" idx="13"/>
          </p:nvPr>
        </p:nvSpPr>
        <p:spPr>
          <a:xfrm>
            <a:off x="12834937" y="3335238"/>
            <a:ext cx="5786439" cy="8224244"/>
          </a:xfrm>
          <a:prstGeom prst="rect">
            <a:avLst/>
          </a:prstGeom>
        </p:spPr>
        <p:txBody>
          <a:bodyPr lIns="91439" tIns="45719" rIns="91439" bIns="45719" anchor="t">
            <a:noAutofit/>
          </a:bodyPr>
          <a:lstStyle/>
          <a:p>
            <a:r>
              <a:rPr lang="en-US" smtClean="0"/>
              <a:t>Click icon to add picture</a:t>
            </a:r>
            <a:endParaRPr/>
          </a:p>
        </p:txBody>
      </p:sp>
      <p:sp>
        <p:nvSpPr>
          <p:cNvPr id="58" name="Title Text"/>
          <p:cNvSpPr txBox="1">
            <a:spLocks noGrp="1"/>
          </p:cNvSpPr>
          <p:nvPr>
            <p:ph type="title"/>
          </p:nvPr>
        </p:nvSpPr>
        <p:spPr>
          <a:xfrm>
            <a:off x="4154558" y="3335238"/>
            <a:ext cx="8251756" cy="763489"/>
          </a:xfrm>
          <a:prstGeom prst="rect">
            <a:avLst/>
          </a:prstGeom>
        </p:spPr>
        <p:txBody>
          <a:bodyPr/>
          <a:lstStyle>
            <a:lvl1pPr algn="l">
              <a:lnSpc>
                <a:spcPct val="100000"/>
              </a:lnSpc>
              <a:spcBef>
                <a:spcPts val="3900"/>
              </a:spcBef>
              <a:defRPr sz="11500" spc="0">
                <a:solidFill>
                  <a:srgbClr val="7AD9E9"/>
                </a:solidFill>
              </a:defRPr>
            </a:lvl1pPr>
          </a:lstStyle>
          <a:p>
            <a:r>
              <a:rPr lang="en-US" smtClean="0"/>
              <a:t>Click to edit Master title style</a:t>
            </a:r>
            <a:endParaRPr dirty="0"/>
          </a:p>
        </p:txBody>
      </p:sp>
      <p:sp>
        <p:nvSpPr>
          <p:cNvPr id="59" name="Body Level One…"/>
          <p:cNvSpPr txBox="1">
            <a:spLocks noGrp="1"/>
          </p:cNvSpPr>
          <p:nvPr>
            <p:ph type="body" sz="quarter" idx="1"/>
          </p:nvPr>
        </p:nvSpPr>
        <p:spPr>
          <a:xfrm>
            <a:off x="4154558" y="5029200"/>
            <a:ext cx="8251756" cy="6021289"/>
          </a:xfrm>
          <a:prstGeom prst="rect">
            <a:avLst/>
          </a:prstGeom>
        </p:spPr>
        <p:txBody>
          <a:bodyPr anchor="t"/>
          <a:lstStyle>
            <a:lvl1pPr marL="470647" indent="-470647">
              <a:lnSpc>
                <a:spcPct val="100000"/>
              </a:lnSpc>
              <a:spcBef>
                <a:spcPts val="3900"/>
              </a:spcBef>
              <a:buSzPct val="44000"/>
              <a:buBlip>
                <a:blip r:embed="rId2"/>
              </a:buBlip>
              <a:defRPr sz="3600" cap="none"/>
            </a:lvl1pPr>
            <a:lvl2pPr marL="915147" indent="-470647">
              <a:lnSpc>
                <a:spcPct val="100000"/>
              </a:lnSpc>
              <a:spcBef>
                <a:spcPts val="3900"/>
              </a:spcBef>
              <a:buSzPct val="40000"/>
              <a:buBlip>
                <a:blip r:embed="rId2"/>
              </a:buBlip>
              <a:defRPr sz="3600" cap="none"/>
            </a:lvl2pPr>
            <a:lvl3pPr marL="1359647" indent="-470647">
              <a:lnSpc>
                <a:spcPct val="100000"/>
              </a:lnSpc>
              <a:spcBef>
                <a:spcPts val="3900"/>
              </a:spcBef>
              <a:buSzPct val="40000"/>
              <a:buBlip>
                <a:blip r:embed="rId2"/>
              </a:buBlip>
              <a:defRPr sz="3600" cap="none"/>
            </a:lvl3pPr>
            <a:lvl4pPr marL="1804147" indent="-470647">
              <a:lnSpc>
                <a:spcPct val="100000"/>
              </a:lnSpc>
              <a:spcBef>
                <a:spcPts val="3900"/>
              </a:spcBef>
              <a:buSzPct val="40000"/>
              <a:buBlip>
                <a:blip r:embed="rId2"/>
              </a:buBlip>
              <a:defRPr sz="3600" cap="none"/>
            </a:lvl4pPr>
            <a:lvl5pPr marL="2248647" indent="-470647">
              <a:lnSpc>
                <a:spcPct val="100000"/>
              </a:lnSpc>
              <a:spcBef>
                <a:spcPts val="3900"/>
              </a:spcBef>
              <a:buSzPct val="40000"/>
              <a:buBlip>
                <a:blip r:embed="rId2"/>
              </a:buBlip>
              <a:defRPr sz="3600" cap="none"/>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pic>
        <p:nvPicPr>
          <p:cNvPr id="60" name="EIULongWhite.png" descr="EIULongWhite.png"/>
          <p:cNvPicPr>
            <a:picLocks noChangeAspect="1"/>
          </p:cNvPicPr>
          <p:nvPr/>
        </p:nvPicPr>
        <p:blipFill>
          <a:blip r:embed="rId3"/>
          <a:stretch>
            <a:fillRect/>
          </a:stretch>
        </p:blipFill>
        <p:spPr>
          <a:xfrm>
            <a:off x="588111" y="501239"/>
            <a:ext cx="5080001" cy="609601"/>
          </a:xfrm>
          <a:prstGeom prst="rect">
            <a:avLst/>
          </a:prstGeom>
          <a:ln w="3175">
            <a:miter lim="400000"/>
          </a:ln>
        </p:spPr>
      </p:pic>
      <p:sp>
        <p:nvSpPr>
          <p:cNvPr id="61" name="Line"/>
          <p:cNvSpPr/>
          <p:nvPr/>
        </p:nvSpPr>
        <p:spPr>
          <a:xfrm>
            <a:off x="1408009" y="1231730"/>
            <a:ext cx="23153849" cy="1"/>
          </a:xfrm>
          <a:prstGeom prst="line">
            <a:avLst/>
          </a:prstGeom>
          <a:ln w="12700">
            <a:solidFill>
              <a:srgbClr val="76D6FF"/>
            </a:solidFill>
            <a:miter lim="400000"/>
          </a:ln>
        </p:spPr>
        <p:txBody>
          <a:bodyPr lIns="53578" tIns="53578" rIns="53578" bIns="53578" anchor="ctr"/>
          <a:lstStyle/>
          <a:p>
            <a:pPr algn="ctr">
              <a:lnSpc>
                <a:spcPct val="80000"/>
              </a:lnSpc>
              <a:spcBef>
                <a:spcPts val="0"/>
              </a:spcBef>
              <a:defRPr sz="3600" cap="all">
                <a:solidFill>
                  <a:srgbClr val="838787"/>
                </a:solidFill>
                <a:latin typeface="DIN Condensed"/>
                <a:ea typeface="DIN Condensed"/>
                <a:cs typeface="DIN Condensed"/>
                <a:sym typeface="DIN Condensed"/>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Quote">
    <p:bg>
      <p:bgPr>
        <a:solidFill>
          <a:srgbClr val="0C5F96"/>
        </a:solidFill>
        <a:effectLst/>
      </p:bgPr>
    </p:bg>
    <p:spTree>
      <p:nvGrpSpPr>
        <p:cNvPr id="1" name=""/>
        <p:cNvGrpSpPr/>
        <p:nvPr/>
      </p:nvGrpSpPr>
      <p:grpSpPr>
        <a:xfrm>
          <a:off x="0" y="0"/>
          <a:ext cx="0" cy="0"/>
          <a:chOff x="0" y="0"/>
          <a:chExt cx="0" cy="0"/>
        </a:xfrm>
      </p:grpSpPr>
      <p:sp>
        <p:nvSpPr>
          <p:cNvPr id="125" name="Line"/>
          <p:cNvSpPr/>
          <p:nvPr/>
        </p:nvSpPr>
        <p:spPr>
          <a:xfrm flipV="1">
            <a:off x="5762623" y="2761974"/>
            <a:ext cx="12858754" cy="278"/>
          </a:xfrm>
          <a:prstGeom prst="line">
            <a:avLst/>
          </a:prstGeom>
          <a:ln w="12700">
            <a:solidFill>
              <a:srgbClr val="A6AAA9"/>
            </a:solidFill>
            <a:miter lim="400000"/>
          </a:ln>
        </p:spPr>
        <p:txBody>
          <a:bodyPr lIns="45718" tIns="45718" rIns="45718" bIns="45718"/>
          <a:lstStyle/>
          <a:p>
            <a:pPr>
              <a:defRPr>
                <a:solidFill>
                  <a:srgbClr val="838787"/>
                </a:solidFill>
              </a:defRPr>
            </a:pPr>
            <a:endParaRPr/>
          </a:p>
        </p:txBody>
      </p:sp>
      <p:sp>
        <p:nvSpPr>
          <p:cNvPr id="126" name="Callout"/>
          <p:cNvSpPr/>
          <p:nvPr/>
        </p:nvSpPr>
        <p:spPr>
          <a:xfrm>
            <a:off x="5829596" y="4205882"/>
            <a:ext cx="12725005" cy="5514977"/>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1"/>
                  <a:pt x="0" y="516"/>
                </a:cubicBezTo>
                <a:lnTo>
                  <a:pt x="0" y="18790"/>
                </a:lnTo>
                <a:cubicBezTo>
                  <a:pt x="0" y="19074"/>
                  <a:pt x="100" y="19306"/>
                  <a:pt x="224" y="19306"/>
                </a:cubicBezTo>
                <a:lnTo>
                  <a:pt x="17228" y="19306"/>
                </a:lnTo>
                <a:lnTo>
                  <a:pt x="17850" y="21600"/>
                </a:lnTo>
                <a:lnTo>
                  <a:pt x="18471" y="19306"/>
                </a:lnTo>
                <a:lnTo>
                  <a:pt x="21376" y="19306"/>
                </a:lnTo>
                <a:cubicBezTo>
                  <a:pt x="21500" y="19306"/>
                  <a:pt x="21600" y="19074"/>
                  <a:pt x="21600" y="18790"/>
                </a:cubicBezTo>
                <a:lnTo>
                  <a:pt x="21600" y="516"/>
                </a:lnTo>
                <a:cubicBezTo>
                  <a:pt x="21600" y="231"/>
                  <a:pt x="21500" y="0"/>
                  <a:pt x="21376" y="0"/>
                </a:cubicBezTo>
                <a:lnTo>
                  <a:pt x="224" y="0"/>
                </a:lnTo>
                <a:close/>
              </a:path>
            </a:pathLst>
          </a:custGeom>
          <a:solidFill>
            <a:srgbClr val="00A3DA"/>
          </a:solidFill>
          <a:ln w="12700">
            <a:miter lim="400000"/>
          </a:ln>
        </p:spPr>
        <p:txBody>
          <a:bodyPr lIns="53577" tIns="53577" rIns="53577" bIns="53577" anchor="ctr"/>
          <a:lstStyle/>
          <a:p>
            <a:pPr algn="ctr">
              <a:lnSpc>
                <a:spcPct val="80000"/>
              </a:lnSpc>
              <a:spcBef>
                <a:spcPts val="0"/>
              </a:spcBef>
              <a:defRPr sz="3600" cap="all">
                <a:solidFill>
                  <a:srgbClr val="FFFFFF"/>
                </a:solidFill>
                <a:latin typeface="DIN Condensed Bold"/>
                <a:ea typeface="DIN Condensed Bold"/>
                <a:cs typeface="DIN Condensed Bold"/>
                <a:sym typeface="DIN Condensed Bold"/>
              </a:defRPr>
            </a:pPr>
            <a:endParaRPr/>
          </a:p>
        </p:txBody>
      </p:sp>
      <p:sp>
        <p:nvSpPr>
          <p:cNvPr id="127" name="Body Level One…"/>
          <p:cNvSpPr txBox="1">
            <a:spLocks noGrp="1"/>
          </p:cNvSpPr>
          <p:nvPr>
            <p:ph type="body" sz="quarter" idx="1"/>
          </p:nvPr>
        </p:nvSpPr>
        <p:spPr>
          <a:xfrm>
            <a:off x="6271616" y="4781846"/>
            <a:ext cx="11840768" cy="4107658"/>
          </a:xfrm>
          <a:prstGeom prst="rect">
            <a:avLst/>
          </a:prstGeom>
        </p:spPr>
        <p:txBody>
          <a:bodyPr lIns="53577" tIns="53577" rIns="53577" bIns="53577" anchor="t"/>
          <a:lstStyle>
            <a:lvl1pPr marL="0" indent="0" defTabSz="821530">
              <a:lnSpc>
                <a:spcPct val="80000"/>
              </a:lnSpc>
              <a:spcBef>
                <a:spcPts val="0"/>
              </a:spcBef>
              <a:buSzTx/>
              <a:buNone/>
              <a:defRPr sz="12800" cap="all"/>
            </a:lvl1pPr>
            <a:lvl2pPr marL="2590800" indent="-1828800" defTabSz="821530">
              <a:lnSpc>
                <a:spcPct val="80000"/>
              </a:lnSpc>
              <a:spcBef>
                <a:spcPts val="0"/>
              </a:spcBef>
              <a:defRPr sz="12800" cap="all"/>
            </a:lvl2pPr>
            <a:lvl3pPr marL="3035300" indent="-1828800" defTabSz="821530">
              <a:lnSpc>
                <a:spcPct val="80000"/>
              </a:lnSpc>
              <a:spcBef>
                <a:spcPts val="0"/>
              </a:spcBef>
              <a:defRPr sz="12800" cap="all"/>
            </a:lvl3pPr>
            <a:lvl4pPr marL="3479800" indent="-1828800" defTabSz="821530">
              <a:lnSpc>
                <a:spcPct val="80000"/>
              </a:lnSpc>
              <a:spcBef>
                <a:spcPts val="0"/>
              </a:spcBef>
              <a:defRPr sz="12800" cap="all"/>
            </a:lvl4pPr>
            <a:lvl5pPr marL="3924300" indent="-1828800" defTabSz="821530">
              <a:lnSpc>
                <a:spcPct val="80000"/>
              </a:lnSpc>
              <a:spcBef>
                <a:spcPts val="0"/>
              </a:spcBef>
              <a:defRPr sz="12800" cap="all"/>
            </a:lvl5pPr>
          </a:lstStyle>
          <a:p>
            <a:r>
              <a:t>Body Level One</a:t>
            </a:r>
          </a:p>
          <a:p>
            <a:pPr lvl="1"/>
            <a:r>
              <a:t>Body Level Two</a:t>
            </a:r>
          </a:p>
          <a:p>
            <a:pPr lvl="2"/>
            <a:r>
              <a:t>Body Level Three</a:t>
            </a:r>
          </a:p>
          <a:p>
            <a:pPr lvl="3"/>
            <a:r>
              <a:t>Body Level Four</a:t>
            </a:r>
          </a:p>
          <a:p>
            <a:pPr lvl="4"/>
            <a:r>
              <a:t>Body Level Five</a:t>
            </a:r>
          </a:p>
        </p:txBody>
      </p:sp>
      <p:sp>
        <p:nvSpPr>
          <p:cNvPr id="128" name="Johnny Appleseed"/>
          <p:cNvSpPr txBox="1">
            <a:spLocks noGrp="1"/>
          </p:cNvSpPr>
          <p:nvPr>
            <p:ph type="body" sz="quarter" idx="21"/>
          </p:nvPr>
        </p:nvSpPr>
        <p:spPr>
          <a:xfrm>
            <a:off x="5762623" y="9929813"/>
            <a:ext cx="12858754" cy="914402"/>
          </a:xfrm>
          <a:prstGeom prst="rect">
            <a:avLst/>
          </a:prstGeom>
        </p:spPr>
        <p:txBody>
          <a:bodyPr lIns="53577" tIns="53577" rIns="53577" bIns="53577" anchor="t"/>
          <a:lstStyle/>
          <a:p>
            <a:pPr marL="0" indent="0" algn="r" defTabSz="821530">
              <a:lnSpc>
                <a:spcPct val="80000"/>
              </a:lnSpc>
              <a:spcBef>
                <a:spcPts val="0"/>
              </a:spcBef>
              <a:buSzTx/>
              <a:buNone/>
              <a:defRPr sz="5000">
                <a:latin typeface="Futura Maxi CG Bold"/>
                <a:ea typeface="Futura Maxi CG Bold"/>
                <a:cs typeface="Futura Maxi CG Bold"/>
                <a:sym typeface="Futura Maxi CG Bold"/>
              </a:defRPr>
            </a:pPr>
            <a:endParaRPr/>
          </a:p>
        </p:txBody>
      </p:sp>
      <p:sp>
        <p:nvSpPr>
          <p:cNvPr id="129" name="Text"/>
          <p:cNvSpPr txBox="1">
            <a:spLocks noGrp="1"/>
          </p:cNvSpPr>
          <p:nvPr>
            <p:ph type="body" sz="quarter" idx="22"/>
          </p:nvPr>
        </p:nvSpPr>
        <p:spPr>
          <a:xfrm>
            <a:off x="5762623" y="2051049"/>
            <a:ext cx="11787190" cy="627859"/>
          </a:xfrm>
          <a:prstGeom prst="rect">
            <a:avLst/>
          </a:prstGeom>
        </p:spPr>
        <p:txBody>
          <a:bodyPr lIns="53577" tIns="53577" rIns="53577" bIns="53577" anchor="b"/>
          <a:lstStyle/>
          <a:p>
            <a:pPr marL="0" indent="0" defTabSz="642937">
              <a:lnSpc>
                <a:spcPct val="80000"/>
              </a:lnSpc>
              <a:spcBef>
                <a:spcPts val="0"/>
              </a:spcBef>
              <a:buSzTx/>
              <a:buNone/>
              <a:defRPr sz="3000" cap="all" spc="100">
                <a:solidFill>
                  <a:srgbClr val="838787"/>
                </a:solidFill>
              </a:defRPr>
            </a:pPr>
            <a:endParaRPr/>
          </a:p>
        </p:txBody>
      </p:sp>
      <p:sp>
        <p:nvSpPr>
          <p:cNvPr id="130" name="Slide Number"/>
          <p:cNvSpPr txBox="1">
            <a:spLocks noGrp="1"/>
          </p:cNvSpPr>
          <p:nvPr>
            <p:ph type="sldNum" sz="quarter" idx="2"/>
          </p:nvPr>
        </p:nvSpPr>
        <p:spPr>
          <a:xfrm>
            <a:off x="18130628" y="2169913"/>
            <a:ext cx="485602" cy="551657"/>
          </a:xfrm>
          <a:prstGeom prst="rect">
            <a:avLst/>
          </a:prstGeom>
        </p:spPr>
        <p:txBody>
          <a:bodyPr lIns="53577" tIns="53577" rIns="53577" bIns="53577" anchor="t"/>
          <a:lstStyle>
            <a:lvl1pPr defTabSz="821530">
              <a:lnSpc>
                <a:spcPct val="80000"/>
              </a:lnSpc>
              <a:defRPr sz="30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229752397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Alt">
    <p:bg>
      <p:bgPr>
        <a:solidFill>
          <a:srgbClr val="0C5F96"/>
        </a:solidFill>
        <a:effectLst/>
      </p:bgPr>
    </p:bg>
    <p:spTree>
      <p:nvGrpSpPr>
        <p:cNvPr id="1" name=""/>
        <p:cNvGrpSpPr/>
        <p:nvPr/>
      </p:nvGrpSpPr>
      <p:grpSpPr>
        <a:xfrm>
          <a:off x="0" y="0"/>
          <a:ext cx="0" cy="0"/>
          <a:chOff x="0" y="0"/>
          <a:chExt cx="0" cy="0"/>
        </a:xfrm>
      </p:grpSpPr>
      <p:sp>
        <p:nvSpPr>
          <p:cNvPr id="137" name="Body Level One…"/>
          <p:cNvSpPr txBox="1">
            <a:spLocks noGrp="1"/>
          </p:cNvSpPr>
          <p:nvPr>
            <p:ph type="body" sz="quarter" idx="1"/>
          </p:nvPr>
        </p:nvSpPr>
        <p:spPr>
          <a:xfrm>
            <a:off x="11549061" y="4500562"/>
            <a:ext cx="7072314" cy="4428592"/>
          </a:xfrm>
          <a:prstGeom prst="rect">
            <a:avLst/>
          </a:prstGeom>
        </p:spPr>
        <p:txBody>
          <a:bodyPr lIns="53577" tIns="53577" rIns="53577" bIns="53577" anchor="t"/>
          <a:lstStyle>
            <a:lvl1pPr marL="0" indent="0" defTabSz="821530">
              <a:lnSpc>
                <a:spcPct val="80000"/>
              </a:lnSpc>
              <a:spcBef>
                <a:spcPts val="0"/>
              </a:spcBef>
              <a:buSzTx/>
              <a:buNone/>
              <a:defRPr sz="12800" cap="all">
                <a:latin typeface="Futura Maxi CG Bold"/>
                <a:ea typeface="Futura Maxi CG Bold"/>
                <a:cs typeface="Futura Maxi CG Bold"/>
                <a:sym typeface="Futura Maxi CG Bold"/>
              </a:defRPr>
            </a:lvl1pPr>
            <a:lvl2pPr marL="2590800" indent="-1828800" defTabSz="821530">
              <a:lnSpc>
                <a:spcPct val="80000"/>
              </a:lnSpc>
              <a:spcBef>
                <a:spcPts val="0"/>
              </a:spcBef>
              <a:defRPr sz="12800" cap="all">
                <a:latin typeface="Futura Maxi CG Bold"/>
                <a:ea typeface="Futura Maxi CG Bold"/>
                <a:cs typeface="Futura Maxi CG Bold"/>
                <a:sym typeface="Futura Maxi CG Bold"/>
              </a:defRPr>
            </a:lvl2pPr>
            <a:lvl3pPr marL="3035300" indent="-1828800" defTabSz="821530">
              <a:lnSpc>
                <a:spcPct val="80000"/>
              </a:lnSpc>
              <a:spcBef>
                <a:spcPts val="0"/>
              </a:spcBef>
              <a:defRPr sz="12800" cap="all">
                <a:latin typeface="Futura Maxi CG Bold"/>
                <a:ea typeface="Futura Maxi CG Bold"/>
                <a:cs typeface="Futura Maxi CG Bold"/>
                <a:sym typeface="Futura Maxi CG Bold"/>
              </a:defRPr>
            </a:lvl3pPr>
            <a:lvl4pPr marL="3479800" indent="-1828800" defTabSz="821530">
              <a:lnSpc>
                <a:spcPct val="80000"/>
              </a:lnSpc>
              <a:spcBef>
                <a:spcPts val="0"/>
              </a:spcBef>
              <a:defRPr sz="12800" cap="all">
                <a:latin typeface="Futura Maxi CG Bold"/>
                <a:ea typeface="Futura Maxi CG Bold"/>
                <a:cs typeface="Futura Maxi CG Bold"/>
                <a:sym typeface="Futura Maxi CG Bold"/>
              </a:defRPr>
            </a:lvl4pPr>
            <a:lvl5pPr marL="3924300" indent="-1828800" defTabSz="821530">
              <a:lnSpc>
                <a:spcPct val="80000"/>
              </a:lnSpc>
              <a:spcBef>
                <a:spcPts val="0"/>
              </a:spcBef>
              <a:defRPr sz="12800" cap="all">
                <a:latin typeface="Futura Maxi CG Bold"/>
                <a:ea typeface="Futura Maxi CG Bold"/>
                <a:cs typeface="Futura Maxi CG Bold"/>
                <a:sym typeface="Futura Maxi CG Bold"/>
              </a:defRPr>
            </a:lvl5pPr>
          </a:lstStyle>
          <a:p>
            <a:r>
              <a:t>Body Level One</a:t>
            </a:r>
          </a:p>
          <a:p>
            <a:pPr lvl="1"/>
            <a:r>
              <a:t>Body Level Two</a:t>
            </a:r>
          </a:p>
          <a:p>
            <a:pPr lvl="2"/>
            <a:r>
              <a:t>Body Level Three</a:t>
            </a:r>
          </a:p>
          <a:p>
            <a:pPr lvl="3"/>
            <a:r>
              <a:t>Body Level Four</a:t>
            </a:r>
          </a:p>
          <a:p>
            <a:pPr lvl="4"/>
            <a:r>
              <a:t>Body Level Five</a:t>
            </a:r>
          </a:p>
        </p:txBody>
      </p:sp>
      <p:sp>
        <p:nvSpPr>
          <p:cNvPr id="138" name="Image"/>
          <p:cNvSpPr>
            <a:spLocks noGrp="1"/>
          </p:cNvSpPr>
          <p:nvPr>
            <p:ph type="pic" sz="half" idx="21"/>
          </p:nvPr>
        </p:nvSpPr>
        <p:spPr>
          <a:xfrm>
            <a:off x="4262437" y="1701105"/>
            <a:ext cx="9345480" cy="10313791"/>
          </a:xfrm>
          <a:prstGeom prst="rect">
            <a:avLst/>
          </a:prstGeom>
        </p:spPr>
        <p:txBody>
          <a:bodyPr lIns="91439" tIns="45719" rIns="91439" bIns="45719" anchor="t">
            <a:noAutofit/>
          </a:bodyPr>
          <a:lstStyle/>
          <a:p>
            <a:endParaRPr/>
          </a:p>
        </p:txBody>
      </p:sp>
      <p:sp>
        <p:nvSpPr>
          <p:cNvPr id="139" name="Johnny Appleseed"/>
          <p:cNvSpPr txBox="1">
            <a:spLocks noGrp="1"/>
          </p:cNvSpPr>
          <p:nvPr>
            <p:ph type="body" sz="quarter" idx="22"/>
          </p:nvPr>
        </p:nvSpPr>
        <p:spPr>
          <a:xfrm>
            <a:off x="11549061" y="8947349"/>
            <a:ext cx="7072314" cy="2875758"/>
          </a:xfrm>
          <a:prstGeom prst="rect">
            <a:avLst/>
          </a:prstGeom>
        </p:spPr>
        <p:txBody>
          <a:bodyPr lIns="53577" tIns="53577" rIns="53577" bIns="53577"/>
          <a:lstStyle/>
          <a:p>
            <a:pPr marL="0" indent="0" defTabSz="642937">
              <a:spcBef>
                <a:spcPts val="0"/>
              </a:spcBef>
              <a:buSzTx/>
              <a:buNone/>
              <a:defRPr sz="8000">
                <a:solidFill>
                  <a:srgbClr val="FDFFFF"/>
                </a:solidFill>
              </a:defRPr>
            </a:pPr>
            <a:endParaRPr/>
          </a:p>
        </p:txBody>
      </p:sp>
      <p:sp>
        <p:nvSpPr>
          <p:cNvPr id="140" name="Slide Number"/>
          <p:cNvSpPr txBox="1">
            <a:spLocks noGrp="1"/>
          </p:cNvSpPr>
          <p:nvPr>
            <p:ph type="sldNum" sz="quarter" idx="2"/>
          </p:nvPr>
        </p:nvSpPr>
        <p:spPr>
          <a:xfrm>
            <a:off x="18130628" y="2169913"/>
            <a:ext cx="485602" cy="551657"/>
          </a:xfrm>
          <a:prstGeom prst="rect">
            <a:avLst/>
          </a:prstGeom>
        </p:spPr>
        <p:txBody>
          <a:bodyPr lIns="53577" tIns="53577" rIns="53577" bIns="53577" anchor="t"/>
          <a:lstStyle>
            <a:lvl1pPr defTabSz="821530">
              <a:lnSpc>
                <a:spcPct val="80000"/>
              </a:lnSpc>
              <a:defRPr sz="30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400354590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bg>
      <p:bgPr>
        <a:solidFill>
          <a:srgbClr val="0C5F96"/>
        </a:solidFill>
        <a:effectLst/>
      </p:bgPr>
    </p:bg>
    <p:spTree>
      <p:nvGrpSpPr>
        <p:cNvPr id="1" name=""/>
        <p:cNvGrpSpPr/>
        <p:nvPr/>
      </p:nvGrpSpPr>
      <p:grpSpPr>
        <a:xfrm>
          <a:off x="0" y="0"/>
          <a:ext cx="0" cy="0"/>
          <a:chOff x="0" y="0"/>
          <a:chExt cx="0" cy="0"/>
        </a:xfrm>
      </p:grpSpPr>
      <p:sp>
        <p:nvSpPr>
          <p:cNvPr id="147" name="Image"/>
          <p:cNvSpPr>
            <a:spLocks noGrp="1"/>
          </p:cNvSpPr>
          <p:nvPr>
            <p:ph type="pic" idx="21"/>
          </p:nvPr>
        </p:nvSpPr>
        <p:spPr>
          <a:xfrm>
            <a:off x="4369592" y="1701105"/>
            <a:ext cx="15624823" cy="10313791"/>
          </a:xfrm>
          <a:prstGeom prst="rect">
            <a:avLst/>
          </a:prstGeom>
        </p:spPr>
        <p:txBody>
          <a:bodyPr lIns="91439" tIns="45719" rIns="91439" bIns="45719" anchor="t">
            <a:noAutofit/>
          </a:bodyPr>
          <a:lstStyle/>
          <a:p>
            <a:endParaRPr/>
          </a:p>
        </p:txBody>
      </p:sp>
      <p:sp>
        <p:nvSpPr>
          <p:cNvPr id="148" name="Slide Number"/>
          <p:cNvSpPr txBox="1">
            <a:spLocks noGrp="1"/>
          </p:cNvSpPr>
          <p:nvPr>
            <p:ph type="sldNum" sz="quarter" idx="2"/>
          </p:nvPr>
        </p:nvSpPr>
        <p:spPr>
          <a:xfrm>
            <a:off x="18130628" y="2169913"/>
            <a:ext cx="485602" cy="551657"/>
          </a:xfrm>
          <a:prstGeom prst="rect">
            <a:avLst/>
          </a:prstGeom>
        </p:spPr>
        <p:txBody>
          <a:bodyPr lIns="53577" tIns="53577" rIns="53577" bIns="53577" anchor="t"/>
          <a:lstStyle>
            <a:lvl1pPr defTabSz="821530">
              <a:lnSpc>
                <a:spcPct val="80000"/>
              </a:lnSpc>
              <a:defRPr sz="30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356909402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bg>
      <p:bgPr>
        <a:solidFill>
          <a:srgbClr val="0C5F96"/>
        </a:solidFill>
        <a:effectLst/>
      </p:bgPr>
    </p:bg>
    <p:spTree>
      <p:nvGrpSpPr>
        <p:cNvPr id="1" name=""/>
        <p:cNvGrpSpPr/>
        <p:nvPr/>
      </p:nvGrpSpPr>
      <p:grpSpPr>
        <a:xfrm>
          <a:off x="0" y="0"/>
          <a:ext cx="0" cy="0"/>
          <a:chOff x="0" y="0"/>
          <a:chExt cx="0" cy="0"/>
        </a:xfrm>
      </p:grpSpPr>
      <p:sp>
        <p:nvSpPr>
          <p:cNvPr id="155" name="Slide Number"/>
          <p:cNvSpPr txBox="1">
            <a:spLocks noGrp="1"/>
          </p:cNvSpPr>
          <p:nvPr>
            <p:ph type="sldNum" sz="quarter" idx="2"/>
          </p:nvPr>
        </p:nvSpPr>
        <p:spPr>
          <a:xfrm>
            <a:off x="18130628" y="2169913"/>
            <a:ext cx="485602" cy="551657"/>
          </a:xfrm>
          <a:prstGeom prst="rect">
            <a:avLst/>
          </a:prstGeom>
        </p:spPr>
        <p:txBody>
          <a:bodyPr lIns="53577" tIns="53577" rIns="53577" bIns="53577" anchor="t"/>
          <a:lstStyle>
            <a:lvl1pPr defTabSz="821530">
              <a:lnSpc>
                <a:spcPct val="80000"/>
              </a:lnSpc>
              <a:defRPr sz="30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271657352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Alt">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xfrm>
            <a:off x="18130628" y="2169913"/>
            <a:ext cx="485602" cy="551657"/>
          </a:xfrm>
          <a:prstGeom prst="rect">
            <a:avLst/>
          </a:prstGeom>
        </p:spPr>
        <p:txBody>
          <a:bodyPr lIns="53577" tIns="53577" rIns="53577" bIns="53577" anchor="t"/>
          <a:lstStyle>
            <a:lvl1pPr defTabSz="821530">
              <a:lnSpc>
                <a:spcPct val="80000"/>
              </a:lnSpc>
              <a:defRPr sz="30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138328394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169" name="Title Text"/>
          <p:cNvSpPr txBox="1">
            <a:spLocks noGrp="1"/>
          </p:cNvSpPr>
          <p:nvPr>
            <p:ph type="title"/>
          </p:nvPr>
        </p:nvSpPr>
        <p:spPr>
          <a:prstGeom prst="rect">
            <a:avLst/>
          </a:prstGeom>
        </p:spPr>
        <p:txBody>
          <a:bodyPr/>
          <a:lstStyle/>
          <a:p>
            <a:r>
              <a:t>Title Text</a:t>
            </a:r>
          </a:p>
        </p:txBody>
      </p:sp>
      <p:sp>
        <p:nvSpPr>
          <p:cNvPr id="17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076362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69" name="Body Level One…"/>
          <p:cNvSpPr txBox="1">
            <a:spLocks noGrp="1"/>
          </p:cNvSpPr>
          <p:nvPr>
            <p:ph type="body" sz="half" idx="1"/>
          </p:nvPr>
        </p:nvSpPr>
        <p:spPr>
          <a:xfrm>
            <a:off x="5991224" y="3636614"/>
            <a:ext cx="12858752" cy="6442771"/>
          </a:xfrm>
          <a:prstGeom prst="rect">
            <a:avLst/>
          </a:prstGeom>
        </p:spPr>
        <p:txBody>
          <a:bodyPr anchor="t"/>
          <a:lstStyle>
            <a:lvl1pPr marL="823632" indent="-823632">
              <a:lnSpc>
                <a:spcPct val="100000"/>
              </a:lnSpc>
              <a:spcBef>
                <a:spcPts val="3900"/>
              </a:spcBef>
              <a:buSzPct val="40000"/>
              <a:buBlip>
                <a:blip r:embed="rId2"/>
              </a:buBlip>
              <a:defRPr sz="6300" cap="none"/>
            </a:lvl1pPr>
            <a:lvl2pPr marL="1268132" indent="-823632">
              <a:lnSpc>
                <a:spcPct val="100000"/>
              </a:lnSpc>
              <a:spcBef>
                <a:spcPts val="3900"/>
              </a:spcBef>
              <a:buSzPct val="40000"/>
              <a:buBlip>
                <a:blip r:embed="rId2"/>
              </a:buBlip>
              <a:defRPr sz="6300" cap="none"/>
            </a:lvl2pPr>
            <a:lvl3pPr marL="1712632" indent="-823632">
              <a:lnSpc>
                <a:spcPct val="100000"/>
              </a:lnSpc>
              <a:spcBef>
                <a:spcPts val="3900"/>
              </a:spcBef>
              <a:buSzPct val="40000"/>
              <a:buBlip>
                <a:blip r:embed="rId2"/>
              </a:buBlip>
              <a:defRPr sz="6300" cap="none"/>
            </a:lvl3pPr>
            <a:lvl4pPr marL="2157132" indent="-823632">
              <a:lnSpc>
                <a:spcPct val="100000"/>
              </a:lnSpc>
              <a:spcBef>
                <a:spcPts val="3900"/>
              </a:spcBef>
              <a:buSzPct val="40000"/>
              <a:buBlip>
                <a:blip r:embed="rId2"/>
              </a:buBlip>
              <a:defRPr sz="6300" cap="none"/>
            </a:lvl4pPr>
            <a:lvl5pPr marL="2601632" indent="-823632">
              <a:lnSpc>
                <a:spcPct val="100000"/>
              </a:lnSpc>
              <a:spcBef>
                <a:spcPts val="3900"/>
              </a:spcBef>
              <a:buSzPct val="40000"/>
              <a:buBlip>
                <a:blip r:embed="rId2"/>
              </a:buBlip>
              <a:defRPr sz="6300" cap="none"/>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pic>
        <p:nvPicPr>
          <p:cNvPr id="70" name="EIULongWhite.png" descr="EIULongWhite.png"/>
          <p:cNvPicPr>
            <a:picLocks noChangeAspect="1"/>
          </p:cNvPicPr>
          <p:nvPr/>
        </p:nvPicPr>
        <p:blipFill>
          <a:blip r:embed="rId3"/>
          <a:stretch>
            <a:fillRect/>
          </a:stretch>
        </p:blipFill>
        <p:spPr>
          <a:xfrm>
            <a:off x="588111" y="501239"/>
            <a:ext cx="5080001" cy="609601"/>
          </a:xfrm>
          <a:prstGeom prst="rect">
            <a:avLst/>
          </a:prstGeom>
          <a:ln w="3175">
            <a:miter lim="400000"/>
          </a:ln>
        </p:spPr>
      </p:pic>
      <p:sp>
        <p:nvSpPr>
          <p:cNvPr id="71" name="Line"/>
          <p:cNvSpPr/>
          <p:nvPr/>
        </p:nvSpPr>
        <p:spPr>
          <a:xfrm>
            <a:off x="1408009" y="1231730"/>
            <a:ext cx="23153849" cy="1"/>
          </a:xfrm>
          <a:prstGeom prst="line">
            <a:avLst/>
          </a:prstGeom>
          <a:ln w="12700">
            <a:solidFill>
              <a:srgbClr val="76D6FF"/>
            </a:solidFill>
            <a:miter lim="400000"/>
          </a:ln>
        </p:spPr>
        <p:txBody>
          <a:bodyPr lIns="53578" tIns="53578" rIns="53578" bIns="53578" anchor="ctr"/>
          <a:lstStyle/>
          <a:p>
            <a:pPr algn="ctr">
              <a:lnSpc>
                <a:spcPct val="80000"/>
              </a:lnSpc>
              <a:spcBef>
                <a:spcPts val="0"/>
              </a:spcBef>
              <a:defRPr sz="3600" cap="all">
                <a:solidFill>
                  <a:srgbClr val="838787"/>
                </a:solidFill>
                <a:latin typeface="DIN Condensed"/>
                <a:ea typeface="DIN Condensed"/>
                <a:cs typeface="DIN Condensed"/>
                <a:sym typeface="DIN Condensed"/>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79" name="Image"/>
          <p:cNvSpPr>
            <a:spLocks noGrp="1"/>
          </p:cNvSpPr>
          <p:nvPr>
            <p:ph type="pic" sz="quarter" idx="13"/>
          </p:nvPr>
        </p:nvSpPr>
        <p:spPr>
          <a:xfrm>
            <a:off x="12192795" y="1714499"/>
            <a:ext cx="6858001" cy="5130107"/>
          </a:xfrm>
          <a:prstGeom prst="rect">
            <a:avLst/>
          </a:prstGeom>
        </p:spPr>
        <p:txBody>
          <a:bodyPr lIns="91439" tIns="45719" rIns="91439" bIns="45719" anchor="t">
            <a:noAutofit/>
          </a:bodyPr>
          <a:lstStyle/>
          <a:p>
            <a:r>
              <a:rPr lang="en-US" smtClean="0"/>
              <a:t>Click icon to add picture</a:t>
            </a:r>
            <a:endParaRPr/>
          </a:p>
        </p:txBody>
      </p:sp>
      <p:sp>
        <p:nvSpPr>
          <p:cNvPr id="80" name="Image"/>
          <p:cNvSpPr>
            <a:spLocks noGrp="1"/>
          </p:cNvSpPr>
          <p:nvPr>
            <p:ph type="pic" sz="quarter" idx="14"/>
          </p:nvPr>
        </p:nvSpPr>
        <p:spPr>
          <a:xfrm>
            <a:off x="12191999" y="6884789"/>
            <a:ext cx="6858001" cy="5130106"/>
          </a:xfrm>
          <a:prstGeom prst="rect">
            <a:avLst/>
          </a:prstGeom>
        </p:spPr>
        <p:txBody>
          <a:bodyPr lIns="91439" tIns="45719" rIns="91439" bIns="45719" anchor="t">
            <a:noAutofit/>
          </a:bodyPr>
          <a:lstStyle/>
          <a:p>
            <a:r>
              <a:rPr lang="en-US" smtClean="0"/>
              <a:t>Click icon to add picture</a:t>
            </a:r>
            <a:endParaRPr/>
          </a:p>
        </p:txBody>
      </p:sp>
      <p:sp>
        <p:nvSpPr>
          <p:cNvPr id="81" name="Image"/>
          <p:cNvSpPr>
            <a:spLocks noGrp="1"/>
          </p:cNvSpPr>
          <p:nvPr>
            <p:ph type="pic" sz="half" idx="15"/>
          </p:nvPr>
        </p:nvSpPr>
        <p:spPr>
          <a:xfrm>
            <a:off x="5333999" y="1714499"/>
            <a:ext cx="6822283" cy="10287002"/>
          </a:xfrm>
          <a:prstGeom prst="rect">
            <a:avLst/>
          </a:prstGeom>
        </p:spPr>
        <p:txBody>
          <a:bodyPr lIns="91439" tIns="45719" rIns="91439" bIns="45719" anchor="t">
            <a:noAutofit/>
          </a:bodyPr>
          <a:lstStyle/>
          <a:p>
            <a:r>
              <a:rPr lang="en-US" smtClean="0"/>
              <a:t>Click icon to add picture</a:t>
            </a:r>
            <a:endParaRPr/>
          </a:p>
        </p:txBody>
      </p:sp>
      <p:pic>
        <p:nvPicPr>
          <p:cNvPr id="82" name="EIULongWhite.png" descr="EIULongWhite.png"/>
          <p:cNvPicPr>
            <a:picLocks noChangeAspect="1"/>
          </p:cNvPicPr>
          <p:nvPr/>
        </p:nvPicPr>
        <p:blipFill>
          <a:blip r:embed="rId2"/>
          <a:stretch>
            <a:fillRect/>
          </a:stretch>
        </p:blipFill>
        <p:spPr>
          <a:xfrm>
            <a:off x="588111" y="501239"/>
            <a:ext cx="5080001" cy="609601"/>
          </a:xfrm>
          <a:prstGeom prst="rect">
            <a:avLst/>
          </a:prstGeom>
          <a:ln w="3175">
            <a:miter lim="400000"/>
          </a:ln>
        </p:spPr>
      </p:pic>
      <p:sp>
        <p:nvSpPr>
          <p:cNvPr id="83" name="Line"/>
          <p:cNvSpPr/>
          <p:nvPr/>
        </p:nvSpPr>
        <p:spPr>
          <a:xfrm>
            <a:off x="1408009" y="1231730"/>
            <a:ext cx="23153849" cy="1"/>
          </a:xfrm>
          <a:prstGeom prst="line">
            <a:avLst/>
          </a:prstGeom>
          <a:ln w="12700">
            <a:solidFill>
              <a:srgbClr val="76D6FF"/>
            </a:solidFill>
            <a:miter lim="400000"/>
          </a:ln>
        </p:spPr>
        <p:txBody>
          <a:bodyPr lIns="53578" tIns="53578" rIns="53578" bIns="53578" anchor="ctr"/>
          <a:lstStyle/>
          <a:p>
            <a:pPr algn="ctr">
              <a:lnSpc>
                <a:spcPct val="80000"/>
              </a:lnSpc>
              <a:spcBef>
                <a:spcPts val="0"/>
              </a:spcBef>
              <a:defRPr sz="3600" cap="all">
                <a:solidFill>
                  <a:srgbClr val="838787"/>
                </a:solidFill>
                <a:latin typeface="DIN Condensed"/>
                <a:ea typeface="DIN Condensed"/>
                <a:cs typeface="DIN Condensed"/>
                <a:sym typeface="DIN Condensed"/>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91" name="Callout"/>
          <p:cNvSpPr/>
          <p:nvPr/>
        </p:nvSpPr>
        <p:spPr>
          <a:xfrm>
            <a:off x="5829597" y="4205882"/>
            <a:ext cx="12725004" cy="5514976"/>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1"/>
                  <a:pt x="0" y="516"/>
                </a:cubicBezTo>
                <a:lnTo>
                  <a:pt x="0" y="18790"/>
                </a:lnTo>
                <a:cubicBezTo>
                  <a:pt x="0" y="19074"/>
                  <a:pt x="100" y="19306"/>
                  <a:pt x="224" y="19306"/>
                </a:cubicBezTo>
                <a:lnTo>
                  <a:pt x="17228" y="19306"/>
                </a:lnTo>
                <a:lnTo>
                  <a:pt x="17850" y="21600"/>
                </a:lnTo>
                <a:lnTo>
                  <a:pt x="18471" y="19306"/>
                </a:lnTo>
                <a:lnTo>
                  <a:pt x="21376" y="19306"/>
                </a:lnTo>
                <a:cubicBezTo>
                  <a:pt x="21500" y="19306"/>
                  <a:pt x="21600" y="19074"/>
                  <a:pt x="21600" y="18790"/>
                </a:cubicBezTo>
                <a:lnTo>
                  <a:pt x="21600" y="516"/>
                </a:lnTo>
                <a:cubicBezTo>
                  <a:pt x="21600" y="231"/>
                  <a:pt x="21500" y="0"/>
                  <a:pt x="21376" y="0"/>
                </a:cubicBezTo>
                <a:lnTo>
                  <a:pt x="224" y="0"/>
                </a:lnTo>
                <a:close/>
              </a:path>
            </a:pathLst>
          </a:custGeom>
          <a:solidFill>
            <a:srgbClr val="6AD1E3"/>
          </a:solidFill>
          <a:ln w="3175">
            <a:miter lim="400000"/>
          </a:ln>
        </p:spPr>
        <p:txBody>
          <a:bodyPr lIns="53578" tIns="53578" rIns="53578" bIns="53578" anchor="ctr"/>
          <a:lstStyle/>
          <a:p>
            <a:pPr algn="ctr">
              <a:lnSpc>
                <a:spcPct val="80000"/>
              </a:lnSpc>
              <a:spcBef>
                <a:spcPts val="0"/>
              </a:spcBef>
              <a:defRPr sz="3600" cap="all">
                <a:latin typeface="DIN Condensed"/>
                <a:ea typeface="DIN Condensed"/>
                <a:cs typeface="DIN Condensed"/>
                <a:sym typeface="DIN Condensed"/>
              </a:defRPr>
            </a:pPr>
            <a:endParaRPr/>
          </a:p>
        </p:txBody>
      </p:sp>
      <p:sp>
        <p:nvSpPr>
          <p:cNvPr id="92" name="Type a quote here."/>
          <p:cNvSpPr txBox="1">
            <a:spLocks noGrp="1"/>
          </p:cNvSpPr>
          <p:nvPr>
            <p:ph type="body" sz="quarter" idx="13"/>
          </p:nvPr>
        </p:nvSpPr>
        <p:spPr>
          <a:xfrm>
            <a:off x="6271616" y="4781847"/>
            <a:ext cx="11840768" cy="3238977"/>
          </a:xfrm>
          <a:prstGeom prst="rect">
            <a:avLst/>
          </a:prstGeom>
        </p:spPr>
        <p:txBody>
          <a:bodyPr anchor="t">
            <a:spAutoFit/>
          </a:bodyPr>
          <a:lstStyle>
            <a:lvl1pPr>
              <a:spcBef>
                <a:spcPts val="0"/>
              </a:spcBef>
              <a:defRPr sz="10000">
                <a:latin typeface="Avenir Black"/>
                <a:ea typeface="Avenir Black"/>
                <a:cs typeface="Avenir Black"/>
                <a:sym typeface="Avenir Black"/>
              </a:defRPr>
            </a:lvl1pPr>
          </a:lstStyle>
          <a:p>
            <a:pPr lvl="0"/>
            <a:r>
              <a:rPr lang="en-US" smtClean="0"/>
              <a:t>Edit Master text styles</a:t>
            </a:r>
          </a:p>
        </p:txBody>
      </p:sp>
      <p:sp>
        <p:nvSpPr>
          <p:cNvPr id="93" name="Johnny Appleseed"/>
          <p:cNvSpPr txBox="1">
            <a:spLocks noGrp="1"/>
          </p:cNvSpPr>
          <p:nvPr>
            <p:ph type="body" sz="quarter" idx="14"/>
          </p:nvPr>
        </p:nvSpPr>
        <p:spPr>
          <a:xfrm>
            <a:off x="5762624" y="9929813"/>
            <a:ext cx="12858752" cy="970757"/>
          </a:xfrm>
          <a:prstGeom prst="rect">
            <a:avLst/>
          </a:prstGeom>
        </p:spPr>
        <p:txBody>
          <a:bodyPr anchor="t">
            <a:spAutoFit/>
          </a:bodyPr>
          <a:lstStyle>
            <a:lvl1pPr algn="r">
              <a:spcBef>
                <a:spcPts val="0"/>
              </a:spcBef>
              <a:defRPr sz="5000" cap="none">
                <a:latin typeface="Avenir Medium"/>
                <a:ea typeface="Avenir Medium"/>
                <a:cs typeface="Avenir Medium"/>
                <a:sym typeface="Avenir Medium"/>
              </a:defRPr>
            </a:lvl1pPr>
          </a:lstStyle>
          <a:p>
            <a:pPr lvl="0"/>
            <a:r>
              <a:rPr lang="en-US" smtClean="0"/>
              <a:t>Edit Master text styles</a:t>
            </a:r>
          </a:p>
        </p:txBody>
      </p:sp>
      <p:pic>
        <p:nvPicPr>
          <p:cNvPr id="94" name="EIULongWhite.png" descr="EIULongWhite.png"/>
          <p:cNvPicPr>
            <a:picLocks noChangeAspect="1"/>
          </p:cNvPicPr>
          <p:nvPr/>
        </p:nvPicPr>
        <p:blipFill>
          <a:blip r:embed="rId2"/>
          <a:stretch>
            <a:fillRect/>
          </a:stretch>
        </p:blipFill>
        <p:spPr>
          <a:xfrm>
            <a:off x="588111" y="501239"/>
            <a:ext cx="5080001" cy="609601"/>
          </a:xfrm>
          <a:prstGeom prst="rect">
            <a:avLst/>
          </a:prstGeom>
          <a:ln w="3175">
            <a:miter lim="400000"/>
          </a:ln>
        </p:spPr>
      </p:pic>
      <p:sp>
        <p:nvSpPr>
          <p:cNvPr id="95" name="Line"/>
          <p:cNvSpPr/>
          <p:nvPr/>
        </p:nvSpPr>
        <p:spPr>
          <a:xfrm>
            <a:off x="1408009" y="1231730"/>
            <a:ext cx="23153849" cy="1"/>
          </a:xfrm>
          <a:prstGeom prst="line">
            <a:avLst/>
          </a:prstGeom>
          <a:ln w="12700">
            <a:solidFill>
              <a:srgbClr val="76D6FF"/>
            </a:solidFill>
            <a:miter lim="400000"/>
          </a:ln>
        </p:spPr>
        <p:txBody>
          <a:bodyPr lIns="53578" tIns="53578" rIns="53578" bIns="53578" anchor="ctr"/>
          <a:lstStyle/>
          <a:p>
            <a:pPr algn="ctr">
              <a:lnSpc>
                <a:spcPct val="80000"/>
              </a:lnSpc>
              <a:spcBef>
                <a:spcPts val="0"/>
              </a:spcBef>
              <a:defRPr sz="3600" cap="all">
                <a:solidFill>
                  <a:srgbClr val="838787"/>
                </a:solidFill>
                <a:latin typeface="DIN Condensed"/>
                <a:ea typeface="DIN Condensed"/>
                <a:cs typeface="DIN Condensed"/>
                <a:sym typeface="DIN Condensed"/>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Quote Alt">
    <p:spTree>
      <p:nvGrpSpPr>
        <p:cNvPr id="1" name=""/>
        <p:cNvGrpSpPr/>
        <p:nvPr/>
      </p:nvGrpSpPr>
      <p:grpSpPr>
        <a:xfrm>
          <a:off x="0" y="0"/>
          <a:ext cx="0" cy="0"/>
          <a:chOff x="0" y="0"/>
          <a:chExt cx="0" cy="0"/>
        </a:xfrm>
      </p:grpSpPr>
      <p:sp>
        <p:nvSpPr>
          <p:cNvPr id="103" name="Type a quote here."/>
          <p:cNvSpPr txBox="1">
            <a:spLocks noGrp="1"/>
          </p:cNvSpPr>
          <p:nvPr>
            <p:ph type="body" sz="quarter" idx="13"/>
          </p:nvPr>
        </p:nvSpPr>
        <p:spPr>
          <a:xfrm>
            <a:off x="11549062" y="4500562"/>
            <a:ext cx="7072313" cy="4630897"/>
          </a:xfrm>
          <a:prstGeom prst="rect">
            <a:avLst/>
          </a:prstGeom>
        </p:spPr>
        <p:txBody>
          <a:bodyPr anchor="t">
            <a:spAutoFit/>
          </a:bodyPr>
          <a:lstStyle>
            <a:lvl1pPr>
              <a:spcBef>
                <a:spcPts val="0"/>
              </a:spcBef>
              <a:defRPr sz="10000">
                <a:latin typeface="Avenir Black"/>
                <a:ea typeface="Avenir Black"/>
                <a:cs typeface="Avenir Black"/>
                <a:sym typeface="Avenir Black"/>
              </a:defRPr>
            </a:lvl1pPr>
          </a:lstStyle>
          <a:p>
            <a:pPr lvl="0"/>
            <a:r>
              <a:rPr lang="en-US" smtClean="0"/>
              <a:t>Edit Master text styles</a:t>
            </a:r>
          </a:p>
        </p:txBody>
      </p:sp>
      <p:sp>
        <p:nvSpPr>
          <p:cNvPr id="104" name="Image"/>
          <p:cNvSpPr>
            <a:spLocks noGrp="1"/>
          </p:cNvSpPr>
          <p:nvPr>
            <p:ph type="pic" sz="quarter" idx="14"/>
          </p:nvPr>
        </p:nvSpPr>
        <p:spPr>
          <a:xfrm>
            <a:off x="5333999" y="1714499"/>
            <a:ext cx="5786439" cy="10287002"/>
          </a:xfrm>
          <a:prstGeom prst="rect">
            <a:avLst/>
          </a:prstGeom>
        </p:spPr>
        <p:txBody>
          <a:bodyPr lIns="91439" tIns="45719" rIns="91439" bIns="45719" anchor="t">
            <a:noAutofit/>
          </a:bodyPr>
          <a:lstStyle/>
          <a:p>
            <a:r>
              <a:rPr lang="en-US" smtClean="0"/>
              <a:t>Click icon to add picture</a:t>
            </a:r>
            <a:endParaRPr/>
          </a:p>
        </p:txBody>
      </p:sp>
      <p:sp>
        <p:nvSpPr>
          <p:cNvPr id="105" name="Johnny Appleseed"/>
          <p:cNvSpPr txBox="1">
            <a:spLocks noGrp="1"/>
          </p:cNvSpPr>
          <p:nvPr>
            <p:ph type="body" sz="quarter" idx="15"/>
          </p:nvPr>
        </p:nvSpPr>
        <p:spPr>
          <a:xfrm>
            <a:off x="11549062" y="9899849"/>
            <a:ext cx="7072313" cy="970757"/>
          </a:xfrm>
          <a:prstGeom prst="rect">
            <a:avLst/>
          </a:prstGeom>
        </p:spPr>
        <p:txBody>
          <a:bodyPr anchor="ctr">
            <a:spAutoFit/>
          </a:bodyPr>
          <a:lstStyle>
            <a:lvl1pPr defTabSz="642937">
              <a:lnSpc>
                <a:spcPct val="100000"/>
              </a:lnSpc>
              <a:spcBef>
                <a:spcPts val="0"/>
              </a:spcBef>
              <a:defRPr sz="5000" cap="none">
                <a:solidFill>
                  <a:srgbClr val="FDFFFF"/>
                </a:solidFill>
              </a:defRPr>
            </a:lvl1pPr>
          </a:lstStyle>
          <a:p>
            <a:pPr lvl="0"/>
            <a:r>
              <a:rPr lang="en-US" smtClean="0"/>
              <a:t>Edit Master text styles</a:t>
            </a:r>
          </a:p>
        </p:txBody>
      </p:sp>
      <p:pic>
        <p:nvPicPr>
          <p:cNvPr id="106" name="EIULongWhite.png" descr="EIULongWhite.png"/>
          <p:cNvPicPr>
            <a:picLocks noChangeAspect="1"/>
          </p:cNvPicPr>
          <p:nvPr/>
        </p:nvPicPr>
        <p:blipFill>
          <a:blip r:embed="rId2"/>
          <a:stretch>
            <a:fillRect/>
          </a:stretch>
        </p:blipFill>
        <p:spPr>
          <a:xfrm>
            <a:off x="588111" y="501239"/>
            <a:ext cx="5080001" cy="609601"/>
          </a:xfrm>
          <a:prstGeom prst="rect">
            <a:avLst/>
          </a:prstGeom>
          <a:ln w="3175">
            <a:miter lim="400000"/>
          </a:ln>
        </p:spPr>
      </p:pic>
      <p:sp>
        <p:nvSpPr>
          <p:cNvPr id="107" name="Line"/>
          <p:cNvSpPr/>
          <p:nvPr/>
        </p:nvSpPr>
        <p:spPr>
          <a:xfrm>
            <a:off x="1408009" y="1231730"/>
            <a:ext cx="23153849" cy="1"/>
          </a:xfrm>
          <a:prstGeom prst="line">
            <a:avLst/>
          </a:prstGeom>
          <a:ln w="12700">
            <a:solidFill>
              <a:srgbClr val="76D6FF"/>
            </a:solidFill>
            <a:miter lim="400000"/>
          </a:ln>
        </p:spPr>
        <p:txBody>
          <a:bodyPr lIns="53578" tIns="53578" rIns="53578" bIns="53578" anchor="ctr"/>
          <a:lstStyle/>
          <a:p>
            <a:pPr algn="ctr">
              <a:lnSpc>
                <a:spcPct val="80000"/>
              </a:lnSpc>
              <a:spcBef>
                <a:spcPts val="0"/>
              </a:spcBef>
              <a:defRPr sz="3600" cap="all">
                <a:solidFill>
                  <a:srgbClr val="838787"/>
                </a:solidFill>
                <a:latin typeface="DIN Condensed"/>
                <a:ea typeface="DIN Condensed"/>
                <a:cs typeface="DIN Condensed"/>
                <a:sym typeface="DIN Condensed"/>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15" name="EIULongWhite.png" descr="EIULongWhite.png"/>
          <p:cNvPicPr>
            <a:picLocks noChangeAspect="1"/>
          </p:cNvPicPr>
          <p:nvPr/>
        </p:nvPicPr>
        <p:blipFill>
          <a:blip r:embed="rId2"/>
          <a:stretch>
            <a:fillRect/>
          </a:stretch>
        </p:blipFill>
        <p:spPr>
          <a:xfrm>
            <a:off x="638911" y="577439"/>
            <a:ext cx="5080001" cy="609601"/>
          </a:xfrm>
          <a:prstGeom prst="rect">
            <a:avLst/>
          </a:prstGeom>
          <a:ln w="3175">
            <a:miter lim="400000"/>
          </a:ln>
        </p:spPr>
      </p:pic>
      <p:sp>
        <p:nvSpPr>
          <p:cNvPr id="116" name="Line"/>
          <p:cNvSpPr/>
          <p:nvPr/>
        </p:nvSpPr>
        <p:spPr>
          <a:xfrm>
            <a:off x="1458809" y="1307930"/>
            <a:ext cx="23153849" cy="1"/>
          </a:xfrm>
          <a:prstGeom prst="line">
            <a:avLst/>
          </a:prstGeom>
          <a:ln w="12700">
            <a:solidFill>
              <a:srgbClr val="76D6FF"/>
            </a:solidFill>
            <a:miter lim="400000"/>
          </a:ln>
        </p:spPr>
        <p:txBody>
          <a:bodyPr lIns="53578" tIns="53578" rIns="53578" bIns="53578" anchor="ctr"/>
          <a:lstStyle/>
          <a:p>
            <a:pPr algn="ctr">
              <a:lnSpc>
                <a:spcPct val="80000"/>
              </a:lnSpc>
              <a:spcBef>
                <a:spcPts val="0"/>
              </a:spcBef>
              <a:defRPr sz="3600" cap="all">
                <a:solidFill>
                  <a:srgbClr val="838787"/>
                </a:solidFill>
                <a:latin typeface="DIN Condensed"/>
                <a:ea typeface="DIN Condensed"/>
                <a:cs typeface="DIN Condensed"/>
                <a:sym typeface="DIN Condensed"/>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064" y="2286000"/>
            <a:ext cx="5669280" cy="4754880"/>
          </a:xfrm>
        </p:spPr>
        <p:txBody>
          <a:bodyPr anchor="b">
            <a:normAutofit/>
          </a:bodyPr>
          <a:lstStyle>
            <a:lvl1pPr>
              <a:defRPr sz="6400" b="0" baseline="0"/>
            </a:lvl1pPr>
          </a:lstStyle>
          <a:p>
            <a:r>
              <a:rPr lang="en-US"/>
              <a:t>Click to edit Master title style</a:t>
            </a:r>
            <a:endParaRPr lang="en-US" dirty="0"/>
          </a:p>
        </p:txBody>
      </p:sp>
      <p:sp>
        <p:nvSpPr>
          <p:cNvPr id="3" name="Content Placeholder 2"/>
          <p:cNvSpPr>
            <a:spLocks noGrp="1"/>
          </p:cNvSpPr>
          <p:nvPr>
            <p:ph idx="1"/>
          </p:nvPr>
        </p:nvSpPr>
        <p:spPr>
          <a:xfrm>
            <a:off x="7735824" y="1737360"/>
            <a:ext cx="14630400" cy="10241280"/>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2064" y="6988352"/>
            <a:ext cx="5669280" cy="4643980"/>
          </a:xfrm>
        </p:spPr>
        <p:txBody>
          <a:bodyPr anchor="t">
            <a:normAutofit/>
          </a:bodyPr>
          <a:lstStyle>
            <a:lvl1pPr marL="0" indent="0">
              <a:lnSpc>
                <a:spcPct val="100000"/>
              </a:lnSpc>
              <a:buNone/>
              <a:defRPr sz="2800">
                <a:solidFill>
                  <a:srgbClr val="FFFFFF"/>
                </a:solidFill>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9/14/2021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7326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amp; Subtitle">
    <p:bg>
      <p:bgPr>
        <a:solidFill>
          <a:srgbClr val="0C5F96"/>
        </a:solidFill>
        <a:effectLst/>
      </p:bgPr>
    </p:bg>
    <p:spTree>
      <p:nvGrpSpPr>
        <p:cNvPr id="1" name=""/>
        <p:cNvGrpSpPr/>
        <p:nvPr/>
      </p:nvGrpSpPr>
      <p:grpSpPr>
        <a:xfrm>
          <a:off x="0" y="0"/>
          <a:ext cx="0" cy="0"/>
          <a:chOff x="0" y="0"/>
          <a:chExt cx="0" cy="0"/>
        </a:xfrm>
      </p:grpSpPr>
      <p:sp>
        <p:nvSpPr>
          <p:cNvPr id="11" name="Line"/>
          <p:cNvSpPr/>
          <p:nvPr/>
        </p:nvSpPr>
        <p:spPr>
          <a:xfrm flipV="1">
            <a:off x="5762623" y="8191224"/>
            <a:ext cx="12858754" cy="278"/>
          </a:xfrm>
          <a:prstGeom prst="line">
            <a:avLst/>
          </a:prstGeom>
          <a:ln w="25400">
            <a:solidFill>
              <a:srgbClr val="00A3DA"/>
            </a:solidFill>
            <a:miter lim="400000"/>
          </a:ln>
        </p:spPr>
        <p:txBody>
          <a:bodyPr lIns="45718" tIns="45718" rIns="45718" bIns="45718"/>
          <a:lstStyle/>
          <a:p>
            <a:pPr>
              <a:defRPr>
                <a:solidFill>
                  <a:srgbClr val="838787"/>
                </a:solidFill>
              </a:defRPr>
            </a:pPr>
            <a:endParaRPr/>
          </a:p>
        </p:txBody>
      </p:sp>
      <p:sp>
        <p:nvSpPr>
          <p:cNvPr id="12" name="Title Text"/>
          <p:cNvSpPr txBox="1">
            <a:spLocks noGrp="1"/>
          </p:cNvSpPr>
          <p:nvPr>
            <p:ph type="title"/>
          </p:nvPr>
        </p:nvSpPr>
        <p:spPr>
          <a:xfrm>
            <a:off x="5762623" y="8492132"/>
            <a:ext cx="12858754" cy="2853038"/>
          </a:xfrm>
          <a:prstGeom prst="rect">
            <a:avLst/>
          </a:prstGeom>
        </p:spPr>
        <p:txBody>
          <a:bodyPr lIns="53577" tIns="53577" rIns="53577" bIns="53577" anchor="t"/>
          <a:lstStyle>
            <a:lvl1pPr algn="l" defTabSz="821530">
              <a:lnSpc>
                <a:spcPct val="80000"/>
              </a:lnSpc>
              <a:defRPr sz="5500" cap="all" spc="-110">
                <a:solidFill>
                  <a:srgbClr val="FFFFFF"/>
                </a:solidFill>
                <a:latin typeface="Futura Maxi CG Bold"/>
                <a:ea typeface="Futura Maxi CG Bold"/>
                <a:cs typeface="Futura Maxi CG Bold"/>
                <a:sym typeface="Futura Maxi CG Bold"/>
              </a:defRPr>
            </a:lvl1pPr>
          </a:lstStyle>
          <a:p>
            <a:r>
              <a:t>Title Text</a:t>
            </a:r>
          </a:p>
        </p:txBody>
      </p:sp>
      <p:sp>
        <p:nvSpPr>
          <p:cNvPr id="13" name="Body Level One…"/>
          <p:cNvSpPr txBox="1">
            <a:spLocks noGrp="1"/>
          </p:cNvSpPr>
          <p:nvPr>
            <p:ph type="body" sz="quarter" idx="1"/>
          </p:nvPr>
        </p:nvSpPr>
        <p:spPr>
          <a:xfrm>
            <a:off x="5762623" y="6215062"/>
            <a:ext cx="12858754" cy="1902026"/>
          </a:xfrm>
          <a:prstGeom prst="rect">
            <a:avLst/>
          </a:prstGeom>
        </p:spPr>
        <p:txBody>
          <a:bodyPr lIns="53577" tIns="53577" rIns="53577" bIns="53577" anchor="b"/>
          <a:lstStyle>
            <a:lvl1pPr marL="0" indent="0" algn="ctr" defTabSz="821530">
              <a:lnSpc>
                <a:spcPct val="80000"/>
              </a:lnSpc>
              <a:spcBef>
                <a:spcPts val="3200"/>
              </a:spcBef>
              <a:buSzTx/>
              <a:buNone/>
              <a:defRPr sz="3000" cap="all">
                <a:solidFill>
                  <a:srgbClr val="004C97"/>
                </a:solidFill>
              </a:defRPr>
            </a:lvl1pPr>
            <a:lvl2pPr marL="0" indent="0" algn="ctr" defTabSz="821530">
              <a:lnSpc>
                <a:spcPct val="80000"/>
              </a:lnSpc>
              <a:spcBef>
                <a:spcPts val="3200"/>
              </a:spcBef>
              <a:buSzTx/>
              <a:buNone/>
              <a:defRPr sz="3000" cap="all">
                <a:solidFill>
                  <a:srgbClr val="004C97"/>
                </a:solidFill>
              </a:defRPr>
            </a:lvl2pPr>
            <a:lvl3pPr marL="0" indent="0" algn="ctr" defTabSz="821530">
              <a:lnSpc>
                <a:spcPct val="80000"/>
              </a:lnSpc>
              <a:spcBef>
                <a:spcPts val="3200"/>
              </a:spcBef>
              <a:buSzTx/>
              <a:buNone/>
              <a:defRPr sz="3000" cap="all">
                <a:solidFill>
                  <a:srgbClr val="004C97"/>
                </a:solidFill>
              </a:defRPr>
            </a:lvl3pPr>
            <a:lvl4pPr marL="0" indent="0" algn="ctr" defTabSz="821530">
              <a:lnSpc>
                <a:spcPct val="80000"/>
              </a:lnSpc>
              <a:spcBef>
                <a:spcPts val="3200"/>
              </a:spcBef>
              <a:buSzTx/>
              <a:buNone/>
              <a:defRPr sz="3000" cap="all">
                <a:solidFill>
                  <a:srgbClr val="004C97"/>
                </a:solidFill>
              </a:defRPr>
            </a:lvl4pPr>
            <a:lvl5pPr marL="0" indent="0" algn="ctr" defTabSz="821530">
              <a:lnSpc>
                <a:spcPct val="80000"/>
              </a:lnSpc>
              <a:spcBef>
                <a:spcPts val="3200"/>
              </a:spcBef>
              <a:buSzTx/>
              <a:buNone/>
              <a:defRPr sz="3000" cap="all">
                <a:solidFill>
                  <a:srgbClr val="004C97"/>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18138871" y="2169913"/>
            <a:ext cx="485602" cy="551657"/>
          </a:xfrm>
          <a:prstGeom prst="rect">
            <a:avLst/>
          </a:prstGeom>
        </p:spPr>
        <p:txBody>
          <a:bodyPr lIns="53577" tIns="53577" rIns="53577" bIns="53577" anchor="t"/>
          <a:lstStyle>
            <a:lvl1pPr defTabSz="821530">
              <a:lnSpc>
                <a:spcPct val="80000"/>
              </a:lnSpc>
              <a:defRPr sz="3000">
                <a:solidFill>
                  <a:srgbClr val="838787"/>
                </a:solidFill>
                <a:latin typeface="DIN Alternate Bold"/>
                <a:ea typeface="DIN Alternate Bold"/>
                <a:cs typeface="DIN Alternate Bold"/>
                <a:sym typeface="DIN Alternate Bold"/>
              </a:defRPr>
            </a:lvl1pPr>
          </a:lstStyle>
          <a:p>
            <a:fld id="{86CB4B4D-7CA3-9044-876B-883B54F8677D}" type="slidenum">
              <a:t>‹#›</a:t>
            </a:fld>
            <a:endParaRPr/>
          </a:p>
        </p:txBody>
      </p:sp>
    </p:spTree>
    <p:extLst>
      <p:ext uri="{BB962C8B-B14F-4D97-AF65-F5344CB8AC3E}">
        <p14:creationId xmlns:p14="http://schemas.microsoft.com/office/powerpoint/2010/main" val="4929793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C97"/>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408009" y="2073367"/>
            <a:ext cx="21909190" cy="182486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3578" tIns="53578" rIns="53578" bIns="53578">
            <a:normAutofit/>
          </a:bodyPr>
          <a:lstStyle/>
          <a:p>
            <a:r>
              <a:rPr dirty="0"/>
              <a:t>Title Text</a:t>
            </a:r>
          </a:p>
        </p:txBody>
      </p:sp>
      <p:sp>
        <p:nvSpPr>
          <p:cNvPr id="3" name="Body Level One…"/>
          <p:cNvSpPr txBox="1">
            <a:spLocks noGrp="1"/>
          </p:cNvSpPr>
          <p:nvPr>
            <p:ph type="body" idx="1"/>
          </p:nvPr>
        </p:nvSpPr>
        <p:spPr>
          <a:xfrm>
            <a:off x="1965877" y="4351368"/>
            <a:ext cx="12858751" cy="642961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3578" tIns="53578" rIns="53578" bIns="53578" anchor="b">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5" name="EIULongWhite.png" descr="EIULongWhite.png"/>
          <p:cNvPicPr>
            <a:picLocks noChangeAspect="1"/>
          </p:cNvPicPr>
          <p:nvPr/>
        </p:nvPicPr>
        <p:blipFill>
          <a:blip r:embed="rId10"/>
          <a:stretch>
            <a:fillRect/>
          </a:stretch>
        </p:blipFill>
        <p:spPr>
          <a:xfrm>
            <a:off x="588111" y="501239"/>
            <a:ext cx="5080001" cy="609601"/>
          </a:xfrm>
          <a:prstGeom prst="rect">
            <a:avLst/>
          </a:prstGeom>
          <a:ln w="3175">
            <a:miter lim="400000"/>
          </a:ln>
        </p:spPr>
      </p:pic>
      <p:sp>
        <p:nvSpPr>
          <p:cNvPr id="6" name="Line"/>
          <p:cNvSpPr/>
          <p:nvPr/>
        </p:nvSpPr>
        <p:spPr>
          <a:xfrm flipV="1">
            <a:off x="1408009" y="1110841"/>
            <a:ext cx="23160475" cy="120890"/>
          </a:xfrm>
          <a:prstGeom prst="line">
            <a:avLst/>
          </a:prstGeom>
          <a:ln w="12700">
            <a:solidFill>
              <a:srgbClr val="76D6FF"/>
            </a:solidFill>
            <a:miter lim="400000"/>
          </a:ln>
        </p:spPr>
        <p:txBody>
          <a:bodyPr lIns="53578" tIns="53578" rIns="53578" bIns="53578" anchor="ctr"/>
          <a:lstStyle/>
          <a:p>
            <a:pPr algn="ctr">
              <a:lnSpc>
                <a:spcPct val="80000"/>
              </a:lnSpc>
              <a:spcBef>
                <a:spcPts val="0"/>
              </a:spcBef>
              <a:defRPr sz="3600" cap="all">
                <a:solidFill>
                  <a:srgbClr val="838787"/>
                </a:solidFill>
                <a:latin typeface="DIN Condensed"/>
                <a:ea typeface="DIN Condensed"/>
                <a:cs typeface="DIN Condensed"/>
                <a:sym typeface="DIN Condensed"/>
              </a:defRPr>
            </a:pPr>
            <a:endParaRPr/>
          </a:p>
        </p:txBody>
      </p:sp>
    </p:spTree>
  </p:cSld>
  <p:clrMap bg1="dk1" tx1="lt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821531" eaLnBrk="1" latinLnBrk="0" hangingPunct="1">
        <a:lnSpc>
          <a:spcPct val="80000"/>
        </a:lnSpc>
        <a:spcBef>
          <a:spcPts val="0"/>
        </a:spcBef>
        <a:spcAft>
          <a:spcPts val="0"/>
        </a:spcAft>
        <a:buClrTx/>
        <a:buSzTx/>
        <a:buFontTx/>
        <a:buNone/>
        <a:tabLst/>
        <a:defRPr sz="15000" b="0" i="0" u="none" strike="noStrike" cap="all" spc="-300" baseline="0">
          <a:ln>
            <a:noFill/>
          </a:ln>
          <a:solidFill>
            <a:srgbClr val="6AD1E3"/>
          </a:solidFill>
          <a:uFillTx/>
          <a:latin typeface="+mn-lt"/>
          <a:ea typeface="+mn-ea"/>
          <a:cs typeface="+mn-cs"/>
          <a:sym typeface="Futura Maxi CG Bold"/>
        </a:defRPr>
      </a:lvl1pPr>
      <a:lvl2pPr marL="0" marR="0" indent="0" algn="ctr" defTabSz="821531" eaLnBrk="1" latinLnBrk="0" hangingPunct="1">
        <a:lnSpc>
          <a:spcPct val="80000"/>
        </a:lnSpc>
        <a:spcBef>
          <a:spcPts val="0"/>
        </a:spcBef>
        <a:spcAft>
          <a:spcPts val="0"/>
        </a:spcAft>
        <a:buClrTx/>
        <a:buSzTx/>
        <a:buFontTx/>
        <a:buNone/>
        <a:tabLst/>
        <a:defRPr sz="23600" b="0" i="0" u="none" strike="noStrike" cap="all" spc="-1887" baseline="0">
          <a:ln>
            <a:noFill/>
          </a:ln>
          <a:solidFill>
            <a:srgbClr val="6AD1E3"/>
          </a:solidFill>
          <a:uFillTx/>
          <a:latin typeface="+mn-lt"/>
          <a:ea typeface="+mn-ea"/>
          <a:cs typeface="+mn-cs"/>
          <a:sym typeface="Futura Maxi CG Bold"/>
        </a:defRPr>
      </a:lvl2pPr>
      <a:lvl3pPr marL="0" marR="0" indent="0" algn="ctr" defTabSz="821531" eaLnBrk="1" latinLnBrk="0" hangingPunct="1">
        <a:lnSpc>
          <a:spcPct val="80000"/>
        </a:lnSpc>
        <a:spcBef>
          <a:spcPts val="0"/>
        </a:spcBef>
        <a:spcAft>
          <a:spcPts val="0"/>
        </a:spcAft>
        <a:buClrTx/>
        <a:buSzTx/>
        <a:buFontTx/>
        <a:buNone/>
        <a:tabLst/>
        <a:defRPr sz="23600" b="0" i="0" u="none" strike="noStrike" cap="all" spc="-1887" baseline="0">
          <a:ln>
            <a:noFill/>
          </a:ln>
          <a:solidFill>
            <a:srgbClr val="6AD1E3"/>
          </a:solidFill>
          <a:uFillTx/>
          <a:latin typeface="+mn-lt"/>
          <a:ea typeface="+mn-ea"/>
          <a:cs typeface="+mn-cs"/>
          <a:sym typeface="Futura Maxi CG Bold"/>
        </a:defRPr>
      </a:lvl3pPr>
      <a:lvl4pPr marL="0" marR="0" indent="0" algn="ctr" defTabSz="821531" eaLnBrk="1" latinLnBrk="0" hangingPunct="1">
        <a:lnSpc>
          <a:spcPct val="80000"/>
        </a:lnSpc>
        <a:spcBef>
          <a:spcPts val="0"/>
        </a:spcBef>
        <a:spcAft>
          <a:spcPts val="0"/>
        </a:spcAft>
        <a:buClrTx/>
        <a:buSzTx/>
        <a:buFontTx/>
        <a:buNone/>
        <a:tabLst/>
        <a:defRPr sz="23600" b="0" i="0" u="none" strike="noStrike" cap="all" spc="-1887" baseline="0">
          <a:ln>
            <a:noFill/>
          </a:ln>
          <a:solidFill>
            <a:srgbClr val="6AD1E3"/>
          </a:solidFill>
          <a:uFillTx/>
          <a:latin typeface="+mn-lt"/>
          <a:ea typeface="+mn-ea"/>
          <a:cs typeface="+mn-cs"/>
          <a:sym typeface="Futura Maxi CG Bold"/>
        </a:defRPr>
      </a:lvl4pPr>
      <a:lvl5pPr marL="0" marR="0" indent="0" algn="ctr" defTabSz="821531" eaLnBrk="1" latinLnBrk="0" hangingPunct="1">
        <a:lnSpc>
          <a:spcPct val="80000"/>
        </a:lnSpc>
        <a:spcBef>
          <a:spcPts val="0"/>
        </a:spcBef>
        <a:spcAft>
          <a:spcPts val="0"/>
        </a:spcAft>
        <a:buClrTx/>
        <a:buSzTx/>
        <a:buFontTx/>
        <a:buNone/>
        <a:tabLst/>
        <a:defRPr sz="23600" b="0" i="0" u="none" strike="noStrike" cap="all" spc="-1887" baseline="0">
          <a:ln>
            <a:noFill/>
          </a:ln>
          <a:solidFill>
            <a:srgbClr val="6AD1E3"/>
          </a:solidFill>
          <a:uFillTx/>
          <a:latin typeface="+mn-lt"/>
          <a:ea typeface="+mn-ea"/>
          <a:cs typeface="+mn-cs"/>
          <a:sym typeface="Futura Maxi CG Bold"/>
        </a:defRPr>
      </a:lvl5pPr>
      <a:lvl6pPr marL="0" marR="0" indent="0" algn="ctr" defTabSz="821531" eaLnBrk="1" latinLnBrk="0" hangingPunct="1">
        <a:lnSpc>
          <a:spcPct val="80000"/>
        </a:lnSpc>
        <a:spcBef>
          <a:spcPts val="0"/>
        </a:spcBef>
        <a:spcAft>
          <a:spcPts val="0"/>
        </a:spcAft>
        <a:buClrTx/>
        <a:buSzTx/>
        <a:buFontTx/>
        <a:buNone/>
        <a:tabLst/>
        <a:defRPr sz="23600" b="0" i="0" u="none" strike="noStrike" cap="all" spc="-1887" baseline="0">
          <a:ln>
            <a:noFill/>
          </a:ln>
          <a:solidFill>
            <a:srgbClr val="6AD1E3"/>
          </a:solidFill>
          <a:uFillTx/>
          <a:latin typeface="+mn-lt"/>
          <a:ea typeface="+mn-ea"/>
          <a:cs typeface="+mn-cs"/>
          <a:sym typeface="Futura Maxi CG Bold"/>
        </a:defRPr>
      </a:lvl6pPr>
      <a:lvl7pPr marL="0" marR="0" indent="0" algn="ctr" defTabSz="821531" eaLnBrk="1" latinLnBrk="0" hangingPunct="1">
        <a:lnSpc>
          <a:spcPct val="80000"/>
        </a:lnSpc>
        <a:spcBef>
          <a:spcPts val="0"/>
        </a:spcBef>
        <a:spcAft>
          <a:spcPts val="0"/>
        </a:spcAft>
        <a:buClrTx/>
        <a:buSzTx/>
        <a:buFontTx/>
        <a:buNone/>
        <a:tabLst/>
        <a:defRPr sz="23600" b="0" i="0" u="none" strike="noStrike" cap="all" spc="-1887" baseline="0">
          <a:ln>
            <a:noFill/>
          </a:ln>
          <a:solidFill>
            <a:srgbClr val="6AD1E3"/>
          </a:solidFill>
          <a:uFillTx/>
          <a:latin typeface="+mn-lt"/>
          <a:ea typeface="+mn-ea"/>
          <a:cs typeface="+mn-cs"/>
          <a:sym typeface="Futura Maxi CG Bold"/>
        </a:defRPr>
      </a:lvl7pPr>
      <a:lvl8pPr marL="0" marR="0" indent="0" algn="ctr" defTabSz="821531" eaLnBrk="1" latinLnBrk="0" hangingPunct="1">
        <a:lnSpc>
          <a:spcPct val="80000"/>
        </a:lnSpc>
        <a:spcBef>
          <a:spcPts val="0"/>
        </a:spcBef>
        <a:spcAft>
          <a:spcPts val="0"/>
        </a:spcAft>
        <a:buClrTx/>
        <a:buSzTx/>
        <a:buFontTx/>
        <a:buNone/>
        <a:tabLst/>
        <a:defRPr sz="23600" b="0" i="0" u="none" strike="noStrike" cap="all" spc="-1887" baseline="0">
          <a:ln>
            <a:noFill/>
          </a:ln>
          <a:solidFill>
            <a:srgbClr val="6AD1E3"/>
          </a:solidFill>
          <a:uFillTx/>
          <a:latin typeface="+mn-lt"/>
          <a:ea typeface="+mn-ea"/>
          <a:cs typeface="+mn-cs"/>
          <a:sym typeface="Futura Maxi CG Bold"/>
        </a:defRPr>
      </a:lvl8pPr>
      <a:lvl9pPr marL="0" marR="0" indent="0" algn="ctr" defTabSz="821531" eaLnBrk="1" latinLnBrk="0" hangingPunct="1">
        <a:lnSpc>
          <a:spcPct val="80000"/>
        </a:lnSpc>
        <a:spcBef>
          <a:spcPts val="0"/>
        </a:spcBef>
        <a:spcAft>
          <a:spcPts val="0"/>
        </a:spcAft>
        <a:buClrTx/>
        <a:buSzTx/>
        <a:buFontTx/>
        <a:buNone/>
        <a:tabLst/>
        <a:defRPr sz="23600" b="0" i="0" u="none" strike="noStrike" cap="all" spc="-1887" baseline="0">
          <a:ln>
            <a:noFill/>
          </a:ln>
          <a:solidFill>
            <a:srgbClr val="6AD1E3"/>
          </a:solidFill>
          <a:uFillTx/>
          <a:latin typeface="+mn-lt"/>
          <a:ea typeface="+mn-ea"/>
          <a:cs typeface="+mn-cs"/>
          <a:sym typeface="Futura Maxi CG Bold"/>
        </a:defRPr>
      </a:lvl9pPr>
    </p:titleStyle>
    <p:bodyStyle>
      <a:lvl1pPr marL="0" marR="0" indent="0" algn="l" defTabSz="821531" rtl="0" eaLnBrk="1" latinLnBrk="0" hangingPunct="1">
        <a:lnSpc>
          <a:spcPct val="80000"/>
        </a:lnSpc>
        <a:spcBef>
          <a:spcPts val="3200"/>
        </a:spcBef>
        <a:spcAft>
          <a:spcPts val="0"/>
        </a:spcAft>
        <a:buClrTx/>
        <a:buSzTx/>
        <a:buFontTx/>
        <a:buNone/>
        <a:tabLst/>
        <a:defRPr sz="7200" b="0" i="0" u="none" strike="noStrike" cap="all" spc="0" baseline="0">
          <a:ln>
            <a:noFill/>
          </a:ln>
          <a:solidFill>
            <a:srgbClr val="FFFFFF"/>
          </a:solidFill>
          <a:uFillTx/>
          <a:latin typeface="Avenir Book"/>
          <a:ea typeface="Avenir Book"/>
          <a:cs typeface="Avenir Book"/>
          <a:sym typeface="Avenir Book"/>
        </a:defRPr>
      </a:lvl1pPr>
      <a:lvl2pPr marL="0" marR="0" indent="0" algn="l" defTabSz="821531" rtl="0" eaLnBrk="1" latinLnBrk="0" hangingPunct="1">
        <a:lnSpc>
          <a:spcPct val="80000"/>
        </a:lnSpc>
        <a:spcBef>
          <a:spcPts val="3200"/>
        </a:spcBef>
        <a:spcAft>
          <a:spcPts val="0"/>
        </a:spcAft>
        <a:buClrTx/>
        <a:buSzTx/>
        <a:buFontTx/>
        <a:buNone/>
        <a:tabLst/>
        <a:defRPr sz="7200" b="0" i="0" u="none" strike="noStrike" cap="all" spc="0" baseline="0">
          <a:ln>
            <a:noFill/>
          </a:ln>
          <a:solidFill>
            <a:srgbClr val="FFFFFF"/>
          </a:solidFill>
          <a:uFillTx/>
          <a:latin typeface="Avenir Book"/>
          <a:ea typeface="Avenir Book"/>
          <a:cs typeface="Avenir Book"/>
          <a:sym typeface="Avenir Book"/>
        </a:defRPr>
      </a:lvl2pPr>
      <a:lvl3pPr marL="0" marR="0" indent="0" algn="l" defTabSz="821531" rtl="0" eaLnBrk="1" latinLnBrk="0" hangingPunct="1">
        <a:lnSpc>
          <a:spcPct val="80000"/>
        </a:lnSpc>
        <a:spcBef>
          <a:spcPts val="3200"/>
        </a:spcBef>
        <a:spcAft>
          <a:spcPts val="0"/>
        </a:spcAft>
        <a:buClrTx/>
        <a:buSzTx/>
        <a:buFontTx/>
        <a:buNone/>
        <a:tabLst/>
        <a:defRPr sz="7200" b="0" i="0" u="none" strike="noStrike" cap="all" spc="0" baseline="0">
          <a:ln>
            <a:noFill/>
          </a:ln>
          <a:solidFill>
            <a:srgbClr val="FFFFFF"/>
          </a:solidFill>
          <a:uFillTx/>
          <a:latin typeface="Avenir Book"/>
          <a:ea typeface="Avenir Book"/>
          <a:cs typeface="Avenir Book"/>
          <a:sym typeface="Avenir Book"/>
        </a:defRPr>
      </a:lvl3pPr>
      <a:lvl4pPr marL="0" marR="0" indent="0" algn="l" defTabSz="821531" rtl="0" eaLnBrk="1" latinLnBrk="0" hangingPunct="1">
        <a:lnSpc>
          <a:spcPct val="80000"/>
        </a:lnSpc>
        <a:spcBef>
          <a:spcPts val="3200"/>
        </a:spcBef>
        <a:spcAft>
          <a:spcPts val="0"/>
        </a:spcAft>
        <a:buClrTx/>
        <a:buSzTx/>
        <a:buFontTx/>
        <a:buNone/>
        <a:tabLst/>
        <a:defRPr sz="7200" b="0" i="0" u="none" strike="noStrike" cap="all" spc="0" baseline="0">
          <a:ln>
            <a:noFill/>
          </a:ln>
          <a:solidFill>
            <a:srgbClr val="FFFFFF"/>
          </a:solidFill>
          <a:uFillTx/>
          <a:latin typeface="Avenir Book"/>
          <a:ea typeface="Avenir Book"/>
          <a:cs typeface="Avenir Book"/>
          <a:sym typeface="Avenir Book"/>
        </a:defRPr>
      </a:lvl4pPr>
      <a:lvl5pPr marL="0" marR="0" indent="0" algn="l" defTabSz="821531" rtl="0" eaLnBrk="1" latinLnBrk="0" hangingPunct="1">
        <a:lnSpc>
          <a:spcPct val="80000"/>
        </a:lnSpc>
        <a:spcBef>
          <a:spcPts val="3200"/>
        </a:spcBef>
        <a:spcAft>
          <a:spcPts val="0"/>
        </a:spcAft>
        <a:buClrTx/>
        <a:buSzTx/>
        <a:buFontTx/>
        <a:buNone/>
        <a:tabLst/>
        <a:defRPr sz="7200" b="0" i="0" u="none" strike="noStrike" cap="all" spc="0" baseline="0">
          <a:ln>
            <a:noFill/>
          </a:ln>
          <a:solidFill>
            <a:srgbClr val="FFFFFF"/>
          </a:solidFill>
          <a:uFillTx/>
          <a:latin typeface="Avenir Book"/>
          <a:ea typeface="Avenir Book"/>
          <a:cs typeface="Avenir Book"/>
          <a:sym typeface="Avenir Book"/>
        </a:defRPr>
      </a:lvl5pPr>
      <a:lvl6pPr marL="0" marR="0" indent="0" algn="l" defTabSz="821531" rtl="0" eaLnBrk="1" latinLnBrk="0" hangingPunct="1">
        <a:lnSpc>
          <a:spcPct val="80000"/>
        </a:lnSpc>
        <a:spcBef>
          <a:spcPts val="3200"/>
        </a:spcBef>
        <a:spcAft>
          <a:spcPts val="0"/>
        </a:spcAft>
        <a:buClrTx/>
        <a:buSzTx/>
        <a:buFontTx/>
        <a:buNone/>
        <a:tabLst/>
        <a:defRPr sz="7200" b="0" i="0" u="none" strike="noStrike" cap="all" spc="0" baseline="0">
          <a:ln>
            <a:noFill/>
          </a:ln>
          <a:solidFill>
            <a:srgbClr val="FFFFFF"/>
          </a:solidFill>
          <a:uFillTx/>
          <a:latin typeface="Avenir Book"/>
          <a:ea typeface="Avenir Book"/>
          <a:cs typeface="Avenir Book"/>
          <a:sym typeface="Avenir Book"/>
        </a:defRPr>
      </a:lvl6pPr>
      <a:lvl7pPr marL="0" marR="0" indent="0" algn="l" defTabSz="821531" rtl="0" eaLnBrk="1" latinLnBrk="0" hangingPunct="1">
        <a:lnSpc>
          <a:spcPct val="80000"/>
        </a:lnSpc>
        <a:spcBef>
          <a:spcPts val="3200"/>
        </a:spcBef>
        <a:spcAft>
          <a:spcPts val="0"/>
        </a:spcAft>
        <a:buClrTx/>
        <a:buSzTx/>
        <a:buFontTx/>
        <a:buNone/>
        <a:tabLst/>
        <a:defRPr sz="7200" b="0" i="0" u="none" strike="noStrike" cap="all" spc="0" baseline="0">
          <a:ln>
            <a:noFill/>
          </a:ln>
          <a:solidFill>
            <a:srgbClr val="FFFFFF"/>
          </a:solidFill>
          <a:uFillTx/>
          <a:latin typeface="Avenir Book"/>
          <a:ea typeface="Avenir Book"/>
          <a:cs typeface="Avenir Book"/>
          <a:sym typeface="Avenir Book"/>
        </a:defRPr>
      </a:lvl7pPr>
      <a:lvl8pPr marL="0" marR="0" indent="0" algn="l" defTabSz="821531" rtl="0" eaLnBrk="1" latinLnBrk="0" hangingPunct="1">
        <a:lnSpc>
          <a:spcPct val="80000"/>
        </a:lnSpc>
        <a:spcBef>
          <a:spcPts val="3200"/>
        </a:spcBef>
        <a:spcAft>
          <a:spcPts val="0"/>
        </a:spcAft>
        <a:buClrTx/>
        <a:buSzTx/>
        <a:buFontTx/>
        <a:buNone/>
        <a:tabLst/>
        <a:defRPr sz="7200" b="0" i="0" u="none" strike="noStrike" cap="all" spc="0" baseline="0">
          <a:ln>
            <a:noFill/>
          </a:ln>
          <a:solidFill>
            <a:srgbClr val="FFFFFF"/>
          </a:solidFill>
          <a:uFillTx/>
          <a:latin typeface="Avenir Book"/>
          <a:ea typeface="Avenir Book"/>
          <a:cs typeface="Avenir Book"/>
          <a:sym typeface="Avenir Book"/>
        </a:defRPr>
      </a:lvl8pPr>
      <a:lvl9pPr marL="0" marR="0" indent="0" algn="l" defTabSz="821531" rtl="0" eaLnBrk="1" latinLnBrk="0" hangingPunct="1">
        <a:lnSpc>
          <a:spcPct val="80000"/>
        </a:lnSpc>
        <a:spcBef>
          <a:spcPts val="3200"/>
        </a:spcBef>
        <a:spcAft>
          <a:spcPts val="0"/>
        </a:spcAft>
        <a:buClrTx/>
        <a:buSzTx/>
        <a:buFontTx/>
        <a:buNone/>
        <a:tabLst/>
        <a:defRPr sz="7200" b="0" i="0" u="none" strike="noStrike" cap="all" spc="0" baseline="0">
          <a:ln>
            <a:noFill/>
          </a:ln>
          <a:solidFill>
            <a:srgbClr val="FFFFFF"/>
          </a:solidFill>
          <a:uFillTx/>
          <a:latin typeface="Avenir Book"/>
          <a:ea typeface="Avenir Book"/>
          <a:cs typeface="Avenir Book"/>
          <a:sym typeface="Avenir Book"/>
        </a:defRPr>
      </a:lvl9pPr>
    </p:bodyStyle>
    <p:otherStyle>
      <a:lvl1pPr marL="0" marR="0" indent="0" algn="r" defTabSz="821531" eaLnBrk="1" latinLnBrk="0" hangingPunct="1">
        <a:lnSpc>
          <a:spcPct val="8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DIN Alternate"/>
        </a:defRPr>
      </a:lvl1pPr>
      <a:lvl2pPr marL="0" marR="0" indent="228600" algn="r" defTabSz="821531" eaLnBrk="1" latinLnBrk="0" hangingPunct="1">
        <a:lnSpc>
          <a:spcPct val="8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DIN Alternate"/>
        </a:defRPr>
      </a:lvl2pPr>
      <a:lvl3pPr marL="0" marR="0" indent="457200" algn="r" defTabSz="821531" eaLnBrk="1" latinLnBrk="0" hangingPunct="1">
        <a:lnSpc>
          <a:spcPct val="8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DIN Alternate"/>
        </a:defRPr>
      </a:lvl3pPr>
      <a:lvl4pPr marL="0" marR="0" indent="685800" algn="r" defTabSz="821531" eaLnBrk="1" latinLnBrk="0" hangingPunct="1">
        <a:lnSpc>
          <a:spcPct val="8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DIN Alternate"/>
        </a:defRPr>
      </a:lvl4pPr>
      <a:lvl5pPr marL="0" marR="0" indent="914400" algn="r" defTabSz="821531" eaLnBrk="1" latinLnBrk="0" hangingPunct="1">
        <a:lnSpc>
          <a:spcPct val="8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DIN Alternate"/>
        </a:defRPr>
      </a:lvl5pPr>
      <a:lvl6pPr marL="0" marR="0" indent="1143000" algn="r" defTabSz="821531" eaLnBrk="1" latinLnBrk="0" hangingPunct="1">
        <a:lnSpc>
          <a:spcPct val="8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DIN Alternate"/>
        </a:defRPr>
      </a:lvl6pPr>
      <a:lvl7pPr marL="0" marR="0" indent="1371600" algn="r" defTabSz="821531" eaLnBrk="1" latinLnBrk="0" hangingPunct="1">
        <a:lnSpc>
          <a:spcPct val="8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DIN Alternate"/>
        </a:defRPr>
      </a:lvl7pPr>
      <a:lvl8pPr marL="0" marR="0" indent="1600200" algn="r" defTabSz="821531" eaLnBrk="1" latinLnBrk="0" hangingPunct="1">
        <a:lnSpc>
          <a:spcPct val="8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DIN Alternate"/>
        </a:defRPr>
      </a:lvl8pPr>
      <a:lvl9pPr marL="0" marR="0" indent="1828800" algn="r" defTabSz="821531" eaLnBrk="1" latinLnBrk="0" hangingPunct="1">
        <a:lnSpc>
          <a:spcPct val="80000"/>
        </a:lnSpc>
        <a:spcBef>
          <a:spcPts val="0"/>
        </a:spcBef>
        <a:spcAft>
          <a:spcPts val="0"/>
        </a:spcAft>
        <a:buClrTx/>
        <a:buSzTx/>
        <a:buFontTx/>
        <a:buNone/>
        <a:tabLst/>
        <a:defRPr sz="3000" b="0" i="0" u="none" strike="noStrike" cap="none" spc="0" baseline="0">
          <a:ln>
            <a:noFill/>
          </a:ln>
          <a:solidFill>
            <a:schemeClr val="tx1"/>
          </a:solidFill>
          <a:uFillTx/>
          <a:latin typeface="+mn-lt"/>
          <a:ea typeface="+mn-ea"/>
          <a:cs typeface="+mn-cs"/>
          <a:sym typeface="DIN Alternat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739900" y="333375"/>
            <a:ext cx="20904200" cy="3486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739900" y="3819525"/>
            <a:ext cx="20904200" cy="8705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7218661" y="12578081"/>
            <a:ext cx="256539" cy="269239"/>
          </a:xfrm>
          <a:prstGeom prst="rect">
            <a:avLst/>
          </a:prstGeom>
          <a:ln w="12700">
            <a:miter lim="400000"/>
          </a:ln>
        </p:spPr>
        <p:txBody>
          <a:bodyPr wrap="none" lIns="45718" tIns="45718" rIns="45718" bIns="45718" anchor="ctr">
            <a:spAutoFit/>
          </a:bodyPr>
          <a:lstStyle>
            <a:lvl1pPr algn="r" defTabSz="825500">
              <a:lnSpc>
                <a:spcPct val="90000"/>
              </a:lnSpc>
              <a:spcBef>
                <a:spcPts val="0"/>
              </a:spcBef>
              <a:defRPr sz="1200">
                <a:solidFill>
                  <a:srgbClr val="FFFFFF"/>
                </a:solidFill>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965368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med"/>
  <p:txStyles>
    <p:titleStyle>
      <a:lvl1pPr marL="0" marR="0" indent="0" algn="ctr" defTabSz="8255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Arial Narrow"/>
          <a:ea typeface="Arial Narrow"/>
          <a:cs typeface="Arial Narrow"/>
          <a:sym typeface="Arial Narrow"/>
        </a:defRPr>
      </a:lvl1pPr>
      <a:lvl2pPr marL="0" marR="0" indent="0" algn="ctr" defTabSz="8255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Arial Narrow"/>
          <a:ea typeface="Arial Narrow"/>
          <a:cs typeface="Arial Narrow"/>
          <a:sym typeface="Arial Narrow"/>
        </a:defRPr>
      </a:lvl2pPr>
      <a:lvl3pPr marL="0" marR="0" indent="0" algn="ctr" defTabSz="8255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Arial Narrow"/>
          <a:ea typeface="Arial Narrow"/>
          <a:cs typeface="Arial Narrow"/>
          <a:sym typeface="Arial Narrow"/>
        </a:defRPr>
      </a:lvl3pPr>
      <a:lvl4pPr marL="0" marR="0" indent="0" algn="ctr" defTabSz="8255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Arial Narrow"/>
          <a:ea typeface="Arial Narrow"/>
          <a:cs typeface="Arial Narrow"/>
          <a:sym typeface="Arial Narrow"/>
        </a:defRPr>
      </a:lvl4pPr>
      <a:lvl5pPr marL="0" marR="0" indent="0" algn="ctr" defTabSz="8255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Arial Narrow"/>
          <a:ea typeface="Arial Narrow"/>
          <a:cs typeface="Arial Narrow"/>
          <a:sym typeface="Arial Narrow"/>
        </a:defRPr>
      </a:lvl5pPr>
      <a:lvl6pPr marL="0" marR="0" indent="0" algn="ctr" defTabSz="8255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Arial Narrow"/>
          <a:ea typeface="Arial Narrow"/>
          <a:cs typeface="Arial Narrow"/>
          <a:sym typeface="Arial Narrow"/>
        </a:defRPr>
      </a:lvl6pPr>
      <a:lvl7pPr marL="0" marR="0" indent="0" algn="ctr" defTabSz="8255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Arial Narrow"/>
          <a:ea typeface="Arial Narrow"/>
          <a:cs typeface="Arial Narrow"/>
          <a:sym typeface="Arial Narrow"/>
        </a:defRPr>
      </a:lvl7pPr>
      <a:lvl8pPr marL="0" marR="0" indent="0" algn="ctr" defTabSz="8255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Arial Narrow"/>
          <a:ea typeface="Arial Narrow"/>
          <a:cs typeface="Arial Narrow"/>
          <a:sym typeface="Arial Narrow"/>
        </a:defRPr>
      </a:lvl8pPr>
      <a:lvl9pPr marL="0" marR="0" indent="0" algn="ctr" defTabSz="8255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Arial Narrow"/>
          <a:ea typeface="Arial Narrow"/>
          <a:cs typeface="Arial Narrow"/>
          <a:sym typeface="Arial Narrow"/>
        </a:defRPr>
      </a:lvl9pPr>
    </p:titleStyle>
    <p:bodyStyle>
      <a:lvl1pPr marL="603250" marR="0" indent="-285750" algn="l" defTabSz="825500" rtl="0" latinLnBrk="0">
        <a:lnSpc>
          <a:spcPct val="100000"/>
        </a:lnSpc>
        <a:spcBef>
          <a:spcPts val="2000"/>
        </a:spcBef>
        <a:spcAft>
          <a:spcPts val="0"/>
        </a:spcAft>
        <a:buClrTx/>
        <a:buSzPct val="171000"/>
        <a:buFontTx/>
        <a:buChar char="•"/>
        <a:tabLst/>
        <a:defRPr sz="2000" b="0" i="0" u="none" strike="noStrike" cap="none" spc="0" baseline="0">
          <a:solidFill>
            <a:srgbClr val="FFFFFF"/>
          </a:solidFill>
          <a:uFillTx/>
          <a:latin typeface="Avenir Book"/>
          <a:ea typeface="Avenir Book"/>
          <a:cs typeface="Avenir Book"/>
          <a:sym typeface="Avenir Book"/>
        </a:defRPr>
      </a:lvl1pPr>
      <a:lvl2pPr marL="1047750" marR="0" indent="-285750" algn="l" defTabSz="825500" rtl="0" latinLnBrk="0">
        <a:lnSpc>
          <a:spcPct val="100000"/>
        </a:lnSpc>
        <a:spcBef>
          <a:spcPts val="2000"/>
        </a:spcBef>
        <a:spcAft>
          <a:spcPts val="0"/>
        </a:spcAft>
        <a:buClrTx/>
        <a:buSzPct val="171000"/>
        <a:buFontTx/>
        <a:buChar char="•"/>
        <a:tabLst/>
        <a:defRPr sz="2000" b="0" i="0" u="none" strike="noStrike" cap="none" spc="0" baseline="0">
          <a:solidFill>
            <a:srgbClr val="FFFFFF"/>
          </a:solidFill>
          <a:uFillTx/>
          <a:latin typeface="Avenir Book"/>
          <a:ea typeface="Avenir Book"/>
          <a:cs typeface="Avenir Book"/>
          <a:sym typeface="Avenir Book"/>
        </a:defRPr>
      </a:lvl2pPr>
      <a:lvl3pPr marL="1492250" marR="0" indent="-285750" algn="l" defTabSz="825500" rtl="0" latinLnBrk="0">
        <a:lnSpc>
          <a:spcPct val="100000"/>
        </a:lnSpc>
        <a:spcBef>
          <a:spcPts val="2000"/>
        </a:spcBef>
        <a:spcAft>
          <a:spcPts val="0"/>
        </a:spcAft>
        <a:buClrTx/>
        <a:buSzPct val="171000"/>
        <a:buFontTx/>
        <a:buChar char="•"/>
        <a:tabLst/>
        <a:defRPr sz="2000" b="0" i="0" u="none" strike="noStrike" cap="none" spc="0" baseline="0">
          <a:solidFill>
            <a:srgbClr val="FFFFFF"/>
          </a:solidFill>
          <a:uFillTx/>
          <a:latin typeface="Avenir Book"/>
          <a:ea typeface="Avenir Book"/>
          <a:cs typeface="Avenir Book"/>
          <a:sym typeface="Avenir Book"/>
        </a:defRPr>
      </a:lvl3pPr>
      <a:lvl4pPr marL="1936750" marR="0" indent="-285750" algn="l" defTabSz="825500" rtl="0" latinLnBrk="0">
        <a:lnSpc>
          <a:spcPct val="100000"/>
        </a:lnSpc>
        <a:spcBef>
          <a:spcPts val="2000"/>
        </a:spcBef>
        <a:spcAft>
          <a:spcPts val="0"/>
        </a:spcAft>
        <a:buClrTx/>
        <a:buSzPct val="171000"/>
        <a:buFontTx/>
        <a:buChar char="•"/>
        <a:tabLst/>
        <a:defRPr sz="2000" b="0" i="0" u="none" strike="noStrike" cap="none" spc="0" baseline="0">
          <a:solidFill>
            <a:srgbClr val="FFFFFF"/>
          </a:solidFill>
          <a:uFillTx/>
          <a:latin typeface="Avenir Book"/>
          <a:ea typeface="Avenir Book"/>
          <a:cs typeface="Avenir Book"/>
          <a:sym typeface="Avenir Book"/>
        </a:defRPr>
      </a:lvl4pPr>
      <a:lvl5pPr marL="2381250" marR="0" indent="-285750" algn="l" defTabSz="825500" rtl="0" latinLnBrk="0">
        <a:lnSpc>
          <a:spcPct val="100000"/>
        </a:lnSpc>
        <a:spcBef>
          <a:spcPts val="2000"/>
        </a:spcBef>
        <a:spcAft>
          <a:spcPts val="0"/>
        </a:spcAft>
        <a:buClrTx/>
        <a:buSzPct val="171000"/>
        <a:buFontTx/>
        <a:buChar char="•"/>
        <a:tabLst/>
        <a:defRPr sz="2000" b="0" i="0" u="none" strike="noStrike" cap="none" spc="0" baseline="0">
          <a:solidFill>
            <a:srgbClr val="FFFFFF"/>
          </a:solidFill>
          <a:uFillTx/>
          <a:latin typeface="Avenir Book"/>
          <a:ea typeface="Avenir Book"/>
          <a:cs typeface="Avenir Book"/>
          <a:sym typeface="Avenir Book"/>
        </a:defRPr>
      </a:lvl5pPr>
      <a:lvl6pPr marL="2736850" marR="0" indent="-285750" algn="l" defTabSz="825500" rtl="0" latinLnBrk="0">
        <a:lnSpc>
          <a:spcPct val="100000"/>
        </a:lnSpc>
        <a:spcBef>
          <a:spcPts val="2000"/>
        </a:spcBef>
        <a:spcAft>
          <a:spcPts val="0"/>
        </a:spcAft>
        <a:buClrTx/>
        <a:buSzPct val="171000"/>
        <a:buFontTx/>
        <a:buChar char="•"/>
        <a:tabLst/>
        <a:defRPr sz="2000" b="0" i="0" u="none" strike="noStrike" cap="none" spc="0" baseline="0">
          <a:solidFill>
            <a:srgbClr val="FFFFFF"/>
          </a:solidFill>
          <a:uFillTx/>
          <a:latin typeface="Avenir Book"/>
          <a:ea typeface="Avenir Book"/>
          <a:cs typeface="Avenir Book"/>
          <a:sym typeface="Avenir Book"/>
        </a:defRPr>
      </a:lvl6pPr>
      <a:lvl7pPr marL="3092450" marR="0" indent="-285750" algn="l" defTabSz="825500" rtl="0" latinLnBrk="0">
        <a:lnSpc>
          <a:spcPct val="100000"/>
        </a:lnSpc>
        <a:spcBef>
          <a:spcPts val="2000"/>
        </a:spcBef>
        <a:spcAft>
          <a:spcPts val="0"/>
        </a:spcAft>
        <a:buClrTx/>
        <a:buSzPct val="171000"/>
        <a:buFontTx/>
        <a:buChar char="•"/>
        <a:tabLst/>
        <a:defRPr sz="2000" b="0" i="0" u="none" strike="noStrike" cap="none" spc="0" baseline="0">
          <a:solidFill>
            <a:srgbClr val="FFFFFF"/>
          </a:solidFill>
          <a:uFillTx/>
          <a:latin typeface="Avenir Book"/>
          <a:ea typeface="Avenir Book"/>
          <a:cs typeface="Avenir Book"/>
          <a:sym typeface="Avenir Book"/>
        </a:defRPr>
      </a:lvl7pPr>
      <a:lvl8pPr marL="3448050" marR="0" indent="-285750" algn="l" defTabSz="825500" rtl="0" latinLnBrk="0">
        <a:lnSpc>
          <a:spcPct val="100000"/>
        </a:lnSpc>
        <a:spcBef>
          <a:spcPts val="2000"/>
        </a:spcBef>
        <a:spcAft>
          <a:spcPts val="0"/>
        </a:spcAft>
        <a:buClrTx/>
        <a:buSzPct val="171000"/>
        <a:buFontTx/>
        <a:buChar char="•"/>
        <a:tabLst/>
        <a:defRPr sz="2000" b="0" i="0" u="none" strike="noStrike" cap="none" spc="0" baseline="0">
          <a:solidFill>
            <a:srgbClr val="FFFFFF"/>
          </a:solidFill>
          <a:uFillTx/>
          <a:latin typeface="Avenir Book"/>
          <a:ea typeface="Avenir Book"/>
          <a:cs typeface="Avenir Book"/>
          <a:sym typeface="Avenir Book"/>
        </a:defRPr>
      </a:lvl8pPr>
      <a:lvl9pPr marL="3803650" marR="0" indent="-285750" algn="l" defTabSz="825500" rtl="0" latinLnBrk="0">
        <a:lnSpc>
          <a:spcPct val="100000"/>
        </a:lnSpc>
        <a:spcBef>
          <a:spcPts val="2000"/>
        </a:spcBef>
        <a:spcAft>
          <a:spcPts val="0"/>
        </a:spcAft>
        <a:buClrTx/>
        <a:buSzPct val="171000"/>
        <a:buFontTx/>
        <a:buChar char="•"/>
        <a:tabLst/>
        <a:defRPr sz="2000" b="0" i="0" u="none" strike="noStrike" cap="none" spc="0" baseline="0">
          <a:solidFill>
            <a:srgbClr val="FFFFFF"/>
          </a:solidFill>
          <a:uFillTx/>
          <a:latin typeface="Avenir Book"/>
          <a:ea typeface="Avenir Book"/>
          <a:cs typeface="Avenir Book"/>
          <a:sym typeface="Avenir Book"/>
        </a:defRPr>
      </a:lvl9pPr>
    </p:bodyStyle>
    <p:otherStyle>
      <a:lvl1pPr marL="0" marR="0" indent="0" algn="r" defTabSz="825500" rtl="0" latinLnBrk="0">
        <a:lnSpc>
          <a:spcPct val="9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1pPr>
      <a:lvl2pPr marL="0" marR="0" indent="0" algn="r" defTabSz="825500" rtl="0" latinLnBrk="0">
        <a:lnSpc>
          <a:spcPct val="9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2pPr>
      <a:lvl3pPr marL="0" marR="0" indent="0" algn="r" defTabSz="825500" rtl="0" latinLnBrk="0">
        <a:lnSpc>
          <a:spcPct val="9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3pPr>
      <a:lvl4pPr marL="0" marR="0" indent="0" algn="r" defTabSz="825500" rtl="0" latinLnBrk="0">
        <a:lnSpc>
          <a:spcPct val="9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4pPr>
      <a:lvl5pPr marL="0" marR="0" indent="0" algn="r" defTabSz="825500" rtl="0" latinLnBrk="0">
        <a:lnSpc>
          <a:spcPct val="9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5pPr>
      <a:lvl6pPr marL="0" marR="0" indent="0" algn="r" defTabSz="825500" rtl="0" latinLnBrk="0">
        <a:lnSpc>
          <a:spcPct val="9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6pPr>
      <a:lvl7pPr marL="0" marR="0" indent="0" algn="r" defTabSz="825500" rtl="0" latinLnBrk="0">
        <a:lnSpc>
          <a:spcPct val="9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7pPr>
      <a:lvl8pPr marL="0" marR="0" indent="0" algn="r" defTabSz="825500" rtl="0" latinLnBrk="0">
        <a:lnSpc>
          <a:spcPct val="9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8pPr>
      <a:lvl9pPr marL="0" marR="0" indent="0" algn="r" defTabSz="825500" rtl="0" latinLnBrk="0">
        <a:lnSpc>
          <a:spcPct val="9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3729296"/>
          </a:xfrm>
          <a:prstGeom prst="rect">
            <a:avLst/>
          </a:prstGeom>
        </p:spPr>
      </p:pic>
      <p:sp>
        <p:nvSpPr>
          <p:cNvPr id="3" name="TextBox 2"/>
          <p:cNvSpPr txBox="1"/>
          <p:nvPr/>
        </p:nvSpPr>
        <p:spPr>
          <a:xfrm>
            <a:off x="2161210" y="4352580"/>
            <a:ext cx="21160523" cy="390924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8" tIns="53578" rIns="53578" bIns="53578" numCol="1" spcCol="38100" rtlCol="0" anchor="ctr">
            <a:spAutoFit/>
          </a:bodyPr>
          <a:lstStyle/>
          <a:p>
            <a:pPr marL="0" marR="0" indent="0" algn="ctr" defTabSz="821531" rtl="0" fontAlgn="auto" latinLnBrk="0" hangingPunct="0">
              <a:lnSpc>
                <a:spcPct val="100000"/>
              </a:lnSpc>
              <a:spcBef>
                <a:spcPts val="3300"/>
              </a:spcBef>
              <a:spcAft>
                <a:spcPts val="0"/>
              </a:spcAft>
              <a:buClrTx/>
              <a:buSzTx/>
              <a:buFontTx/>
              <a:buNone/>
              <a:tabLst/>
            </a:pPr>
            <a:r>
              <a:rPr lang="en-US" sz="9600" dirty="0" smtClean="0">
                <a:latin typeface="+mj-lt"/>
              </a:rPr>
              <a:t>TRANSFER PROGRAM </a:t>
            </a:r>
          </a:p>
          <a:p>
            <a:pPr marL="0" marR="0" indent="0" algn="ctr" defTabSz="821531" rtl="0" fontAlgn="auto" latinLnBrk="0" hangingPunct="0">
              <a:lnSpc>
                <a:spcPct val="100000"/>
              </a:lnSpc>
              <a:spcBef>
                <a:spcPts val="3300"/>
              </a:spcBef>
              <a:spcAft>
                <a:spcPts val="0"/>
              </a:spcAft>
              <a:buClrTx/>
              <a:buSzTx/>
              <a:buFontTx/>
              <a:buNone/>
              <a:tabLst/>
            </a:pPr>
            <a:r>
              <a:rPr lang="en-US" sz="9600" dirty="0" smtClean="0">
                <a:latin typeface="+mj-lt"/>
              </a:rPr>
              <a:t>HIGHLIGHTS FOR 2021</a:t>
            </a:r>
            <a:endParaRPr kumimoji="0" lang="en-US" sz="9600" b="0" i="0" u="none" strike="noStrike" cap="none" spc="0" normalizeH="0" baseline="0" dirty="0">
              <a:ln>
                <a:noFill/>
              </a:ln>
              <a:solidFill>
                <a:srgbClr val="FFFFFF"/>
              </a:solidFill>
              <a:effectLst/>
              <a:uFillTx/>
              <a:latin typeface="+mj-lt"/>
              <a:ea typeface="Avenir Book"/>
              <a:cs typeface="Avenir Book"/>
              <a:sym typeface="Avenir Book"/>
            </a:endParaRPr>
          </a:p>
        </p:txBody>
      </p:sp>
    </p:spTree>
    <p:extLst>
      <p:ext uri="{BB962C8B-B14F-4D97-AF65-F5344CB8AC3E}">
        <p14:creationId xmlns:p14="http://schemas.microsoft.com/office/powerpoint/2010/main" val="1201473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21382" y="3338946"/>
            <a:ext cx="15450589" cy="9656618"/>
          </a:xfrm>
          <a:prstGeom prst="rect">
            <a:avLst/>
          </a:prstGeom>
        </p:spPr>
      </p:pic>
      <p:sp>
        <p:nvSpPr>
          <p:cNvPr id="2" name="Rectangle 1"/>
          <p:cNvSpPr/>
          <p:nvPr/>
        </p:nvSpPr>
        <p:spPr>
          <a:xfrm>
            <a:off x="3735185" y="1510652"/>
            <a:ext cx="17622982" cy="1569660"/>
          </a:xfrm>
          <a:prstGeom prst="rect">
            <a:avLst/>
          </a:prstGeom>
        </p:spPr>
        <p:txBody>
          <a:bodyPr wrap="square">
            <a:spAutoFit/>
          </a:bodyPr>
          <a:lstStyle/>
          <a:p>
            <a:pPr lvl="0" algn="ctr"/>
            <a:r>
              <a:rPr lang="en-US" sz="4800" dirty="0" smtClean="0">
                <a:latin typeface="Futura Maxi CG Bold"/>
              </a:rPr>
              <a:t>79% of students had contact with their admissions counselor 3 or more times and 28% had contact 7 or more times.</a:t>
            </a:r>
            <a:endParaRPr lang="en-US" sz="4800" dirty="0">
              <a:latin typeface="Futura Maxi CG Bold"/>
            </a:endParaRPr>
          </a:p>
        </p:txBody>
      </p:sp>
    </p:spTree>
    <p:extLst>
      <p:ext uri="{BB962C8B-B14F-4D97-AF65-F5344CB8AC3E}">
        <p14:creationId xmlns:p14="http://schemas.microsoft.com/office/powerpoint/2010/main" val="3195120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78037" y="3269674"/>
            <a:ext cx="16671085" cy="9744044"/>
          </a:xfrm>
          <a:prstGeom prst="rect">
            <a:avLst/>
          </a:prstGeom>
        </p:spPr>
      </p:pic>
      <p:sp>
        <p:nvSpPr>
          <p:cNvPr id="2" name="Rectangle 1"/>
          <p:cNvSpPr/>
          <p:nvPr/>
        </p:nvSpPr>
        <p:spPr>
          <a:xfrm>
            <a:off x="3084670" y="1317333"/>
            <a:ext cx="19257818" cy="1569660"/>
          </a:xfrm>
          <a:prstGeom prst="rect">
            <a:avLst/>
          </a:prstGeom>
        </p:spPr>
        <p:txBody>
          <a:bodyPr wrap="square">
            <a:spAutoFit/>
          </a:bodyPr>
          <a:lstStyle/>
          <a:p>
            <a:pPr lvl="0" algn="ctr"/>
            <a:r>
              <a:rPr lang="en-US" sz="4800" dirty="0" smtClean="0">
                <a:latin typeface="Futura Maxi CG Bold"/>
              </a:rPr>
              <a:t>The top three resources your students found helpful were our website, someone they knew who went to EIU, and their admission counselor.</a:t>
            </a:r>
            <a:endParaRPr lang="en-US" sz="4800" dirty="0">
              <a:latin typeface="Futura Maxi CG Bold"/>
            </a:endParaRPr>
          </a:p>
        </p:txBody>
      </p:sp>
    </p:spTree>
    <p:extLst>
      <p:ext uri="{BB962C8B-B14F-4D97-AF65-F5344CB8AC3E}">
        <p14:creationId xmlns:p14="http://schemas.microsoft.com/office/powerpoint/2010/main" val="661828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73237" y="3177083"/>
            <a:ext cx="16874836" cy="10289534"/>
          </a:xfrm>
          <a:prstGeom prst="rect">
            <a:avLst/>
          </a:prstGeom>
        </p:spPr>
      </p:pic>
      <p:sp>
        <p:nvSpPr>
          <p:cNvPr id="3" name="Rectangle 2"/>
          <p:cNvSpPr/>
          <p:nvPr/>
        </p:nvSpPr>
        <p:spPr>
          <a:xfrm>
            <a:off x="1842655" y="1372106"/>
            <a:ext cx="21336000" cy="1569660"/>
          </a:xfrm>
          <a:prstGeom prst="rect">
            <a:avLst/>
          </a:prstGeom>
        </p:spPr>
        <p:txBody>
          <a:bodyPr wrap="square">
            <a:spAutoFit/>
          </a:bodyPr>
          <a:lstStyle/>
          <a:p>
            <a:pPr lvl="0" algn="ctr"/>
            <a:r>
              <a:rPr lang="en-US" sz="4800" dirty="0" smtClean="0">
                <a:latin typeface="Futura Maxi CG Bold"/>
              </a:rPr>
              <a:t>Your students believe our greatest strengths are affordability, academic reputation, and the quality of our academic resources and facilities.</a:t>
            </a:r>
            <a:endParaRPr lang="en-US" sz="4800" dirty="0">
              <a:latin typeface="Futura Maxi CG Bold"/>
            </a:endParaRPr>
          </a:p>
        </p:txBody>
      </p:sp>
    </p:spTree>
    <p:extLst>
      <p:ext uri="{BB962C8B-B14F-4D97-AF65-F5344CB8AC3E}">
        <p14:creationId xmlns:p14="http://schemas.microsoft.com/office/powerpoint/2010/main" val="353887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93818" y="1938957"/>
            <a:ext cx="19514475" cy="11139734"/>
          </a:xfrm>
          <a:prstGeom prst="rect">
            <a:avLst/>
          </a:prstGeom>
        </p:spPr>
      </p:pic>
    </p:spTree>
    <p:extLst>
      <p:ext uri="{BB962C8B-B14F-4D97-AF65-F5344CB8AC3E}">
        <p14:creationId xmlns:p14="http://schemas.microsoft.com/office/powerpoint/2010/main" val="2531839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47778" y="3938724"/>
            <a:ext cx="22337804" cy="6978658"/>
          </a:xfrm>
          <a:prstGeom prst="rect">
            <a:avLst/>
          </a:prstGeom>
        </p:spPr>
      </p:pic>
    </p:spTree>
    <p:extLst>
      <p:ext uri="{BB962C8B-B14F-4D97-AF65-F5344CB8AC3E}">
        <p14:creationId xmlns:p14="http://schemas.microsoft.com/office/powerpoint/2010/main" val="555830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20291" y="2302160"/>
            <a:ext cx="18426546" cy="10748821"/>
          </a:xfrm>
          <a:prstGeom prst="rect">
            <a:avLst/>
          </a:prstGeom>
        </p:spPr>
      </p:pic>
    </p:spTree>
    <p:extLst>
      <p:ext uri="{BB962C8B-B14F-4D97-AF65-F5344CB8AC3E}">
        <p14:creationId xmlns:p14="http://schemas.microsoft.com/office/powerpoint/2010/main" val="322252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6692" y="4017818"/>
            <a:ext cx="22463072" cy="9144000"/>
          </a:xfrm>
          <a:prstGeom prst="rect">
            <a:avLst/>
          </a:prstGeom>
        </p:spPr>
      </p:pic>
      <p:sp>
        <p:nvSpPr>
          <p:cNvPr id="3" name="Rectangle 2"/>
          <p:cNvSpPr/>
          <p:nvPr/>
        </p:nvSpPr>
        <p:spPr>
          <a:xfrm>
            <a:off x="886692" y="1399815"/>
            <a:ext cx="22463072" cy="2308324"/>
          </a:xfrm>
          <a:prstGeom prst="rect">
            <a:avLst/>
          </a:prstGeom>
        </p:spPr>
        <p:txBody>
          <a:bodyPr wrap="square">
            <a:spAutoFit/>
          </a:bodyPr>
          <a:lstStyle/>
          <a:p>
            <a:pPr lvl="0" algn="ctr"/>
            <a:r>
              <a:rPr lang="en-US" sz="4800" dirty="0" smtClean="0">
                <a:latin typeface="Futura Maxi CG Bold"/>
              </a:rPr>
              <a:t>It’s a team effort to help our students understand how their courses will transfer to their college of choice, 68% relied on you or our staff to determine which courses would transfer to their schools of choice.</a:t>
            </a:r>
            <a:endParaRPr lang="en-US" sz="4800" dirty="0">
              <a:latin typeface="Futura Maxi CG Bold"/>
            </a:endParaRPr>
          </a:p>
        </p:txBody>
      </p:sp>
    </p:spTree>
    <p:extLst>
      <p:ext uri="{BB962C8B-B14F-4D97-AF65-F5344CB8AC3E}">
        <p14:creationId xmlns:p14="http://schemas.microsoft.com/office/powerpoint/2010/main" val="1931384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4" t="4292" b="11849"/>
          <a:stretch/>
        </p:blipFill>
        <p:spPr>
          <a:xfrm>
            <a:off x="-129309" y="0"/>
            <a:ext cx="24513310" cy="13716000"/>
          </a:xfrm>
          <a:prstGeom prst="rect">
            <a:avLst/>
          </a:prstGeom>
        </p:spPr>
      </p:pic>
      <p:sp>
        <p:nvSpPr>
          <p:cNvPr id="3" name="TextBox 2"/>
          <p:cNvSpPr txBox="1"/>
          <p:nvPr/>
        </p:nvSpPr>
        <p:spPr>
          <a:xfrm>
            <a:off x="1778823" y="5268296"/>
            <a:ext cx="21160523" cy="20087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8" tIns="53578" rIns="53578" bIns="53578" numCol="1" spcCol="38100" rtlCol="0" anchor="ctr">
            <a:spAutoFit/>
          </a:bodyPr>
          <a:lstStyle/>
          <a:p>
            <a:pPr marL="0" marR="0" indent="0" algn="ctr" defTabSz="821531" rtl="0" fontAlgn="auto" latinLnBrk="0" hangingPunct="0">
              <a:lnSpc>
                <a:spcPct val="100000"/>
              </a:lnSpc>
              <a:spcBef>
                <a:spcPts val="3300"/>
              </a:spcBef>
              <a:spcAft>
                <a:spcPts val="0"/>
              </a:spcAft>
              <a:buClrTx/>
              <a:buSzTx/>
              <a:buFontTx/>
              <a:buNone/>
              <a:tabLst/>
            </a:pPr>
            <a:r>
              <a:rPr lang="en-US" sz="9600" dirty="0" smtClean="0">
                <a:latin typeface="+mj-lt"/>
              </a:rPr>
              <a:t>THANKS FOR ALL YOU DO!</a:t>
            </a:r>
            <a:endParaRPr kumimoji="0" lang="en-US" sz="9600" b="0" i="0" u="none" strike="noStrike" cap="none" spc="0" normalizeH="0" baseline="0" dirty="0">
              <a:ln>
                <a:noFill/>
              </a:ln>
              <a:solidFill>
                <a:srgbClr val="FFFFFF"/>
              </a:solidFill>
              <a:effectLst/>
              <a:uFillTx/>
              <a:latin typeface="+mj-lt"/>
              <a:ea typeface="Avenir Book"/>
              <a:cs typeface="Avenir Book"/>
              <a:sym typeface="Avenir Book"/>
            </a:endParaRPr>
          </a:p>
        </p:txBody>
      </p:sp>
    </p:spTree>
    <p:extLst>
      <p:ext uri="{BB962C8B-B14F-4D97-AF65-F5344CB8AC3E}">
        <p14:creationId xmlns:p14="http://schemas.microsoft.com/office/powerpoint/2010/main" val="387510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01933" y="4163433"/>
            <a:ext cx="19495707" cy="5590167"/>
          </a:xfrm>
          <a:prstGeom prst="rect">
            <a:avLst/>
          </a:prstGeom>
        </p:spPr>
      </p:pic>
      <p:sp>
        <p:nvSpPr>
          <p:cNvPr id="7" name="TextBox 6"/>
          <p:cNvSpPr txBox="1"/>
          <p:nvPr/>
        </p:nvSpPr>
        <p:spPr>
          <a:xfrm>
            <a:off x="5874328" y="9906185"/>
            <a:ext cx="18177163" cy="20087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8" tIns="53578" rIns="53578" bIns="53578" numCol="1" spcCol="38100" rtlCol="0" anchor="ctr">
            <a:spAutoFit/>
          </a:bodyPr>
          <a:lstStyle/>
          <a:p>
            <a:pPr marL="0" marR="0" indent="0" algn="l" defTabSz="821531" rtl="0" fontAlgn="auto" latinLnBrk="0" hangingPunct="0">
              <a:lnSpc>
                <a:spcPct val="100000"/>
              </a:lnSpc>
              <a:spcBef>
                <a:spcPts val="3300"/>
              </a:spcBef>
              <a:spcAft>
                <a:spcPts val="0"/>
              </a:spcAft>
              <a:buClrTx/>
              <a:buSzTx/>
              <a:buFontTx/>
              <a:buNone/>
              <a:tabLst/>
            </a:pPr>
            <a:r>
              <a:rPr lang="en-US" sz="9600" dirty="0" smtClean="0">
                <a:latin typeface="+mj-lt"/>
              </a:rPr>
              <a:t>eiu.edu/</a:t>
            </a:r>
            <a:r>
              <a:rPr lang="en-US" sz="9600" dirty="0" err="1" smtClean="0">
                <a:latin typeface="+mj-lt"/>
              </a:rPr>
              <a:t>transferconnect</a:t>
            </a:r>
            <a:endParaRPr kumimoji="0" lang="en-US" sz="9600" b="0" i="0" u="none" strike="noStrike" cap="none" spc="0" normalizeH="0" baseline="0" dirty="0">
              <a:ln>
                <a:noFill/>
              </a:ln>
              <a:solidFill>
                <a:srgbClr val="FFFFFF"/>
              </a:solidFill>
              <a:effectLst/>
              <a:uFillTx/>
              <a:latin typeface="+mj-lt"/>
              <a:sym typeface="Avenir Book"/>
            </a:endParaRPr>
          </a:p>
        </p:txBody>
      </p:sp>
    </p:spTree>
    <p:extLst>
      <p:ext uri="{BB962C8B-B14F-4D97-AF65-F5344CB8AC3E}">
        <p14:creationId xmlns:p14="http://schemas.microsoft.com/office/powerpoint/2010/main" val="223289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71220" y="2199392"/>
            <a:ext cx="21470671" cy="10576462"/>
          </a:xfrm>
          <a:prstGeom prst="rect">
            <a:avLst/>
          </a:prstGeom>
        </p:spPr>
      </p:pic>
    </p:spTree>
    <p:extLst>
      <p:ext uri="{BB962C8B-B14F-4D97-AF65-F5344CB8AC3E}">
        <p14:creationId xmlns:p14="http://schemas.microsoft.com/office/powerpoint/2010/main" val="34656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55683" y="1600589"/>
            <a:ext cx="11907372" cy="6895199"/>
          </a:xfrm>
          <a:prstGeom prst="rect">
            <a:avLst/>
          </a:prstGeom>
        </p:spPr>
      </p:pic>
      <p:pic>
        <p:nvPicPr>
          <p:cNvPr id="6" name="Picture 5"/>
          <p:cNvPicPr>
            <a:picLocks noChangeAspect="1"/>
          </p:cNvPicPr>
          <p:nvPr/>
        </p:nvPicPr>
        <p:blipFill>
          <a:blip r:embed="rId4"/>
          <a:stretch>
            <a:fillRect/>
          </a:stretch>
        </p:blipFill>
        <p:spPr>
          <a:xfrm>
            <a:off x="13596899" y="5840080"/>
            <a:ext cx="9880968" cy="7464517"/>
          </a:xfrm>
          <a:prstGeom prst="rect">
            <a:avLst/>
          </a:prstGeom>
        </p:spPr>
      </p:pic>
    </p:spTree>
    <p:extLst>
      <p:ext uri="{BB962C8B-B14F-4D97-AF65-F5344CB8AC3E}">
        <p14:creationId xmlns:p14="http://schemas.microsoft.com/office/powerpoint/2010/main" val="297210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04522" y="1730720"/>
            <a:ext cx="17549555" cy="3873005"/>
          </a:xfrm>
          <a:prstGeom prst="rect">
            <a:avLst/>
          </a:prstGeom>
        </p:spPr>
      </p:pic>
      <p:sp>
        <p:nvSpPr>
          <p:cNvPr id="2" name="TextBox 1"/>
          <p:cNvSpPr txBox="1"/>
          <p:nvPr/>
        </p:nvSpPr>
        <p:spPr>
          <a:xfrm>
            <a:off x="3404522" y="5880724"/>
            <a:ext cx="17549555" cy="567895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8" tIns="53578" rIns="53578" bIns="53578" numCol="1" spcCol="38100" rtlCol="0" anchor="ctr">
            <a:spAutoFit/>
          </a:bodyPr>
          <a:lstStyle/>
          <a:p>
            <a:pPr marL="342900" marR="0" indent="-342900" algn="ctr" defTabSz="821531" rtl="0" fontAlgn="auto" latinLnBrk="0" hangingPunct="0">
              <a:lnSpc>
                <a:spcPct val="100000"/>
              </a:lnSpc>
              <a:spcBef>
                <a:spcPts val="3300"/>
              </a:spcBef>
              <a:spcAft>
                <a:spcPts val="0"/>
              </a:spcAft>
              <a:buClrTx/>
              <a:buSzTx/>
              <a:buFont typeface="Arial" panose="020B0604020202020204" pitchFamily="34" charset="0"/>
              <a:buChar char="•"/>
              <a:tabLst/>
            </a:pPr>
            <a:r>
              <a:rPr kumimoji="0" lang="en-US" sz="3600" b="0" i="0" u="none" strike="noStrike" cap="none" spc="0" normalizeH="0" baseline="0" dirty="0" smtClean="0">
                <a:ln>
                  <a:noFill/>
                </a:ln>
                <a:solidFill>
                  <a:srgbClr val="FFFFFF"/>
                </a:solidFill>
                <a:effectLst/>
                <a:uFillTx/>
                <a:latin typeface="+mj-lt"/>
                <a:sym typeface="Avenir Book"/>
              </a:rPr>
              <a:t>Your</a:t>
            </a:r>
            <a:r>
              <a:rPr kumimoji="0" lang="en-US" sz="3600" b="0" i="0" u="none" strike="noStrike" cap="none" spc="0" normalizeH="0" dirty="0" smtClean="0">
                <a:ln>
                  <a:noFill/>
                </a:ln>
                <a:solidFill>
                  <a:srgbClr val="FFFFFF"/>
                </a:solidFill>
                <a:effectLst/>
                <a:uFillTx/>
                <a:latin typeface="+mj-lt"/>
                <a:sym typeface="Avenir Book"/>
              </a:rPr>
              <a:t> </a:t>
            </a:r>
            <a:r>
              <a:rPr kumimoji="0" lang="en-US" sz="3600" b="0" i="0" u="none" strike="noStrike" cap="none" spc="0" normalizeH="0" dirty="0" smtClean="0">
                <a:ln>
                  <a:noFill/>
                </a:ln>
                <a:solidFill>
                  <a:srgbClr val="FFFFFF"/>
                </a:solidFill>
                <a:effectLst/>
                <a:uFillTx/>
                <a:latin typeface="+mj-lt"/>
                <a:sym typeface="Avenir Book"/>
              </a:rPr>
              <a:t>student’s </a:t>
            </a:r>
            <a:r>
              <a:rPr kumimoji="0" lang="en-US" sz="3600" b="0" i="0" u="none" strike="noStrike" cap="none" spc="0" normalizeH="0" dirty="0" smtClean="0">
                <a:ln>
                  <a:noFill/>
                </a:ln>
                <a:solidFill>
                  <a:srgbClr val="FFFFFF"/>
                </a:solidFill>
                <a:effectLst/>
                <a:uFillTx/>
                <a:latin typeface="+mj-lt"/>
                <a:sym typeface="Avenir Book"/>
              </a:rPr>
              <a:t>application fee will be waived</a:t>
            </a:r>
          </a:p>
          <a:p>
            <a:pPr marL="342900" marR="0" indent="-342900" algn="ctr" defTabSz="821531" rtl="0" fontAlgn="auto" latinLnBrk="0" hangingPunct="0">
              <a:lnSpc>
                <a:spcPct val="100000"/>
              </a:lnSpc>
              <a:spcBef>
                <a:spcPts val="3300"/>
              </a:spcBef>
              <a:spcAft>
                <a:spcPts val="0"/>
              </a:spcAft>
              <a:buClrTx/>
              <a:buSzTx/>
              <a:buFont typeface="Arial" panose="020B0604020202020204" pitchFamily="34" charset="0"/>
              <a:buChar char="•"/>
              <a:tabLst/>
            </a:pPr>
            <a:r>
              <a:rPr lang="en-US" sz="3600" baseline="0" dirty="0" smtClean="0">
                <a:latin typeface="+mj-lt"/>
              </a:rPr>
              <a:t>Your</a:t>
            </a:r>
            <a:r>
              <a:rPr lang="en-US" sz="3600" dirty="0" smtClean="0">
                <a:latin typeface="+mj-lt"/>
              </a:rPr>
              <a:t> students can work closely with admissions counselors and academic advisors at EIU to ensure seamless transfer earlier in their </a:t>
            </a:r>
            <a:r>
              <a:rPr lang="en-US" sz="3600" dirty="0">
                <a:latin typeface="+mj-lt"/>
              </a:rPr>
              <a:t>c</a:t>
            </a:r>
            <a:r>
              <a:rPr lang="en-US" sz="3600" dirty="0" smtClean="0">
                <a:latin typeface="+mj-lt"/>
              </a:rPr>
              <a:t>ollege career.</a:t>
            </a:r>
          </a:p>
          <a:p>
            <a:pPr marL="342900" marR="0" indent="-342900" algn="ctr" defTabSz="821531" rtl="0" fontAlgn="auto" latinLnBrk="0" hangingPunct="0">
              <a:lnSpc>
                <a:spcPct val="100000"/>
              </a:lnSpc>
              <a:spcBef>
                <a:spcPts val="3300"/>
              </a:spcBef>
              <a:spcAft>
                <a:spcPts val="0"/>
              </a:spcAft>
              <a:buClrTx/>
              <a:buSzTx/>
              <a:buFont typeface="Arial" panose="020B0604020202020204" pitchFamily="34" charset="0"/>
              <a:buChar char="•"/>
              <a:tabLst/>
            </a:pPr>
            <a:r>
              <a:rPr kumimoji="0" lang="en-US" sz="3600" b="0" i="0" u="none" strike="noStrike" cap="none" spc="0" normalizeH="0" baseline="0" dirty="0" smtClean="0">
                <a:ln>
                  <a:noFill/>
                </a:ln>
                <a:solidFill>
                  <a:srgbClr val="FFFFFF"/>
                </a:solidFill>
                <a:effectLst/>
                <a:uFillTx/>
                <a:latin typeface="+mj-lt"/>
                <a:sym typeface="Avenir Book"/>
              </a:rPr>
              <a:t>Students who take part in Panther Pledge will be</a:t>
            </a:r>
            <a:r>
              <a:rPr kumimoji="0" lang="en-US" sz="3600" b="0" i="0" u="none" strike="noStrike" cap="none" spc="0" normalizeH="0" dirty="0" smtClean="0">
                <a:ln>
                  <a:noFill/>
                </a:ln>
                <a:solidFill>
                  <a:srgbClr val="FFFFFF"/>
                </a:solidFill>
                <a:effectLst/>
                <a:uFillTx/>
                <a:latin typeface="+mj-lt"/>
                <a:sym typeface="Avenir Book"/>
              </a:rPr>
              <a:t> eligible to win a scholarship when they attend our Transfer Open House.</a:t>
            </a:r>
          </a:p>
          <a:p>
            <a:pPr marL="342900" marR="0" indent="-342900" algn="ctr" defTabSz="821531" rtl="0" fontAlgn="auto" latinLnBrk="0" hangingPunct="0">
              <a:lnSpc>
                <a:spcPct val="100000"/>
              </a:lnSpc>
              <a:spcBef>
                <a:spcPts val="3300"/>
              </a:spcBef>
              <a:spcAft>
                <a:spcPts val="0"/>
              </a:spcAft>
              <a:buClrTx/>
              <a:buSzTx/>
              <a:buFont typeface="Arial" panose="020B0604020202020204" pitchFamily="34" charset="0"/>
              <a:buChar char="•"/>
              <a:tabLst/>
            </a:pPr>
            <a:r>
              <a:rPr lang="en-US" sz="3600" dirty="0" smtClean="0">
                <a:latin typeface="+mj-lt"/>
              </a:rPr>
              <a:t>The program provides peace of mind for students knowing they have additional support and a guarantee of admission to EIU upon meeting program requirements.</a:t>
            </a:r>
            <a:endParaRPr kumimoji="0" lang="en-US" sz="3600" b="0" i="0" u="none" strike="noStrike" cap="none" spc="0" normalizeH="0" baseline="0" dirty="0">
              <a:ln>
                <a:noFill/>
              </a:ln>
              <a:solidFill>
                <a:srgbClr val="FFFFFF"/>
              </a:solidFill>
              <a:effectLst/>
              <a:uFillTx/>
              <a:latin typeface="+mj-lt"/>
              <a:sym typeface="Avenir Book"/>
            </a:endParaRPr>
          </a:p>
        </p:txBody>
      </p:sp>
      <p:sp>
        <p:nvSpPr>
          <p:cNvPr id="6" name="TextBox 5"/>
          <p:cNvSpPr txBox="1"/>
          <p:nvPr/>
        </p:nvSpPr>
        <p:spPr>
          <a:xfrm>
            <a:off x="3404523" y="11270764"/>
            <a:ext cx="17549554" cy="20087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8" tIns="53578" rIns="53578" bIns="53578" numCol="1" spcCol="38100" rtlCol="0" anchor="ctr">
            <a:spAutoFit/>
          </a:bodyPr>
          <a:lstStyle/>
          <a:p>
            <a:pPr marL="0" marR="0" indent="0" algn="ctr" defTabSz="821531" rtl="0" fontAlgn="auto" latinLnBrk="0" hangingPunct="0">
              <a:lnSpc>
                <a:spcPct val="100000"/>
              </a:lnSpc>
              <a:spcBef>
                <a:spcPts val="3300"/>
              </a:spcBef>
              <a:spcAft>
                <a:spcPts val="0"/>
              </a:spcAft>
              <a:buClrTx/>
              <a:buSzTx/>
              <a:buFontTx/>
              <a:buNone/>
              <a:tabLst/>
            </a:pPr>
            <a:r>
              <a:rPr lang="en-US" sz="9600" dirty="0" smtClean="0">
                <a:latin typeface="+mj-lt"/>
              </a:rPr>
              <a:t>eiu.edu/</a:t>
            </a:r>
            <a:r>
              <a:rPr lang="en-US" sz="9600" dirty="0" err="1" smtClean="0">
                <a:latin typeface="+mj-lt"/>
              </a:rPr>
              <a:t>pantherpledge</a:t>
            </a:r>
            <a:endParaRPr kumimoji="0" lang="en-US" sz="9600" b="0" i="0" u="none" strike="noStrike" cap="none" spc="0" normalizeH="0" baseline="0" dirty="0">
              <a:ln>
                <a:noFill/>
              </a:ln>
              <a:solidFill>
                <a:srgbClr val="FFFFFF"/>
              </a:solidFill>
              <a:effectLst/>
              <a:uFillTx/>
              <a:latin typeface="+mj-lt"/>
              <a:sym typeface="Avenir Book"/>
            </a:endParaRPr>
          </a:p>
        </p:txBody>
      </p:sp>
    </p:spTree>
    <p:extLst>
      <p:ext uri="{BB962C8B-B14F-4D97-AF65-F5344CB8AC3E}">
        <p14:creationId xmlns:p14="http://schemas.microsoft.com/office/powerpoint/2010/main" val="206071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5787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13809" y="3894592"/>
            <a:ext cx="16603442" cy="8546790"/>
          </a:xfrm>
          <a:prstGeom prst="rect">
            <a:avLst/>
          </a:prstGeom>
        </p:spPr>
      </p:pic>
      <p:sp>
        <p:nvSpPr>
          <p:cNvPr id="3" name="Rectangle 2"/>
          <p:cNvSpPr/>
          <p:nvPr/>
        </p:nvSpPr>
        <p:spPr>
          <a:xfrm>
            <a:off x="6234546" y="1972041"/>
            <a:ext cx="12053454" cy="1200329"/>
          </a:xfrm>
          <a:prstGeom prst="rect">
            <a:avLst/>
          </a:prstGeom>
        </p:spPr>
        <p:txBody>
          <a:bodyPr wrap="square">
            <a:spAutoFit/>
          </a:bodyPr>
          <a:lstStyle/>
          <a:p>
            <a:pPr algn="ctr"/>
            <a:r>
              <a:rPr lang="en-US" sz="7200" dirty="0" smtClean="0"/>
              <a:t>AIM HIGH MERIT BONUS</a:t>
            </a:r>
            <a:endParaRPr lang="en-US" sz="7200" dirty="0"/>
          </a:p>
        </p:txBody>
      </p:sp>
    </p:spTree>
    <p:extLst>
      <p:ext uri="{BB962C8B-B14F-4D97-AF65-F5344CB8AC3E}">
        <p14:creationId xmlns:p14="http://schemas.microsoft.com/office/powerpoint/2010/main" val="17786684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75" y="0"/>
            <a:ext cx="24384000" cy="13704424"/>
          </a:xfrm>
          <a:prstGeom prst="rect">
            <a:avLst/>
          </a:prstGeom>
        </p:spPr>
      </p:pic>
      <p:sp>
        <p:nvSpPr>
          <p:cNvPr id="3" name="TextBox 2"/>
          <p:cNvSpPr txBox="1"/>
          <p:nvPr/>
        </p:nvSpPr>
        <p:spPr>
          <a:xfrm>
            <a:off x="1413063" y="5268296"/>
            <a:ext cx="21160523" cy="20087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8" tIns="53578" rIns="53578" bIns="53578" numCol="1" spcCol="38100" rtlCol="0" anchor="ctr">
            <a:spAutoFit/>
          </a:bodyPr>
          <a:lstStyle/>
          <a:p>
            <a:pPr marL="0" marR="0" indent="0" algn="ctr" defTabSz="821531" rtl="0" fontAlgn="auto" latinLnBrk="0" hangingPunct="0">
              <a:lnSpc>
                <a:spcPct val="100000"/>
              </a:lnSpc>
              <a:spcBef>
                <a:spcPts val="3300"/>
              </a:spcBef>
              <a:spcAft>
                <a:spcPts val="0"/>
              </a:spcAft>
              <a:buClrTx/>
              <a:buSzTx/>
              <a:buFontTx/>
              <a:buNone/>
              <a:tabLst/>
            </a:pPr>
            <a:r>
              <a:rPr lang="en-US" sz="9600" dirty="0" smtClean="0">
                <a:latin typeface="+mj-lt"/>
              </a:rPr>
              <a:t>QUICK ENROLLMENT STATS</a:t>
            </a:r>
            <a:endParaRPr kumimoji="0" lang="en-US" sz="9600" b="0" i="0" u="none" strike="noStrike" cap="none" spc="0" normalizeH="0" baseline="0" dirty="0">
              <a:ln>
                <a:noFill/>
              </a:ln>
              <a:solidFill>
                <a:srgbClr val="FFFFFF"/>
              </a:solidFill>
              <a:effectLst/>
              <a:uFillTx/>
              <a:latin typeface="+mj-lt"/>
              <a:ea typeface="Avenir Book"/>
              <a:cs typeface="Avenir Book"/>
              <a:sym typeface="Avenir Book"/>
            </a:endParaRPr>
          </a:p>
        </p:txBody>
      </p:sp>
    </p:spTree>
    <p:extLst>
      <p:ext uri="{BB962C8B-B14F-4D97-AF65-F5344CB8AC3E}">
        <p14:creationId xmlns:p14="http://schemas.microsoft.com/office/powerpoint/2010/main" val="21748887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4C97"/>
            </a:gs>
            <a:gs pos="100000">
              <a:srgbClr val="12325F"/>
            </a:gs>
          </a:gsLst>
          <a:lin ang="5400000" scaled="0"/>
        </a:gradFill>
        <a:effectLst/>
      </p:bgPr>
    </p:bg>
    <p:spTree>
      <p:nvGrpSpPr>
        <p:cNvPr id="1" name=""/>
        <p:cNvGrpSpPr/>
        <p:nvPr/>
      </p:nvGrpSpPr>
      <p:grpSpPr>
        <a:xfrm>
          <a:off x="0" y="0"/>
          <a:ext cx="0" cy="0"/>
          <a:chOff x="0" y="0"/>
          <a:chExt cx="0" cy="0"/>
        </a:xfrm>
      </p:grpSpPr>
      <p:pic>
        <p:nvPicPr>
          <p:cNvPr id="185" name="Image" descr="Image"/>
          <p:cNvPicPr>
            <a:picLocks noChangeAspect="1"/>
          </p:cNvPicPr>
          <p:nvPr/>
        </p:nvPicPr>
        <p:blipFill>
          <a:blip r:embed="rId3"/>
          <a:stretch>
            <a:fillRect/>
          </a:stretch>
        </p:blipFill>
        <p:spPr>
          <a:xfrm rot="5400000">
            <a:off x="3339135" y="-2323136"/>
            <a:ext cx="754160" cy="6416431"/>
          </a:xfrm>
          <a:prstGeom prst="rect">
            <a:avLst/>
          </a:prstGeom>
          <a:ln w="12700">
            <a:miter lim="400000"/>
          </a:ln>
        </p:spPr>
      </p:pic>
      <p:sp>
        <p:nvSpPr>
          <p:cNvPr id="186" name="Line"/>
          <p:cNvSpPr/>
          <p:nvPr/>
        </p:nvSpPr>
        <p:spPr>
          <a:xfrm flipH="1" flipV="1">
            <a:off x="1506933" y="1365047"/>
            <a:ext cx="23009802" cy="1"/>
          </a:xfrm>
          <a:prstGeom prst="line">
            <a:avLst/>
          </a:prstGeom>
          <a:ln w="25400">
            <a:solidFill>
              <a:srgbClr val="6AD1E3"/>
            </a:solidFill>
          </a:ln>
        </p:spPr>
        <p:txBody>
          <a:bodyPr lIns="45718" tIns="45718" rIns="45718" bIns="45718"/>
          <a:lstStyle/>
          <a:p>
            <a:pPr marL="0" marR="0" lvl="0" indent="0" algn="l" defTabSz="821530" rtl="0" eaLnBrk="1" fontAlgn="auto" latinLnBrk="0" hangingPunct="0">
              <a:lnSpc>
                <a:spcPct val="100000"/>
              </a:lnSpc>
              <a:spcBef>
                <a:spcPts val="3300"/>
              </a:spcBef>
              <a:spcAft>
                <a:spcPts val="0"/>
              </a:spcAft>
              <a:buClrTx/>
              <a:buSzTx/>
              <a:buFontTx/>
              <a:buNone/>
              <a:tabLst/>
              <a:defRPr>
                <a:solidFill>
                  <a:srgbClr val="838787"/>
                </a:solidFill>
              </a:defRPr>
            </a:pPr>
            <a:endParaRPr kumimoji="0" sz="2400" b="0" i="0" u="none" strike="noStrike" kern="0" cap="none" spc="0" normalizeH="0" baseline="0" noProof="0">
              <a:ln>
                <a:noFill/>
              </a:ln>
              <a:solidFill>
                <a:srgbClr val="838787"/>
              </a:solidFill>
              <a:effectLst/>
              <a:uLnTx/>
              <a:uFillTx/>
              <a:latin typeface="Futura Maxi CG Bold"/>
              <a:sym typeface="Futura Maxi CG Bold"/>
            </a:endParaRPr>
          </a:p>
        </p:txBody>
      </p:sp>
      <p:sp>
        <p:nvSpPr>
          <p:cNvPr id="3" name="TextBox 2"/>
          <p:cNvSpPr txBox="1"/>
          <p:nvPr/>
        </p:nvSpPr>
        <p:spPr>
          <a:xfrm>
            <a:off x="967154" y="2567521"/>
            <a:ext cx="11095892" cy="91183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7" tIns="53577" rIns="53577" bIns="53577" numCol="1" spcCol="38100" rtlCol="0" anchor="ctr">
            <a:spAutoFit/>
          </a:bodyPr>
          <a:lstStyle/>
          <a:p>
            <a:pPr marL="0" marR="0" lvl="0" indent="0" algn="l" defTabSz="821530" rtl="0" eaLnBrk="1" fontAlgn="auto" latinLnBrk="0" hangingPunct="0">
              <a:lnSpc>
                <a:spcPct val="100000"/>
              </a:lnSpc>
              <a:spcBef>
                <a:spcPts val="3300"/>
              </a:spcBef>
              <a:spcAft>
                <a:spcPts val="0"/>
              </a:spcAft>
              <a:buClrTx/>
              <a:buSzTx/>
              <a:buFontTx/>
              <a:buNone/>
              <a:tabLst/>
              <a:defRPr/>
            </a:pPr>
            <a:r>
              <a:rPr kumimoji="0" lang="en-US" sz="4800" b="1" i="0" u="none" strike="noStrike" kern="0" cap="none" spc="0" normalizeH="0" baseline="0" noProof="0" dirty="0" smtClean="0">
                <a:ln>
                  <a:noFill/>
                </a:ln>
                <a:solidFill>
                  <a:srgbClr val="34A5DA">
                    <a:lumMod val="20000"/>
                    <a:lumOff val="80000"/>
                  </a:srgbClr>
                </a:solidFill>
                <a:effectLst/>
                <a:uLnTx/>
                <a:uFillTx/>
                <a:latin typeface="Futura Maxi CG Bold"/>
                <a:sym typeface="Futura Maxi CG Bold"/>
              </a:rPr>
              <a:t>Quick Enrollment Outcomes:</a:t>
            </a:r>
          </a:p>
          <a:p>
            <a:pPr marL="0" marR="0" lvl="0" indent="0" algn="l" defTabSz="821530" rtl="0" eaLnBrk="1" fontAlgn="auto" latinLnBrk="0" hangingPunct="0">
              <a:lnSpc>
                <a:spcPct val="100000"/>
              </a:lnSpc>
              <a:spcBef>
                <a:spcPts val="3300"/>
              </a:spcBef>
              <a:spcAft>
                <a:spcPts val="0"/>
              </a:spcAft>
              <a:buClrTx/>
              <a:buSzTx/>
              <a:buFontTx/>
              <a:buNone/>
              <a:tabLst/>
              <a:defRPr/>
            </a:pPr>
            <a:r>
              <a:rPr lang="en-US" sz="4000" noProof="0" dirty="0" smtClean="0">
                <a:solidFill>
                  <a:srgbClr val="34A5DA">
                    <a:lumMod val="20000"/>
                    <a:lumOff val="80000"/>
                  </a:srgbClr>
                </a:solidFill>
                <a:latin typeface="Futura Maxi CG Bold"/>
                <a:sym typeface="Futura Maxi CG Bold"/>
              </a:rPr>
              <a:t>Enrollment was down 18 students (.02%) at 8608 total headcount</a:t>
            </a:r>
          </a:p>
          <a:p>
            <a:pPr marL="0" marR="0" lvl="0" indent="0" algn="l" defTabSz="821530" rtl="0" eaLnBrk="1" fontAlgn="auto" latinLnBrk="0" hangingPunct="0">
              <a:lnSpc>
                <a:spcPct val="100000"/>
              </a:lnSpc>
              <a:spcBef>
                <a:spcPts val="3300"/>
              </a:spcBef>
              <a:spcAft>
                <a:spcPts val="0"/>
              </a:spcAft>
              <a:buClrTx/>
              <a:buSzTx/>
              <a:buFontTx/>
              <a:buNone/>
              <a:tabLst/>
              <a:defRPr/>
            </a:pPr>
            <a:r>
              <a:rPr kumimoji="0" lang="en-US" sz="4000" b="1" i="0" u="none" strike="noStrike" kern="0" cap="none" spc="0" normalizeH="0" baseline="0" noProof="0" dirty="0" smtClean="0">
                <a:ln>
                  <a:noFill/>
                </a:ln>
                <a:solidFill>
                  <a:srgbClr val="34A5DA">
                    <a:lumMod val="20000"/>
                    <a:lumOff val="80000"/>
                  </a:srgbClr>
                </a:solidFill>
                <a:effectLst/>
                <a:uLnTx/>
                <a:uFillTx/>
                <a:latin typeface="Futura Maxi CG Bold"/>
                <a:sym typeface="Futura Maxi CG Bold"/>
              </a:rPr>
              <a:t>5% </a:t>
            </a:r>
            <a:r>
              <a:rPr kumimoji="0" lang="en-US" sz="4000" b="0" i="0" u="none" strike="noStrike" kern="0" cap="none" spc="0" normalizeH="0" baseline="0" noProof="0" dirty="0" smtClean="0">
                <a:ln>
                  <a:noFill/>
                </a:ln>
                <a:solidFill>
                  <a:srgbClr val="34A5DA">
                    <a:lumMod val="20000"/>
                    <a:lumOff val="80000"/>
                  </a:srgbClr>
                </a:solidFill>
                <a:effectLst/>
                <a:uLnTx/>
                <a:uFillTx/>
                <a:latin typeface="Futura Maxi CG Bold"/>
                <a:sym typeface="Futura Maxi CG Bold"/>
              </a:rPr>
              <a:t>increase in new transfers at 577 new transfers enrolled.</a:t>
            </a:r>
            <a:endParaRPr kumimoji="0" lang="en-US" sz="4000" b="0" i="0" u="none" strike="noStrike" kern="0" cap="none" spc="0" normalizeH="0" baseline="0" noProof="0" dirty="0">
              <a:ln>
                <a:noFill/>
              </a:ln>
              <a:solidFill>
                <a:srgbClr val="34A5DA">
                  <a:lumMod val="20000"/>
                  <a:lumOff val="80000"/>
                </a:srgbClr>
              </a:solidFill>
              <a:effectLst/>
              <a:uLnTx/>
              <a:uFillTx/>
              <a:latin typeface="Futura Maxi CG Bold"/>
              <a:sym typeface="Futura Maxi CG Bold"/>
            </a:endParaRPr>
          </a:p>
          <a:p>
            <a:pPr marL="0" marR="0" lvl="0" indent="0" algn="l" defTabSz="821530" rtl="0" eaLnBrk="1" fontAlgn="auto" latinLnBrk="0" hangingPunct="0">
              <a:lnSpc>
                <a:spcPct val="100000"/>
              </a:lnSpc>
              <a:spcBef>
                <a:spcPts val="3300"/>
              </a:spcBef>
              <a:spcAft>
                <a:spcPts val="0"/>
              </a:spcAft>
              <a:buClrTx/>
              <a:buSzTx/>
              <a:buFontTx/>
              <a:buNone/>
              <a:tabLst/>
              <a:defRPr/>
            </a:pPr>
            <a:r>
              <a:rPr kumimoji="0" lang="en-US" sz="4000" b="1" i="0" u="none" strike="noStrike" kern="0" cap="none" spc="0" normalizeH="0" baseline="0" noProof="0" dirty="0" smtClean="0">
                <a:ln>
                  <a:noFill/>
                </a:ln>
                <a:solidFill>
                  <a:srgbClr val="34A5DA">
                    <a:lumMod val="20000"/>
                    <a:lumOff val="80000"/>
                  </a:srgbClr>
                </a:solidFill>
                <a:effectLst/>
                <a:uLnTx/>
                <a:uFillTx/>
                <a:latin typeface="Futura Maxi CG Bold"/>
                <a:sym typeface="Futura Maxi CG Bold"/>
              </a:rPr>
              <a:t>50% </a:t>
            </a:r>
            <a:r>
              <a:rPr kumimoji="0" lang="en-US" sz="4000" b="0" i="0" u="none" strike="noStrike" kern="0" cap="none" spc="0" normalizeH="0" baseline="0" noProof="0" dirty="0" smtClean="0">
                <a:ln>
                  <a:noFill/>
                </a:ln>
                <a:solidFill>
                  <a:srgbClr val="34A5DA">
                    <a:lumMod val="20000"/>
                    <a:lumOff val="80000"/>
                  </a:srgbClr>
                </a:solidFill>
                <a:effectLst/>
                <a:uLnTx/>
                <a:uFillTx/>
                <a:latin typeface="Futura Maxi CG Bold"/>
                <a:sym typeface="Futura Maxi CG Bold"/>
              </a:rPr>
              <a:t>increase in international </a:t>
            </a:r>
            <a:r>
              <a:rPr kumimoji="0" lang="en-US" sz="4000" b="0" i="0" u="none" strike="noStrike" kern="0" cap="none" spc="0" normalizeH="0" baseline="0" noProof="0" dirty="0" smtClean="0">
                <a:ln>
                  <a:noFill/>
                </a:ln>
                <a:solidFill>
                  <a:srgbClr val="34A5DA">
                    <a:lumMod val="20000"/>
                    <a:lumOff val="80000"/>
                  </a:srgbClr>
                </a:solidFill>
                <a:effectLst/>
                <a:uLnTx/>
                <a:uFillTx/>
                <a:latin typeface="Futura Maxi CG Bold"/>
                <a:sym typeface="Futura Maxi CG Bold"/>
              </a:rPr>
              <a:t>enrollment </a:t>
            </a:r>
            <a:r>
              <a:rPr kumimoji="0" lang="en-US" sz="4000" b="0" i="0" u="none" strike="noStrike" kern="0" cap="none" spc="0" normalizeH="0" baseline="0" noProof="0" dirty="0" smtClean="0">
                <a:ln>
                  <a:noFill/>
                </a:ln>
                <a:solidFill>
                  <a:srgbClr val="34A5DA">
                    <a:lumMod val="20000"/>
                    <a:lumOff val="80000"/>
                  </a:srgbClr>
                </a:solidFill>
                <a:effectLst/>
                <a:uLnTx/>
                <a:uFillTx/>
                <a:latin typeface="Futura Maxi CG Bold"/>
                <a:sym typeface="Futura Maxi CG Bold"/>
              </a:rPr>
              <a:t>overall at 399 students hailing from 51 different countries.</a:t>
            </a:r>
          </a:p>
          <a:p>
            <a:pPr marL="0" marR="0" lvl="0" indent="0" algn="l" defTabSz="821530" rtl="0" eaLnBrk="1" fontAlgn="auto" latinLnBrk="0" hangingPunct="0">
              <a:lnSpc>
                <a:spcPct val="100000"/>
              </a:lnSpc>
              <a:spcBef>
                <a:spcPts val="3300"/>
              </a:spcBef>
              <a:spcAft>
                <a:spcPts val="0"/>
              </a:spcAft>
              <a:buClrTx/>
              <a:buSzTx/>
              <a:buFontTx/>
              <a:buNone/>
              <a:tabLst/>
              <a:defRPr/>
            </a:pPr>
            <a:r>
              <a:rPr kumimoji="0" lang="en-US" sz="4000" b="0" i="0" u="none" strike="noStrike" kern="0" cap="none" spc="0" normalizeH="0" baseline="0" noProof="0" dirty="0" smtClean="0">
                <a:ln>
                  <a:noFill/>
                </a:ln>
                <a:solidFill>
                  <a:srgbClr val="34A5DA">
                    <a:lumMod val="20000"/>
                    <a:lumOff val="80000"/>
                  </a:srgbClr>
                </a:solidFill>
                <a:effectLst/>
                <a:uLnTx/>
                <a:uFillTx/>
                <a:latin typeface="Futura Maxi CG Bold"/>
                <a:sym typeface="Futura Maxi CG Bold"/>
              </a:rPr>
              <a:t>Graduate enrollment up 2.4% overall</a:t>
            </a:r>
            <a:r>
              <a:rPr kumimoji="0" lang="en-US" sz="4000" b="0" i="0" u="none" strike="noStrike" kern="0" cap="none" spc="0" normalizeH="0" baseline="0" noProof="0" dirty="0" smtClean="0">
                <a:ln>
                  <a:noFill/>
                </a:ln>
                <a:solidFill>
                  <a:srgbClr val="34A5DA">
                    <a:lumMod val="20000"/>
                    <a:lumOff val="80000"/>
                  </a:srgbClr>
                </a:solidFill>
                <a:effectLst/>
                <a:uLnTx/>
                <a:uFillTx/>
                <a:latin typeface="Futura Maxi CG Bold"/>
                <a:sym typeface="Futura Maxi CG Bold"/>
              </a:rPr>
              <a:t>, the </a:t>
            </a:r>
            <a:r>
              <a:rPr kumimoji="0" lang="en-US" sz="4000" b="0" i="0" u="none" strike="noStrike" kern="0" cap="none" spc="0" normalizeH="0" baseline="0" noProof="0" dirty="0" smtClean="0">
                <a:ln>
                  <a:noFill/>
                </a:ln>
                <a:solidFill>
                  <a:srgbClr val="34A5DA">
                    <a:lumMod val="20000"/>
                    <a:lumOff val="80000"/>
                  </a:srgbClr>
                </a:solidFill>
                <a:effectLst/>
                <a:uLnTx/>
                <a:uFillTx/>
                <a:latin typeface="Futura Maxi CG Bold"/>
                <a:sym typeface="Futura Maxi CG Bold"/>
              </a:rPr>
              <a:t>highest enrollment in over a decade at 1661 students.</a:t>
            </a:r>
          </a:p>
        </p:txBody>
      </p:sp>
      <p:pic>
        <p:nvPicPr>
          <p:cNvPr id="4" name="Picture 3"/>
          <p:cNvPicPr>
            <a:picLocks noChangeAspect="1"/>
          </p:cNvPicPr>
          <p:nvPr/>
        </p:nvPicPr>
        <p:blipFill>
          <a:blip r:embed="rId4"/>
          <a:stretch>
            <a:fillRect/>
          </a:stretch>
        </p:blipFill>
        <p:spPr>
          <a:xfrm>
            <a:off x="12347764" y="3836334"/>
            <a:ext cx="10846344" cy="7166334"/>
          </a:xfrm>
          <a:prstGeom prst="rect">
            <a:avLst/>
          </a:prstGeom>
        </p:spPr>
      </p:pic>
    </p:spTree>
    <p:extLst>
      <p:ext uri="{BB962C8B-B14F-4D97-AF65-F5344CB8AC3E}">
        <p14:creationId xmlns:p14="http://schemas.microsoft.com/office/powerpoint/2010/main" val="139939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75" y="0"/>
            <a:ext cx="24384000" cy="13704424"/>
          </a:xfrm>
          <a:prstGeom prst="rect">
            <a:avLst/>
          </a:prstGeom>
        </p:spPr>
      </p:pic>
      <p:sp>
        <p:nvSpPr>
          <p:cNvPr id="3" name="TextBox 2"/>
          <p:cNvSpPr txBox="1"/>
          <p:nvPr/>
        </p:nvSpPr>
        <p:spPr>
          <a:xfrm>
            <a:off x="1413063" y="4529633"/>
            <a:ext cx="21160523" cy="348605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8" tIns="53578" rIns="53578" bIns="53578" numCol="1" spcCol="38100" rtlCol="0" anchor="ctr">
            <a:spAutoFit/>
          </a:bodyPr>
          <a:lstStyle/>
          <a:p>
            <a:pPr marL="0" marR="0" indent="0" algn="ctr" defTabSz="821531" rtl="0" fontAlgn="auto" latinLnBrk="0" hangingPunct="0">
              <a:lnSpc>
                <a:spcPct val="100000"/>
              </a:lnSpc>
              <a:spcBef>
                <a:spcPts val="3300"/>
              </a:spcBef>
              <a:spcAft>
                <a:spcPts val="0"/>
              </a:spcAft>
              <a:buClrTx/>
              <a:buSzTx/>
              <a:buFontTx/>
              <a:buNone/>
              <a:tabLst/>
            </a:pPr>
            <a:r>
              <a:rPr lang="en-US" sz="9600" dirty="0" smtClean="0">
                <a:latin typeface="+mj-lt"/>
              </a:rPr>
              <a:t>WHAT ARE YOUR STUDENTS TELLING US THIS YEAR?</a:t>
            </a:r>
            <a:endParaRPr kumimoji="0" lang="en-US" sz="9600" b="0" i="0" u="none" strike="noStrike" cap="none" spc="0" normalizeH="0" baseline="0" dirty="0">
              <a:ln>
                <a:noFill/>
              </a:ln>
              <a:solidFill>
                <a:srgbClr val="FFFFFF"/>
              </a:solidFill>
              <a:effectLst/>
              <a:uFillTx/>
              <a:latin typeface="+mj-lt"/>
              <a:ea typeface="Avenir Book"/>
              <a:cs typeface="Avenir Book"/>
              <a:sym typeface="Avenir Book"/>
            </a:endParaRPr>
          </a:p>
        </p:txBody>
      </p:sp>
    </p:spTree>
    <p:extLst>
      <p:ext uri="{BB962C8B-B14F-4D97-AF65-F5344CB8AC3E}">
        <p14:creationId xmlns:p14="http://schemas.microsoft.com/office/powerpoint/2010/main" val="5298129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fill="hold" nodeType="tmRoot"/>
      </p:par>
    </p:tnLst>
  </p:timing>
</p:sld>
</file>

<file path=ppt/theme/theme1.xml><?xml version="1.0" encoding="utf-8"?>
<a:theme xmlns:a="http://schemas.openxmlformats.org/drawingml/2006/main" name="New_Template7">
  <a:themeElements>
    <a:clrScheme name="New_Template7">
      <a:dk1>
        <a:srgbClr val="222222"/>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Futura Maxi CG Bold"/>
        <a:ea typeface="Futura Maxi CG Bold"/>
        <a:cs typeface="Futura Maxi CG Bold"/>
      </a:majorFont>
      <a:minorFont>
        <a:latin typeface="Futura Maxi CG Bold"/>
        <a:ea typeface="Futura Maxi CG Bold"/>
        <a:cs typeface="Futura Maxi CG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53578" tIns="53578" rIns="53578" bIns="53578" numCol="1" spcCol="38100" rtlCol="0" anchor="ctr">
        <a:spAutoFit/>
      </a:bodyPr>
      <a:lstStyle>
        <a:defPPr marL="0" marR="0" indent="0" algn="ctr" defTabSz="821531" rtl="0" fontAlgn="auto" latinLnBrk="0" hangingPunct="0">
          <a:lnSpc>
            <a:spcPct val="80000"/>
          </a:lnSpc>
          <a:spcBef>
            <a:spcPts val="0"/>
          </a:spcBef>
          <a:spcAft>
            <a:spcPts val="0"/>
          </a:spcAft>
          <a:buClrTx/>
          <a:buSzTx/>
          <a:buFontTx/>
          <a:buNone/>
          <a:tabLst/>
          <a:defRPr kumimoji="0" sz="3600" b="0" i="0" u="none" strike="noStrike" cap="all" spc="0" normalizeH="0" baseline="0">
            <a:ln>
              <a:noFill/>
            </a:ln>
            <a:solidFill>
              <a:srgbClr val="FFFFFF"/>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53578" tIns="53578" rIns="53578" bIns="53578" numCol="1" spcCol="38100" rtlCol="0" anchor="ctr">
        <a:spAutoFit/>
      </a:bodyPr>
      <a:lstStyle>
        <a:defPPr marL="0" marR="0" indent="0" algn="l" defTabSz="821531" rtl="0" fontAlgn="auto" latinLnBrk="0" hangingPunct="0">
          <a:lnSpc>
            <a:spcPct val="100000"/>
          </a:lnSpc>
          <a:spcBef>
            <a:spcPts val="3300"/>
          </a:spcBef>
          <a:spcAft>
            <a:spcPts val="0"/>
          </a:spcAft>
          <a:buClrTx/>
          <a:buSzTx/>
          <a:buFontTx/>
          <a:buNone/>
          <a:tabLst/>
          <a:defRPr kumimoji="0" sz="2400" b="0" i="0" u="none" strike="noStrike" cap="none" spc="0" normalizeH="0" baseline="0">
            <a:ln>
              <a:noFill/>
            </a:ln>
            <a:solidFill>
              <a:srgbClr val="FFFFFF"/>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EIU PP Template" id="{56D746F0-A6D0-144F-B209-D6E370D2D27F}" vid="{D73550F3-8F48-6842-B999-D1E56A990D19}"/>
    </a:ext>
  </a:extLst>
</a:theme>
</file>

<file path=ppt/theme/theme2.xml><?xml version="1.0" encoding="utf-8"?>
<a:theme xmlns:a="http://schemas.openxmlformats.org/drawingml/2006/main" name="1_New_Template7">
  <a:themeElements>
    <a:clrScheme name="New_Template7">
      <a:dk1>
        <a:srgbClr val="222222"/>
      </a:dk1>
      <a:lt1>
        <a:srgbClr val="222222"/>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a:ea typeface="Helvetica"/>
        <a:cs typeface="Helvetica"/>
      </a:majorFont>
      <a:minorFont>
        <a:latin typeface="Calibri"/>
        <a:ea typeface="Calibri"/>
        <a:cs typeface="Calibri"/>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8787"/>
        </a:solidFill>
        <a:ln w="25400" cap="flat">
          <a:solidFill>
            <a:schemeClr val="accent1"/>
          </a:solidFill>
          <a:prstDash val="solid"/>
          <a:round/>
        </a:ln>
        <a:effectLst/>
        <a:sp3d/>
      </a:spPr>
      <a:bodyPr rot="0" spcFirstLastPara="1" vertOverflow="overflow" horzOverflow="overflow" vert="horz" wrap="square" lIns="53577" tIns="53577" rIns="53577" bIns="53577" numCol="1" spcCol="38100" rtlCol="0" anchor="ctr">
        <a:spAutoFit/>
      </a:bodyPr>
      <a:lstStyle>
        <a:defPPr marL="0" marR="0" indent="0" algn="l" defTabSz="821530" rtl="0" fontAlgn="auto" latinLnBrk="0" hangingPunct="0">
          <a:lnSpc>
            <a:spcPct val="100000"/>
          </a:lnSpc>
          <a:spcBef>
            <a:spcPts val="3300"/>
          </a:spcBef>
          <a:spcAft>
            <a:spcPts val="0"/>
          </a:spcAft>
          <a:buClrTx/>
          <a:buSzTx/>
          <a:buFontTx/>
          <a:buNone/>
          <a:tabLst/>
          <a:defRPr kumimoji="0" sz="2400" b="0" i="0" u="none" strike="noStrike" cap="none" spc="0" normalizeH="0" baseline="0">
            <a:ln>
              <a:noFill/>
            </a:ln>
            <a:solidFill>
              <a:srgbClr val="222222"/>
            </a:solidFill>
            <a:effectLst/>
            <a:uFillTx/>
            <a:latin typeface="Futura Maxi CG Bold"/>
            <a:ea typeface="Futura Maxi CG Bold"/>
            <a:cs typeface="Futura Maxi CG Bold"/>
            <a:sym typeface="Futura Maxi CG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3577" tIns="53577" rIns="53577" bIns="53577" numCol="1" spcCol="38100" rtlCol="0" anchor="ctr">
        <a:spAutoFit/>
      </a:bodyPr>
      <a:lstStyle>
        <a:defPPr marL="0" marR="0" indent="0" algn="l" defTabSz="821530" rtl="0" fontAlgn="auto" latinLnBrk="0" hangingPunct="0">
          <a:lnSpc>
            <a:spcPct val="100000"/>
          </a:lnSpc>
          <a:spcBef>
            <a:spcPts val="3300"/>
          </a:spcBef>
          <a:spcAft>
            <a:spcPts val="0"/>
          </a:spcAft>
          <a:buClrTx/>
          <a:buSzTx/>
          <a:buFontTx/>
          <a:buNone/>
          <a:tabLst/>
          <a:defRPr kumimoji="0" sz="2400" b="0" i="0" u="none" strike="noStrike" cap="none" spc="0" normalizeH="0" baseline="0">
            <a:ln>
              <a:noFill/>
            </a:ln>
            <a:solidFill>
              <a:srgbClr val="222222"/>
            </a:solidFill>
            <a:effectLst/>
            <a:uFillTx/>
            <a:latin typeface="Futura Maxi CG Bold"/>
            <a:ea typeface="Futura Maxi CG Bold"/>
            <a:cs typeface="Futura Maxi CG Bold"/>
            <a:sym typeface="Futura Maxi CG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Futura Maxi CG Bold"/>
        <a:ea typeface="Futura Maxi CG Bold"/>
        <a:cs typeface="Futura Maxi CG Bold"/>
      </a:majorFont>
      <a:minorFont>
        <a:latin typeface="Futura Maxi CG Bold"/>
        <a:ea typeface="Futura Maxi CG Bold"/>
        <a:cs typeface="Futura Maxi CG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53578" tIns="53578" rIns="53578" bIns="53578" numCol="1" spcCol="38100" rtlCol="0" anchor="ctr">
        <a:spAutoFit/>
      </a:bodyPr>
      <a:lstStyle>
        <a:defPPr marL="0" marR="0" indent="0" algn="ctr" defTabSz="821531" rtl="0" fontAlgn="auto" latinLnBrk="0" hangingPunct="0">
          <a:lnSpc>
            <a:spcPct val="80000"/>
          </a:lnSpc>
          <a:spcBef>
            <a:spcPts val="0"/>
          </a:spcBef>
          <a:spcAft>
            <a:spcPts val="0"/>
          </a:spcAft>
          <a:buClrTx/>
          <a:buSzTx/>
          <a:buFontTx/>
          <a:buNone/>
          <a:tabLst/>
          <a:defRPr kumimoji="0" sz="3600" b="0" i="0" u="none" strike="noStrike" cap="all" spc="0" normalizeH="0" baseline="0">
            <a:ln>
              <a:noFill/>
            </a:ln>
            <a:solidFill>
              <a:srgbClr val="FFFFFF"/>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53578" tIns="53578" rIns="53578" bIns="53578" numCol="1" spcCol="38100" rtlCol="0" anchor="ctr">
        <a:spAutoFit/>
      </a:bodyPr>
      <a:lstStyle>
        <a:defPPr marL="0" marR="0" indent="0" algn="l" defTabSz="821531" rtl="0" fontAlgn="auto" latinLnBrk="0" hangingPunct="0">
          <a:lnSpc>
            <a:spcPct val="100000"/>
          </a:lnSpc>
          <a:spcBef>
            <a:spcPts val="3300"/>
          </a:spcBef>
          <a:spcAft>
            <a:spcPts val="0"/>
          </a:spcAft>
          <a:buClrTx/>
          <a:buSzTx/>
          <a:buFontTx/>
          <a:buNone/>
          <a:tabLst/>
          <a:defRPr kumimoji="0" sz="2400" b="0" i="0" u="none" strike="noStrike" cap="none" spc="0" normalizeH="0" baseline="0">
            <a:ln>
              <a:noFill/>
            </a:ln>
            <a:solidFill>
              <a:srgbClr val="FFFFFF"/>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EIU PP Template</Template>
  <TotalTime>21645</TotalTime>
  <Words>502</Words>
  <Application>Microsoft Office PowerPoint</Application>
  <PresentationFormat>Custom</PresentationFormat>
  <Paragraphs>28</Paragraphs>
  <Slides>17</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Arial</vt:lpstr>
      <vt:lpstr>Arial Narrow</vt:lpstr>
      <vt:lpstr>Avenir Black</vt:lpstr>
      <vt:lpstr>Avenir Book</vt:lpstr>
      <vt:lpstr>Avenir Medium</vt:lpstr>
      <vt:lpstr>DIN Alternate Bold</vt:lpstr>
      <vt:lpstr>DIN Condensed</vt:lpstr>
      <vt:lpstr>DIN Condensed Bold</vt:lpstr>
      <vt:lpstr>Futura Maxi CG Bold</vt:lpstr>
      <vt:lpstr>Gill Sans</vt:lpstr>
      <vt:lpstr>Helvetica Neue</vt:lpstr>
      <vt:lpstr>New_Template7</vt:lpstr>
      <vt:lpstr>1_New_Template7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EIU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Vitalization</dc:title>
  <dc:creator>Jay Gatrell</dc:creator>
  <cp:lastModifiedBy>Josh L Norman</cp:lastModifiedBy>
  <cp:revision>101</cp:revision>
  <dcterms:created xsi:type="dcterms:W3CDTF">2019-06-03T18:52:14Z</dcterms:created>
  <dcterms:modified xsi:type="dcterms:W3CDTF">2021-09-15T13:35:46Z</dcterms:modified>
</cp:coreProperties>
</file>