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68" r:id="rId4"/>
    <p:sldId id="257" r:id="rId5"/>
    <p:sldId id="267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18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0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6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6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1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7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6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2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5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7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9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E4B7-A164-417E-90B7-12D51661C74F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19749"/>
            <a:ext cx="7772400" cy="18723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EDUCATOR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89367"/>
            <a:ext cx="6858000" cy="194292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venir LT 65 Medium" panose="02000A03020000020003" pitchFamily="2" charset="0"/>
              </a:rPr>
              <a:t>Community College Articulation Conference</a:t>
            </a:r>
            <a:endParaRPr lang="en-US" sz="2400" dirty="0">
              <a:solidFill>
                <a:schemeClr val="bg1"/>
              </a:solidFill>
              <a:latin typeface="Avenir LT 65 Medium" panose="02000A03020000020003" pitchFamily="2" charset="0"/>
            </a:endParaRPr>
          </a:p>
          <a:p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/>
            </a:r>
            <a:br>
              <a:rPr lang="en-US" sz="2100" dirty="0">
                <a:solidFill>
                  <a:schemeClr val="bg1"/>
                </a:solidFill>
                <a:latin typeface="Avenir" pitchFamily="50" charset="0"/>
              </a:rPr>
            </a:br>
            <a:r>
              <a:rPr lang="en-US" sz="2100" dirty="0" err="1" smtClean="0">
                <a:solidFill>
                  <a:schemeClr val="bg1"/>
                </a:solidFill>
                <a:latin typeface="Avenir" pitchFamily="50" charset="0"/>
              </a:rPr>
              <a:t>Laretta</a:t>
            </a:r>
            <a:r>
              <a:rPr lang="en-US" sz="2100" dirty="0" smtClean="0">
                <a:solidFill>
                  <a:schemeClr val="bg1"/>
                </a:solidFill>
                <a:latin typeface="Avenir" pitchFamily="50" charset="0"/>
              </a:rPr>
              <a:t> Henderson, Dean</a:t>
            </a:r>
          </a:p>
          <a:p>
            <a:r>
              <a:rPr lang="en-US" sz="2100" dirty="0" smtClean="0">
                <a:solidFill>
                  <a:schemeClr val="bg1"/>
                </a:solidFill>
                <a:latin typeface="Avenir" pitchFamily="50" charset="0"/>
              </a:rPr>
              <a:t>Stephen </a:t>
            </a:r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>Lucas, Associate Dean</a:t>
            </a:r>
          </a:p>
          <a:p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>September </a:t>
            </a:r>
            <a:r>
              <a:rPr lang="en-US" sz="2100" dirty="0" smtClean="0">
                <a:solidFill>
                  <a:schemeClr val="bg1"/>
                </a:solidFill>
                <a:latin typeface="Avenir" pitchFamily="50" charset="0"/>
              </a:rPr>
              <a:t>23, 2020</a:t>
            </a:r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/>
            </a:r>
            <a:br>
              <a:rPr lang="en-US" sz="2100" dirty="0">
                <a:solidFill>
                  <a:schemeClr val="bg1"/>
                </a:solidFill>
                <a:latin typeface="Avenir" pitchFamily="50" charset="0"/>
              </a:rPr>
            </a:br>
            <a:endParaRPr lang="en-US" sz="2100" dirty="0">
              <a:solidFill>
                <a:schemeClr val="bg1"/>
              </a:solidFill>
              <a:latin typeface="Avenir" pitchFamily="50" charset="0"/>
            </a:endParaRPr>
          </a:p>
        </p:txBody>
      </p:sp>
      <p:pic>
        <p:nvPicPr>
          <p:cNvPr id="1028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130" y="697579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52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Job Market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4236" y="1946319"/>
            <a:ext cx="778279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“Seller’s market”</a:t>
            </a:r>
          </a:p>
          <a:p>
            <a:pPr marL="457200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Traditional”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shortage areas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education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Bilingual / ESL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(especially physical science)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Language, especially Spanish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and Technical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Education, especially Technology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“New”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shortage areas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settings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 level core content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English Language Arts</a:t>
            </a:r>
          </a:p>
          <a:p>
            <a:pPr marL="914400" lvl="1" indent="-4572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Elementary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703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Enrollment / Recruitment Update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236" y="1946319"/>
            <a:ext cx="77827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 education enrollment up 15% this Fall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 programs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Traditional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Off-campus cohorts: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Education (Newton – Jasper County)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Elementary Education (DACC)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Post-Baccalaureate Licensure Programs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13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01078" y="608972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Changes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236" y="1946319"/>
            <a:ext cx="77827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edTPA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passing score now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Elementary test – 305 – combined score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endorsements – 18 hours + test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changes in grade spans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“expertise” routes to licensure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state for-profit / online EPPs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45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Initiatives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4236" y="1946319"/>
            <a:ext cx="77827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“Grow Your Own”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Teacher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Accelerated Post-Baccalaureate Licensure route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K-12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Community College  EIU  K-12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EIU Professional Development Institute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Teachers of Color Pipeline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31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Resources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2477" y="2006704"/>
            <a:ext cx="778279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www.isbe.net/Pages/Rules.aspx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www.ed.gov/ESSA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www.eiu.edu/coe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schools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initiative: www.eiu.edu/rsi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Accelerated Program: www.eiu.edu/coe/accelerated.php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2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489031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236" y="1946319"/>
            <a:ext cx="778279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of Education – (217) 581-2524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Laretta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Henderson –  lhenderson2@eiu.edu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Dean Stephen Lucas – selucas@eiu.edu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GYO Grant Director Brian Reid – bdreid2@eiu.edu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Teaching, Learning, and Foundations - www.eiu.edu/eemedu/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Education - www.eiu.edu/speced/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 Transfer Relations - www.eiu.edu/transfer/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76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242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Avenir</vt:lpstr>
      <vt:lpstr>Avenir LT 65 Medium</vt:lpstr>
      <vt:lpstr>Calibri</vt:lpstr>
      <vt:lpstr>Calibri Light</vt:lpstr>
      <vt:lpstr>Wingdings</vt:lpstr>
      <vt:lpstr>Office Theme</vt:lpstr>
      <vt:lpstr>EDUCATOR PREPARATION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EIU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 TO TEACHER EDUCATION</dc:title>
  <dc:creator>Stephen E Lucas</dc:creator>
  <cp:lastModifiedBy>Stephen E Lucas</cp:lastModifiedBy>
  <cp:revision>37</cp:revision>
  <dcterms:created xsi:type="dcterms:W3CDTF">2018-08-13T19:57:47Z</dcterms:created>
  <dcterms:modified xsi:type="dcterms:W3CDTF">2020-09-18T18:00:42Z</dcterms:modified>
</cp:coreProperties>
</file>