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8" r:id="rId4"/>
    <p:sldId id="262" r:id="rId5"/>
    <p:sldId id="261" r:id="rId6"/>
    <p:sldId id="263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26E3"/>
    <a:srgbClr val="334ABD"/>
    <a:srgbClr val="2089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576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84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392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93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554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8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37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39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371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11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6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rgbClr val="0D26E3"/>
            </a:gs>
            <a:gs pos="89000">
              <a:schemeClr val="accent1">
                <a:tint val="44500"/>
                <a:satMod val="160000"/>
                <a:lumMod val="8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8CC81-5114-45D8-AA67-5727DD4AB59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0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199" y="228600"/>
            <a:ext cx="8551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>
                <a:solidFill>
                  <a:schemeClr val="bg1"/>
                </a:solidFill>
              </a:rPr>
              <a:t>Transferring into Honors at Eastern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956900"/>
            <a:ext cx="3567441" cy="258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7199" y="1143000"/>
            <a:ext cx="1483131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309688"/>
            <a:ext cx="3048000" cy="2329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 descr="https://scontent-ort2-1.xx.fbcdn.net/v/t1.0-9/69603531_2476297579076209_826575595805605888_o.jpg?_nc_cat=103&amp;_nc_oc=AQm36Csy6hoVG9XN20WD_zZCpVXQWOorB8pZOI3dlUcHgHgqMm9WIQwQs9ML0BewyIE&amp;_nc_ht=scontent-ort2-1.xx&amp;oh=2d91055d648ff94763279c0278085322&amp;oe=5DFED4F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3890226"/>
            <a:ext cx="3971925" cy="264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scontent-ort2-1.xx.fbcdn.net/v/t1.0-9/69955205_2476300419075925_9117414270244487168_o.jpg?_nc_cat=110&amp;_nc_oc=AQk5OwpFE7OQUT7vtSagAWf1aB3o3kPG6j2GT6y1MjeYtcOflb7oQ7m3t7ZiUf7m0Mw&amp;_nc_ht=scontent-ort2-1.xx&amp;oh=8a4598e9c1fbf355f80b348d903a79a6&amp;oe=5DF27A3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463" y="1371600"/>
            <a:ext cx="3657599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98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199" y="228600"/>
            <a:ext cx="85518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>
                <a:solidFill>
                  <a:schemeClr val="bg1"/>
                </a:solidFill>
              </a:rPr>
              <a:t>Honors Opportunities for Transfer Students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199" y="1828800"/>
            <a:ext cx="807720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1. University Honors for continuing Honors Students</a:t>
            </a:r>
          </a:p>
          <a:p>
            <a:r>
              <a:rPr lang="en-US" sz="2800" dirty="0">
                <a:solidFill>
                  <a:schemeClr val="bg1"/>
                </a:solidFill>
              </a:rPr>
              <a:t>2. Departmental Honors for Research Opportunities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3. General Honors for Flexible Honors Study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4. Honors Transfer Scholarship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95400" y="4419600"/>
            <a:ext cx="6096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Honors programs require a 3.5 GPA from CC for admission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486400"/>
            <a:ext cx="3657600" cy="107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735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198" y="551765"/>
            <a:ext cx="85518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University Honors</a:t>
            </a:r>
            <a:endParaRPr lang="en-US" sz="4400" i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199" y="1853662"/>
            <a:ext cx="80772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26 credits of Honors courses, often counting toward General education.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Students can count up to 12 credits of prior Honors work at CC towards University Honors.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199" y="4074019"/>
            <a:ext cx="777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Ideal for students who have some general education classes to complete and/or who have honors credits to transfer in.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486400"/>
            <a:ext cx="3657600" cy="107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00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199" y="228600"/>
            <a:ext cx="85518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Departmental Honors</a:t>
            </a:r>
            <a:endParaRPr lang="en-US" sz="4400" i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198" y="1592282"/>
            <a:ext cx="807720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24 Departmental Honors programs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Research / Capstone focused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High participation by transfer students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Requires a 3.5 GPA at prior institution for eligibility: no prior honors experience required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12 credits of independent study/ research / thesis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198" y="4700825"/>
            <a:ext cx="7848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Ideal for students interested in grad/ </a:t>
            </a:r>
            <a:r>
              <a:rPr lang="en-US" sz="2800" dirty="0" err="1">
                <a:solidFill>
                  <a:schemeClr val="bg1"/>
                </a:solidFill>
              </a:rPr>
              <a:t>prof’l</a:t>
            </a:r>
            <a:r>
              <a:rPr lang="en-US" sz="2800" dirty="0">
                <a:solidFill>
                  <a:schemeClr val="bg1"/>
                </a:solidFill>
              </a:rPr>
              <a:t> study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486400"/>
            <a:ext cx="3657600" cy="107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10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199" y="228600"/>
            <a:ext cx="85518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General Honors</a:t>
            </a:r>
            <a:endParaRPr lang="en-US" sz="4400" i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199" y="1828800"/>
            <a:ext cx="80772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15 credits of any Honors course work, including up to 6 credits of Honors work at prior institution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Requires 30 credits of completed coursework for admission.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6427" y="4267200"/>
            <a:ext cx="8077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Ideal for students who need flexibility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486400"/>
            <a:ext cx="3657600" cy="107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819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199" y="228600"/>
            <a:ext cx="85518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Honors Transfer Student Scholarship</a:t>
            </a:r>
            <a:endParaRPr lang="en-US" sz="4400" i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199" y="1447800"/>
            <a:ext cx="807720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For students who have been enrolled in an honors program at a post-secondary institution before attending EIU. Eligible students must have a 3.5 GPA and must enroll in an EIU Honors program.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$1500 per year for two years. www.eiu.edu/honors/HTS.php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199" y="4267200"/>
            <a:ext cx="8153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Ideal for students who like money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486400"/>
            <a:ext cx="3657600" cy="107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88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199" y="228600"/>
            <a:ext cx="85518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>
                <a:solidFill>
                  <a:schemeClr val="bg1"/>
                </a:solidFill>
              </a:rPr>
              <a:t>Honors Opportunities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676400"/>
            <a:ext cx="8610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Students in all programs (University/ </a:t>
            </a:r>
            <a:r>
              <a:rPr lang="en-US" sz="2800" dirty="0" err="1">
                <a:solidFill>
                  <a:schemeClr val="bg1"/>
                </a:solidFill>
              </a:rPr>
              <a:t>Deptl</a:t>
            </a:r>
            <a:r>
              <a:rPr lang="en-US" sz="2800" dirty="0">
                <a:solidFill>
                  <a:schemeClr val="bg1"/>
                </a:solidFill>
              </a:rPr>
              <a:t> / General) get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Priority registration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Access to honors scholarships for study abroad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Honors Advising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Honors community – extracurricular programs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486400"/>
            <a:ext cx="3657600" cy="107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102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228600"/>
            <a:ext cx="85518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1" dirty="0">
                <a:solidFill>
                  <a:schemeClr val="bg1"/>
                </a:solidFill>
              </a:rPr>
              <a:t>Honors Opportunities for Transfer Students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2130" y="1814945"/>
            <a:ext cx="80772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solidFill>
                  <a:schemeClr val="bg1"/>
                </a:solidFill>
              </a:rPr>
              <a:t>Questions? </a:t>
            </a:r>
          </a:p>
          <a:p>
            <a:pPr algn="ctr">
              <a:lnSpc>
                <a:spcPct val="150000"/>
              </a:lnSpc>
            </a:pPr>
            <a:r>
              <a:rPr lang="en-US" sz="3600" dirty="0">
                <a:solidFill>
                  <a:schemeClr val="bg1"/>
                </a:solidFill>
              </a:rPr>
              <a:t>Suggestions</a:t>
            </a:r>
            <a:r>
              <a:rPr lang="en-US" sz="2800" dirty="0">
                <a:solidFill>
                  <a:schemeClr val="bg1"/>
                </a:solidFill>
              </a:rPr>
              <a:t>?</a:t>
            </a: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Richard England, Dean, Pine Honors College</a:t>
            </a: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honors@eiu.edu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486400"/>
            <a:ext cx="3657600" cy="107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099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301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Eastern Illinois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England</dc:creator>
  <cp:lastModifiedBy>Richard England</cp:lastModifiedBy>
  <cp:revision>11</cp:revision>
  <dcterms:created xsi:type="dcterms:W3CDTF">2017-09-15T17:31:11Z</dcterms:created>
  <dcterms:modified xsi:type="dcterms:W3CDTF">2020-09-21T16:20:41Z</dcterms:modified>
</cp:coreProperties>
</file>