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47"/>
    <p:restoredTop sz="96327"/>
  </p:normalViewPr>
  <p:slideViewPr>
    <p:cSldViewPr snapToGrid="0" snapToObjects="1">
      <p:cViewPr varScale="1">
        <p:scale>
          <a:sx n="70" d="100"/>
          <a:sy n="70" d="100"/>
        </p:scale>
        <p:origin x="192" y="1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1C305-C265-8944-AB1A-6C6C8D6CF0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B1112-5614-A446-9F2A-493B9E9C23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5DBCD-46E8-A947-A63F-FF9A0B8A7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78264-A957-9C4F-A7C6-128D6887031F}" type="datetimeFigureOut">
              <a:rPr lang="en-US" smtClean="0"/>
              <a:t>9/22/20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C55E1-DEEF-C14A-B6C7-84481100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814F56-9E8D-E544-A443-3BDA940AC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30954-2356-A941-908B-960E6ABC3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501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67D3F-B4AA-3940-8861-EC2F14942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B87ED6-80E7-D04C-B063-45B466AC5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B5330-2AB8-534F-B9B1-968F75064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78264-A957-9C4F-A7C6-128D6887031F}" type="datetimeFigureOut">
              <a:rPr lang="en-US" smtClean="0"/>
              <a:t>9/22/20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D9B76-DF68-4D48-A7F5-F331E65FE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386C1-F220-8F44-90A8-706D40EFD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30954-2356-A941-908B-960E6ABC3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08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ADB561-07F2-EB4F-B688-2D4A5BAE19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87695B-4230-4940-8053-2825E5F14E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101CC-503A-AE4B-9A67-0ECB8E4E2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78264-A957-9C4F-A7C6-128D6887031F}" type="datetimeFigureOut">
              <a:rPr lang="en-US" smtClean="0"/>
              <a:t>9/22/20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000F9-1EF1-CE4F-9D6D-4B48E9BA5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6CF79-D87C-984C-A987-FBC9753A8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30954-2356-A941-908B-960E6ABC3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10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967A0-86EC-2747-A1DE-BA359A7F1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286AC-1ACE-A348-B586-9417ED4999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8735E-CEB7-6045-B1E8-CB3A75258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78264-A957-9C4F-A7C6-128D6887031F}" type="datetimeFigureOut">
              <a:rPr lang="en-US" smtClean="0"/>
              <a:t>9/22/20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D0702-21E1-704E-A0FE-2949D8A5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D1F70-947F-3749-AD09-775D9C349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30954-2356-A941-908B-960E6ABC3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26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9AFEE-4597-5B47-8C18-145C3E350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5B92C7-FBF9-8D4F-964B-62AA15385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2BE69-1595-2D42-98BB-84441590B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78264-A957-9C4F-A7C6-128D6887031F}" type="datetimeFigureOut">
              <a:rPr lang="en-US" smtClean="0"/>
              <a:t>9/22/20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2378C-7165-AD48-BC22-9D67FD408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F07849-3927-C64C-87E6-95A843BFF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30954-2356-A941-908B-960E6ABC3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77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38C07-3D2C-7641-8EBF-53BF9F2B2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73CDD-2B6A-B749-BD47-25B17BE83B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A03418-9450-D94E-8B3A-FAE5644C9E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08E126-6D96-B84A-B5DD-74610CFC9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78264-A957-9C4F-A7C6-128D6887031F}" type="datetimeFigureOut">
              <a:rPr lang="en-US" smtClean="0"/>
              <a:t>9/22/20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2FB2A7-F511-004E-90F8-D6304CF6F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B0034-F10D-9741-AD07-52CF7957A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30954-2356-A941-908B-960E6ABC3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945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52D47-C65D-3448-BE0F-F35118E93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333C50-84C8-E84D-880B-BEEB0D83F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3205B8-24AC-B549-9DCB-4E42E2FA7C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0F6BAB-A623-5047-BC74-83A273F762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0C25C1-E554-2244-BC44-07B1EDBA91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FE1D18-216A-9647-A0C5-D72B141B9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78264-A957-9C4F-A7C6-128D6887031F}" type="datetimeFigureOut">
              <a:rPr lang="en-US" smtClean="0"/>
              <a:t>9/22/20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A7BC03-EB6C-994F-92D5-737FDE7C4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8D106A-2404-8547-ACC1-D42E5F06C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30954-2356-A941-908B-960E6ABC3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26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C886A-11D7-BF43-8EF9-18BA765EF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FF6D14-5D65-F04A-87B1-5618F45DA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78264-A957-9C4F-A7C6-128D6887031F}" type="datetimeFigureOut">
              <a:rPr lang="en-US" smtClean="0"/>
              <a:t>9/22/20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97253F-8E37-1A4A-9795-23FF0F996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80FD35-DF6A-FE4B-B829-B041ECA0B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30954-2356-A941-908B-960E6ABC3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48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38644A-AA14-FC43-AB88-5224E0EE9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78264-A957-9C4F-A7C6-128D6887031F}" type="datetimeFigureOut">
              <a:rPr lang="en-US" smtClean="0"/>
              <a:t>9/22/20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FA8056-1058-3B49-B6C4-D57143E35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6F49E-B59A-4240-A519-F98733EB7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30954-2356-A941-908B-960E6ABC3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13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4549C-A033-EA44-95B3-C433A4C4F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5E0F9-921A-9B44-B39C-7C6B93143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A9610C-B162-A341-BD9D-7540B37750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CE1FAE-1E1A-254B-ADAF-07AEA8EDA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78264-A957-9C4F-A7C6-128D6887031F}" type="datetimeFigureOut">
              <a:rPr lang="en-US" smtClean="0"/>
              <a:t>9/22/20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3A8A18-4ECE-B14C-9591-A32DED486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2F57D8-7C4D-F34A-B6C6-67B20150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30954-2356-A941-908B-960E6ABC3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117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138AC-9BE8-894C-9B15-151459D9B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7D2AE4-60D6-0D43-B60E-7E923EE65A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5B683-6CE3-6A40-A8BD-7DB165887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738E29-500A-1346-A8F9-AC72D89FA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78264-A957-9C4F-A7C6-128D6887031F}" type="datetimeFigureOut">
              <a:rPr lang="en-US" smtClean="0"/>
              <a:t>9/22/20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016D54-D813-7E4E-9F28-8E30556D8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A199D9-B94C-1043-B3B9-C3043E312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30954-2356-A941-908B-960E6ABC3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38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DDD26-B66B-574C-8EA3-771474576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BB4C17-6666-A14F-9A23-4599A332A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81308-0427-6048-B589-6123390C67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78264-A957-9C4F-A7C6-128D6887031F}" type="datetimeFigureOut">
              <a:rPr lang="en-US" smtClean="0"/>
              <a:t>9/22/20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E5F88-3957-134D-86BD-9CDAE2DFE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0BB2C-264A-F146-AB79-8910BF4DE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30954-2356-A941-908B-960E6ABC3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273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83D064-CA88-5E47-A62C-8611F95E0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528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0EF4A5-1F70-BF43-95B7-82CC2967F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78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4D2FEA-ADC4-C449-A1DD-E59096AC8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53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2C0F39-79A3-454C-9C8B-A973C9EA1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91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4F6847-D9D2-7541-8210-F3EAE65EB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52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A00A55-56EE-664C-94DF-D8CB40997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24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92C3C5-92FA-3149-98CC-D612BA927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45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932DF3-FB31-9446-B08F-AD4021069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42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22B92B-4194-9347-9F9B-C1B53EE87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7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0DCF7F-D8D5-1B40-B16F-2A645FD31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84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C32EA2-3078-614B-9859-D1F08901D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29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311268-0C8E-1340-9A70-74E8F7866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45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08F979-F951-0044-B440-ED21EBD6F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97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E8FFB7-1063-C644-A1EE-E365F6E2B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10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F6AF9F-B195-424C-8DF4-129787B7D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575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48E72B-3723-4543-91CA-2E2E6FCDE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965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Macintosh PowerPoint</Application>
  <PresentationFormat>Widescreen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Christy E Kilgore</dc:creator>
  <cp:lastModifiedBy>Christy E Kilgore</cp:lastModifiedBy>
  <cp:revision>2</cp:revision>
  <dcterms:created xsi:type="dcterms:W3CDTF">2020-09-22T17:03:18Z</dcterms:created>
  <dcterms:modified xsi:type="dcterms:W3CDTF">2020-09-22T17:09:13Z</dcterms:modified>
</cp:coreProperties>
</file>