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3.xml" ContentType="application/vnd.ms-office.inkAction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62" r:id="rId3"/>
    <p:sldId id="263" r:id="rId4"/>
    <p:sldId id="259" r:id="rId5"/>
    <p:sldId id="264" r:id="rId6"/>
    <p:sldId id="265" r:id="rId7"/>
    <p:sldId id="266" r:id="rId8"/>
    <p:sldId id="261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4039" autoAdjust="0"/>
  </p:normalViewPr>
  <p:slideViewPr>
    <p:cSldViewPr snapToGrid="0">
      <p:cViewPr varScale="1">
        <p:scale>
          <a:sx n="35" d="100"/>
          <a:sy n="35" d="100"/>
        </p:scale>
        <p:origin x="18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8-01T16:40:35.264Z"/>
    </inkml:context>
    <inkml:brush xml:id="br0">
      <inkml:brushProperty name="width" value="0.10194" units="cm"/>
      <inkml:brushProperty name="height" value="0.10194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2713">
    <iact:property name="dataType"/>
    <iact:actionData xml:id="d0">
      <inkml:trace xmlns:inkml="http://www.w3.org/2003/InkML" xml:id="stk0" contextRef="#ctx0" brushRef="#br0">12 164 0,'4'53'31,"11"-1"0,-6 -28 -31,-4 4 0,0 1 16,9 0 -16,-9 -1 15,4 1 -15,1 0 16,4 -1 -16,-9 1 15,9 4 -15,-9 -4 16,0 -1 -16,0 6 16,4 -6 -16,1 1 15,4 0 -15,0 -1 16,1 -4 -16,-1 -5 15,5 0 -15,-5 0 16,1 0 -16,-1 0 16,0 0 -16,0 1 15,6 -1 -15,8 0 16,1 0 -16,4 -5 15,5 0 -15,0 1 16,5 -1 -16,0 -5 16,5 -4 -16,0 0 15,4 0 -15,1 -5 16,-1 5 -16,0 -5 15,-4 0 -15,-5 -5 16,0 0 -16,-5 -5 16,0 1 -16,5 -5 15,-5 -1 -15,0 1 16,-9 0 -16,0 -1 15,-5 1 -15,-5 -5 16,0 0 -16,-5 0 16,0 0 -16,1 0 15,-6 -5 -15,5 5 16,-4 0 -16,-5 -5 15,4 0 -15,-4 0 16,0 0 -16,0 -4 16,-1 -1 -16,-4 5 15,0 5 1,0 -5 -16,-4 1 0,-1 -6 15,-9 5 -15,-1 -4 16,1 -1 -16,-5 0 16,0 1 -16,-5 -1 15,0 0 1,-5 1 -16,1 -1 15,-1 5 -15,1 5 0,-1 0 16,5 0 -16,-4 5 16,4 0 -16,-5 -1 15,0 1 1,-4 0 -16,0 4 15,-5 -4 -15,-1 4 0,-3 1 16,-1 4 -16,0 -5 16,-5 6 -16,5 -6 15,-5 1 1,5 4 -16,1 0 15,-1 5 -15,4 -5 16,1 1 -16,10 4 16,-1 0 -16,5 4 0,5 1 15,5 0 1,0 4 -16,-1 -4 15,1 5 -15,4 -1 16,6 -4 -16,-1 0 16,0 0 -16,0 -1 15,1 1 -15,-1 0 16,5 0 -1,0 -1 1,-5 1 0,0 -5 -16,5 5 15,-4 -5 -15,4 5 16</inkml:trace>
    </iact:actionData>
  </iact:action>
  <iact:action type="add" startTime="36400">
    <iact:property name="dataType"/>
    <iact:actionData xml:id="d1">
      <inkml:trace xmlns:inkml="http://www.w3.org/2003/InkML" xml:id="stk1" contextRef="#ctx0" brushRef="#br0">2386 493 0,'-9'19'0,"-6"0"16,1 10 -16,5 -5 15,-6 4 -15,6 1 22,-1 4 -22,5 -4 16,1 9 -1,-11 43 -15,11 -38 16,-1 10 -16,0 -1 15,5 0 -15,10 1 16,4 -1 -16,-9 1 16,9 -6 -16,-4 6 15,4 -5 -15,5 4 16,5 -4 -16,0 -1 15,4 1 -15,1 -5 16,9 0 -16,0 0 16,0 0 -16,-4 0 15,4 0 -15,0 -5 16,0 0 -16,0 0 15,0 0 -15,1 -4 16,3 -6 -16,6 1 16,-5 -5 -16,10 -1 15,-1 -4 -15,0 1 16,15 -1 -16,0 0 15,9 0 -15,1 0 16,8 -5 -16,1 0 16,0 1 -16,-5 -6 15,10 6 -15,-1 -6 16,6 -4 -16,-6 0 15,1 -1 -15,9 1 16,-5 -5 -16,6 0 16,-1 0 -16,0 -5 15,-10 1 1,6 -1 -16,-10 0 0,4 0 15,-4 1 -15,-5 -1 16,-5 -5 -16,1 -4 16,-6 0 -16,1 -1 15,4 -4 -15,-14 0 16,0 0 -16,5 0 15,-15 -10 -15,-9 1 16,0 -1 0,5 -9 -16,-10 0 15,14 0 -15,-9 -5 0,-5 0 16,5 0 -1,-4 5 -15,-1 0 16,5 0 -16,-10 0 16,-4 4 -16,-6 -4 15,-3 9 -15,-6 -4 0,0 0 16,-9 4 -16,0 -4 15,-1 4 -15,-4 -4 16,-4 4 -16,-1 -4 16,0 4 -1,-9 -4 -15,0 4 16,-1 0 -16,-4 1 0,0 -6 15,-5 1 -15,5 0 16,-9 -5 -16,-6 4 16,6 -4 -1,-11 0 -15,-4 0 16,-4 0 -16,-1 -1 15,0 6 -15,5 0 16,-4 -1 -16,-10 1 16,9 4 -16,-5 1 15,6 4 -15,4 0 16,-10 5 -16,1 0 15,4 5 -15,5 4 16,-4 -4 -16,-6 -1 16,1 6 -16,-15 -1 15,0 -4 -15,-4 0 16,-1 -1 -16,1 1 15,4 5 -15,-5 -1 16,1 -4 -16,-5 -1 16,4 1 -16,0 0 15,6 4 -15,-1 6 16,5 -6 -16,0 5 15,0 1 -15,0 -1 16,5 0 -16,-5 0 16,9 5 -16,1 0 15,-1 0 -15,1 0 16,-1 0 -16,6 5 15,-1 0 -15,5 0 16,0 -1 -16,0 1 16,-9 0 -16,9 0 15,-9 -1 -15,-1 1 16,5 0 -16,-4 0 15,-1 -1 -15,1 1 16,4 5 -16,-4 -6 16,9 1 -16,0 5 15,-5 -5 -15,5 -1 16,1 1 -16,-1 0 15,0 -5 -15,0 5 16,0 -5 -16,5 0 16,0 4 -16,-1 -4 15,1 0 -15,5 0 16,4 5 -16,5 -5 15,5 0 -15,5 5 16,5 -5 -16,4 0 16,0 5 62,0 -1 -63,-4 11 1,4 -10 -11,0 -1 -5</inkml:trace>
    </iact:actionData>
  </iact:action>
  <iact:action type="add" startTime="36401">
    <iact:property name="dataType"/>
    <iact:actionData xml:id="d2">
      <inkml:trace xmlns:inkml="http://www.w3.org/2003/InkML" xml:id="stk2" contextRef="#ctx0" brushRef="#brinv">0 0 0</inkml:trace>
    </iact:actionData>
  </iact:action>
  <iact:action type="add" startTime="36402">
    <iact:property name="dataType"/>
    <iact:actionData xml:id="d3">
      <inkml:trace xmlns:inkml="http://www.w3.org/2003/InkML" xml:id="stk3" contextRef="#ctx0" brushRef="#brinv">6475 2293 0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8-23T17:34:56.917Z"/>
    </inkml:context>
    <inkml:brush xml:id="br0">
      <inkml:brushProperty name="width" value="0.1016" units="cm"/>
      <inkml:brushProperty name="height" value="0.1016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661">
    <iact:property name="dataType"/>
    <iact:actionData xml:id="d0">
      <inkml:trace xmlns:inkml="http://www.w3.org/2003/InkML" xml:id="stk0" contextRef="#ctx0" brushRef="#br0">12 64 0,'4'-5'16,"1"0"78,0 1 -79,9 -1 1,-4 0 -16,-6 0 15,6 1 -15,0 -1 16,-1 5 -16,-4 -5 16,0 0 -16,-1 5 15,-4 -4 -15</inkml:trace>
    </iact:actionData>
  </iact:action>
  <iact:action type="add" startTime="3780">
    <iact:property name="dataType"/>
    <iact:actionData xml:id="d1">
      <inkml:trace xmlns:inkml="http://www.w3.org/2003/InkML" xml:id="stk1" contextRef="#ctx0" brushRef="#br0">21 1166 0,'0'-5'0,"14"-10"78,-4 11 -78,4 -1 15,1 0 -15,-1 -4 16,5 4 -16,-5 0 15,1 0 -15,-6 1 16,-4 4 -16,0 -5 16,-5 0 -16</inkml:trace>
    </iact:actionData>
  </iact:action>
  <iact:action type="add" startTime="5640">
    <iact:property name="dataType"/>
    <iact:actionData xml:id="d2">
      <inkml:trace xmlns:inkml="http://www.w3.org/2003/InkML" xml:id="stk2" contextRef="#ctx0" brushRef="#br0">565 202 0,'5'0'16,"-1"0"93,1 0 -94,5 -5 1,-6 5 -16,11 0 16,-1 0 -16,0 0 15,1 0 -15,-1 -4 16,0 4 -16,1 0 15,-1 0 -15,0 0 16,-4 0 -16,-1 0 16,-4 0 -1,5 0 -15,-6 0 0,1 0 16,0 0 -16,0 0 15,0 0 -15,-1 0 16,1 0 -16,0 0 16,0 0 -16,-1 0 15,1 -5 -15,0 5 16,0 0 -16,-1 0 15,1 0 -15,5 0 16,-5 -5 -16,9 5 16,-9 0 -16,4 0 15,-4 -5 1,4 5 -16,-4 0 0,5 0 15,-1 0 -15,1 0 16,-1 0 -16,6 -4 16,-1 4 -16,0 0 15,1 0 -15,4 0 16,-5 0 -16,5 0 15,-5 0 1,1 0 -16,4 -5 0,-5 5 16,0 0 -16,1 0 15,-1 0 1,0 0 -16,1 0 0,-6 0 15,-4 0 1,5 0 -16,-6 0 0,1 -5 5,0 5 -5,0 0 15,-1 0 1,1 0 -16,0 0 31,0 0 -15,4 0 -1,-4 0 -15,0 0 0,4 5 16,1 -5 -1,-1 5 -15,1 -1 16,-1 -4 -16,6 5 16,-1 -5 -16,-4 5 15,4 -5 -15,-5 5 16,1 -5 -16,0 4 15,-6 -4 -15,1 0 16,0 0 -16,0 5 16</inkml:trace>
    </iact:actionData>
  </iact:action>
  <iact:action type="add" startTime="16044">
    <iact:property name="dataType"/>
    <iact:actionData xml:id="d3">
      <inkml:trace xmlns:inkml="http://www.w3.org/2003/InkML" xml:id="stk3" contextRef="#ctx0" brushRef="#br0">465 1294 0,'0'-4'0,"4"4"78,1 0 -46,0 0 -27,9 0 26,-4 0 -31,4 -5 0,0 5 15,-4 0 -15,4 0 16,-4 0 -16,9 0 16,-5 0 -16,1 0 15,-1 0 -15,0 0 16,0 0 -16,1 0 15,-1 5 -15,-4 -5 16,-1 0 -16,-4 0 16,5 0 -16,-6 -5 15,1 5 -15,5 0 16,-1 0 -16,1 0 15,-6 0 -15,6 0 16,-5 0 -16,4 0 16,-4 0 -1,0 0 -15,0 0 0,-1 0 16,1 0 -16,0 0 15,0 5 -15,-1 -5 16,1 0 0</inkml:trace>
    </iact:actionData>
  </iact:action>
  <iact:action type="add" startTime="17386">
    <iact:property name="dataType"/>
    <iact:actionData xml:id="d4">
      <inkml:trace xmlns:inkml="http://www.w3.org/2003/InkML" xml:id="stk4" contextRef="#ctx0" brushRef="#br0">1443 1309 0,'4'0'0,"1"-5"94,0 5 -94,4 -5 15,6 0 1,4 1 -16,5 -1 15,0 0 -15,4 0 16,1 5 -16,4 -5 16,1 5 -16,-1 0 15,-4 0 -15,4 0 16,-4 0 -16,-1 0 15,1 0 -15,-5 0 16,4 0 -16,-9 -4 16,-4 4 -16,-1 0 15,0 0 -15,1 0 16,-1 -5 -16,0 5 15,-4 0 -15,-1 0 16,-4 0 -16,0 0 16,0 0 -16,-1 0 5,1 0 -5,9 0 16,1 0 -16,-1 0 15,0 0 -15,5 0 16,1 0 -16,-1 0 16,9 5 -16,-9 -5 15,0 4 -15,1 1 16,-1 -5 -16,0 5 15,0 0 -15,0 -5 16,0 5 -16,0 -5 16,0 4 -16,-5 -4 15,1 0 -15,-1 5 16,5 -5 -16,-5 0 15,1 5 -15,-6 -5 16,6 0 -16,-1 5 16,0 -5 -16,0 0 15,1 4 -15,-1 -4 16,0 0 -16,6 0 15,-6 0 -15,0 5 16,0 -5 -16,6 0 16,-6 0 -16,0 0 15,0 0 -15,1 0 16,-1 0 -16,0 0 15,1 0 1,4 0 -16,-5 0 0,0 0 16,1 0 -16,4 0 15,-5 0 1,0 0 -16,1 0 0,-1 0 15,5 -5 -15,0 5 16,0 0 -16,0 0 16,0 0 -16,1 0 15,-1 0 -15,0 0 16,0 0 -16,0 5 15,0 -5 -15,0 0 16,0 0 15,0 5 -31,5 -5 0,5 5 15,-6 -5 -15,1 0 16,5 0 -16,-5 0 15,4 0 1,1 0 -16,-10 0 16,5 0 -16,0 0 15,0 0 -15,-5 -5 16,0 5 -16,0 0 15,-5 -5 -15,1 5 16,-1 0 -16,0 -5 16,0 5 -16,1 0 0,-1 0 15,0 0 1,1 0 -16,-1 0 0,0 0 15,5 -4 -15,0 4 16,-4 0 -16,4 0 16,0 0 -1,0 0 -15,0 0 16,0 0 -16,5 0 15,-5 0 -15,0 0 16,0 0 -16,0 0 0,0 0 16,-4 0 -1,-1 0 -15,0 0 16,1 0 -16,4 0 15,-5 0 -15,0 0 16,5 0 -16,1 0 16,-6 0 -16,0 0 15,1 0 -15,-1 0 16,0 0 -16,0 0 15,1 0 -15,-1 0 16,0 0 -16,1 4 16,-6 -4 -16,6 5 0,-1 -5 15,0 0 1,0 5 -16,1 -5 15,4 5 -15,-5 -5 16,0 4 -16,1 -4 16,-6 0 -16,-4 0 15,0 0 -15,0 0 16,-1 0 -1,1 0 110,-5 -4 -78</inkml:trace>
    </iact:actionData>
  </iact:action>
  <iact:action type="add" startTime="17387">
    <iact:property name="dataType"/>
    <iact:actionData xml:id="d5">
      <inkml:trace xmlns:inkml="http://www.w3.org/2003/InkML" xml:id="stk5" contextRef="#ctx0" brushRef="#brinv">0 0 0</inkml:trace>
    </iact:actionData>
  </iact:action>
  <iact:action type="add" startTime="17388">
    <iact:property name="dataType"/>
    <iact:actionData xml:id="d6">
      <inkml:trace xmlns:inkml="http://www.w3.org/2003/InkML" xml:id="stk6" contextRef="#ctx0" brushRef="#brinv">4431 1344 0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8-08-23T17:43:55.675Z"/>
    </inkml:context>
    <inkml:brush xml:id="br0">
      <inkml:brushProperty name="width" value="0.1016" units="cm"/>
      <inkml:brushProperty name="height" value="0.1016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2071">
    <iact:property name="dataType"/>
    <iact:actionData xml:id="d0">
      <inkml:trace xmlns:inkml="http://www.w3.org/2003/InkML" xml:id="stk0" contextRef="#ctx0" brushRef="#br0">174 12 0,'0'14'47,"-5"0"-32,0 0 -15,0 1 16,1 -1 -16,-6 5 16,1 0 -16,4 0 15,-5 0 -15,5 -4 16,1 -1 -16,-1 0 15,0 1 -15,0 -1 16,1 -5 -16,-1 6 16,5 -1 -16,-5 0 15,5 1 -15,-5 -6 16,1 5 -16,-1 -4 15,5 0 -15,-5 -6 16,0 1 -16,5 5 16,-5 -6 -16,1 1 15,-1 5 -15,0 -6 16,0 6 -16,1 0 15,4 -1 -15,-5 5 16,0 1 -16,5 -1 16,-5 0 -16,5 1 15,-4 4 -15,4 -5 16,0 5 -16,0 0 15,0 0 -15,0 0 16,4 0 -16,1 0 16,0 1 -16,4 -1 15,-4 0 -15,5 0 16,-1 0 -16,1 0 15,-1 -5 -15,1 5 16,-5 -4 -16,-1 -1 16,1 -5 -16,-5 1 15,5 0 -15,-5 -1 16,0 5 -16,5 -4 15,-5 -1 -15,0 6 16,4 -1 -16,-4 5 16,0 -5 -16,5 1 15,-5 -1 -15,0 5 16,-5 0 -16,1 0 15,-1 0 -15,0 0 16,0 0 -16,1 1 16,4 -1 -16,-5 -5 15,0 5 -15,5 0 16,-5 -5 -16,5 1 15,0 -1 -15,0 0 16,0 1 -16,0 -1 16,0 5 -16,5 -5 15,-5 1 -15,0 -1 16,0 0 -16,0 1 15,0 -1 -15,5 0 16,0 0 -16,-5 1 16,4 -1 -16,-4 0 15,0 1 -15,5 -1 16,0 0 -16,-5 1 15,0 -6 -15,5 -4 16,-5 0 -16,0 -1 16,4 -4 46</inkml:trace>
    </iact:actionData>
  </iact:action>
  <iact:action type="add" startTime="12072">
    <iact:property name="dataType"/>
    <iact:actionData xml:id="d1">
      <inkml:trace xmlns:inkml="http://www.w3.org/2003/InkML" xml:id="stk1" contextRef="#ctx0" brushRef="#brinv">0 0 0</inkml:trace>
    </iact:actionData>
  </iact:action>
  <iact:action type="add" startTime="12073">
    <iact:property name="dataType"/>
    <iact:actionData xml:id="d2">
      <inkml:trace xmlns:inkml="http://www.w3.org/2003/InkML" xml:id="stk2" contextRef="#ctx0" brushRef="#brinv">185 1530 0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0104F-699E-4DEE-BF90-64D68F42771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CB3B1-3645-4015-BEA1-2D89C9C69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the details for what to include in the portfolio can</a:t>
            </a:r>
            <a:r>
              <a:rPr lang="en-US" baseline="0" dirty="0" smtClean="0"/>
              <a:t> be found at the Internship website linked to the department webpage. You want to have that document or guidelines next to you as you develop your </a:t>
            </a:r>
            <a:r>
              <a:rPr lang="en-US" baseline="0" dirty="0" err="1" smtClean="0"/>
              <a:t>eportfolio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last section is optional but it is a place for you</a:t>
            </a:r>
            <a:r>
              <a:rPr lang="en-US" baseline="0" dirty="0" smtClean="0"/>
              <a:t> to add good things about yourself that may not have shown up in other parts of the portfolio. You really should try to include something in this area if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82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can add the last piece to the portfolio – the cover page. On it</a:t>
            </a:r>
            <a:r>
              <a:rPr lang="en-US" baseline="0" dirty="0" smtClean="0"/>
              <a:t> you want to type your name and you major and option which will be one of these four. You can also add a little bio of your self if you want or indicate the semester you hope to graduate. The next slide will show you how to do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0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requirement for the portfolio is to include a grade or rubric for each of your assignments. If you have</a:t>
            </a:r>
            <a:r>
              <a:rPr lang="en-US" baseline="0" dirty="0" smtClean="0"/>
              <a:t> an assignment that has comments or a grade written directly on it – just make a copy of it or take a screen shot of it and paste it in the section of the notebook. For example, if you had a resume that was an assignment for a class and it was graded, be sure to include the graded copy. You can also include a corrected copy with it if you want to.</a:t>
            </a:r>
          </a:p>
          <a:p>
            <a:r>
              <a:rPr lang="en-US" baseline="0" dirty="0" smtClean="0"/>
              <a:t>If a rubric was used for the assignment in D2l, you can take a screen shot if it and paste it in the Notebook section. You can see a demonstration on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68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section will</a:t>
            </a:r>
            <a:r>
              <a:rPr lang="en-US" baseline="0" dirty="0" smtClean="0"/>
              <a:t> be titled Philosophy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this section you will include philosophy papers you wrote in 2000, 2270, AND 3700.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instructor-completed Department Rubric for each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7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Professional</a:t>
            </a:r>
            <a:r>
              <a:rPr lang="en-US" baseline="0" dirty="0" smtClean="0"/>
              <a:t> Comp section you will need to include these specific courses. A few have more than one option – you can choose which one you want to use – or use all of them. Just don’t use an assignment more than once in the portfolio.</a:t>
            </a:r>
          </a:p>
          <a:p>
            <a:r>
              <a:rPr lang="en-US" baseline="0" dirty="0" smtClean="0"/>
              <a:t>In addition to the required assignments, each syllabi in you classes will list other assignments that meet specific </a:t>
            </a:r>
            <a:r>
              <a:rPr lang="en-US" baseline="0" dirty="0" err="1" smtClean="0"/>
              <a:t>respon</a:t>
            </a:r>
            <a:r>
              <a:rPr lang="en-US" baseline="0" dirty="0" smtClean="0"/>
              <a:t>. You can elect to add those to your portfolio also.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7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communication</a:t>
            </a:r>
            <a:r>
              <a:rPr lang="en-US" baseline="0" dirty="0" smtClean="0"/>
              <a:t> skills remember that you need both written and oral. For Written – you can use any paper you did in the HPR program that you did not already use. For Oral, you will need to submit this assignment.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89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Participation</a:t>
            </a:r>
            <a:r>
              <a:rPr lang="en-US" sz="1200" dirty="0" smtClean="0"/>
              <a:t> and/or involvement in professionally related activities and professional organizations. Both</a:t>
            </a:r>
            <a:r>
              <a:rPr lang="en-US" sz="1200" baseline="0" dirty="0" smtClean="0"/>
              <a:t> t</a:t>
            </a:r>
            <a:r>
              <a:rPr lang="en-US" sz="1200" dirty="0" smtClean="0"/>
              <a:t>he portfolio presentation</a:t>
            </a:r>
            <a:r>
              <a:rPr lang="en-US" sz="1200" baseline="0" dirty="0" smtClean="0"/>
              <a:t> and the Portfolio guidelines provided a list of examples for this section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B3B1-3645-4015-BEA1-2D89C9C692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33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3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0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13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69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4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11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7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30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21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96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2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95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3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9D8213-E2EA-4A52-B8EE-714C2D613D86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F3E963-70BA-49F2-82EB-B3771367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microsoft.com/office/2007/relationships/media" Target="../media/media10.mp4"/><Relationship Id="rId7" Type="http://schemas.openxmlformats.org/officeDocument/2006/relationships/image" Target="../media/image13.png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microsoft.com/office/2007/relationships/media" Target="../media/media11.mp4"/><Relationship Id="rId7" Type="http://schemas.openxmlformats.org/officeDocument/2006/relationships/image" Target="../media/image13.png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JPG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10" Type="http://schemas.microsoft.com/office/2011/relationships/inkAction" Target="../ink/inkAction1.xml"/><Relationship Id="rId4" Type="http://schemas.openxmlformats.org/officeDocument/2006/relationships/tags" Target="../tags/tag6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F08EAA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350" y="406400"/>
            <a:ext cx="11671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1"/>
    </mc:Choice>
    <mc:Fallback xmlns="">
      <p:transition spd="slow" advTm="2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24" y="561508"/>
            <a:ext cx="9601196" cy="1303867"/>
          </a:xfrm>
        </p:spPr>
        <p:txBody>
          <a:bodyPr/>
          <a:lstStyle/>
          <a:p>
            <a:r>
              <a:rPr lang="en-US" dirty="0" smtClean="0"/>
              <a:t>Professional Competencies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60642"/>
            <a:ext cx="11929445" cy="50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9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0C175C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250" y="552450"/>
            <a:ext cx="11493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8"/>
    </mc:Choice>
    <mc:Fallback xmlns="">
      <p:transition spd="slow" advTm="45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r>
              <a:rPr lang="en-US" sz="4000" b="1" dirty="0"/>
              <a:t>Written</a:t>
            </a:r>
            <a:r>
              <a:rPr lang="en-US" sz="4000" dirty="0"/>
              <a:t> – Choose any written paper completed that has NOT been previously used in the Portfolio </a:t>
            </a:r>
          </a:p>
          <a:p>
            <a:pPr lvl="1"/>
            <a:r>
              <a:rPr lang="en-US" sz="4000" b="1" dirty="0"/>
              <a:t>Oral</a:t>
            </a:r>
            <a:r>
              <a:rPr lang="en-US" sz="4000" dirty="0"/>
              <a:t> - 4770 Article </a:t>
            </a:r>
            <a:r>
              <a:rPr lang="en-US" sz="4000" dirty="0" smtClean="0"/>
              <a:t>Presentation</a:t>
            </a:r>
            <a:r>
              <a:rPr lang="en-US" sz="4000" b="1" dirty="0"/>
              <a:t> </a:t>
            </a:r>
            <a:endParaRPr lang="en-US" sz="4000" dirty="0"/>
          </a:p>
          <a:p>
            <a:endParaRPr lang="en-US" dirty="0"/>
          </a:p>
        </p:txBody>
      </p:sp>
      <p:pic>
        <p:nvPicPr>
          <p:cNvPr id="6" name="tmp6FB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9.013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Ink 6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95401" y="3458069"/>
              <a:ext cx="7033724" cy="2133574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6401" y="3449068"/>
                <a:ext cx="7051724" cy="21515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90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4"/>
    </mc:Choice>
    <mc:Fallback xmlns="">
      <p:transition spd="slow" advTm="20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Involvement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Experiences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Optional -         But…..</a:t>
            </a:r>
          </a:p>
          <a:p>
            <a:pPr lvl="1"/>
            <a:r>
              <a:rPr lang="en-US" sz="4000" dirty="0" smtClean="0"/>
              <a:t>Scholarships</a:t>
            </a:r>
          </a:p>
          <a:p>
            <a:pPr lvl="1"/>
            <a:r>
              <a:rPr lang="en-US" sz="4000" dirty="0" smtClean="0"/>
              <a:t>Awards</a:t>
            </a:r>
          </a:p>
          <a:p>
            <a:pPr lvl="1"/>
            <a:r>
              <a:rPr lang="en-US" sz="4000" dirty="0" smtClean="0"/>
              <a:t>Recognitions</a:t>
            </a:r>
          </a:p>
          <a:p>
            <a:pPr lvl="1"/>
            <a:r>
              <a:rPr lang="en-US" sz="4000" dirty="0" smtClean="0"/>
              <a:t>Certifications</a:t>
            </a:r>
            <a:endParaRPr lang="en-US" sz="4000" dirty="0"/>
          </a:p>
        </p:txBody>
      </p:sp>
      <p:pic>
        <p:nvPicPr>
          <p:cNvPr id="7" name="tmpA5E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6.115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Ink 7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9560" y="2744924"/>
              <a:ext cx="294047" cy="242882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562" y="2735924"/>
                <a:ext cx="312043" cy="24468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2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3"/>
    </mc:Choice>
    <mc:Fallback xmlns="">
      <p:transition spd="slow" advTm="2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Page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9472" y="1880276"/>
            <a:ext cx="9601196" cy="3898732"/>
          </a:xfrm>
        </p:spPr>
        <p:txBody>
          <a:bodyPr>
            <a:noAutofit/>
          </a:bodyPr>
          <a:lstStyle/>
          <a:p>
            <a:r>
              <a:rPr lang="en-US" sz="2800" dirty="0" smtClean="0"/>
              <a:t>NAME</a:t>
            </a:r>
          </a:p>
          <a:p>
            <a:pPr lvl="1"/>
            <a:r>
              <a:rPr lang="en-US" sz="2800" dirty="0" smtClean="0"/>
              <a:t>Health Promotion Major</a:t>
            </a:r>
          </a:p>
          <a:p>
            <a:pPr lvl="2"/>
            <a:r>
              <a:rPr lang="en-US" sz="2800" dirty="0" smtClean="0"/>
              <a:t>Community Health Option     OR</a:t>
            </a:r>
          </a:p>
          <a:p>
            <a:pPr lvl="1"/>
            <a:r>
              <a:rPr lang="en-US" sz="2800" dirty="0"/>
              <a:t>Health Promotion Major</a:t>
            </a:r>
          </a:p>
          <a:p>
            <a:pPr lvl="2"/>
            <a:r>
              <a:rPr lang="en-US" sz="2800" dirty="0" smtClean="0"/>
              <a:t>Emergency Management &amp; Disaster Preparedness Option      OR</a:t>
            </a:r>
          </a:p>
          <a:p>
            <a:pPr lvl="1"/>
            <a:r>
              <a:rPr lang="en-US" sz="2800" dirty="0" smtClean="0"/>
              <a:t>Health Administration Major   OR</a:t>
            </a:r>
          </a:p>
          <a:p>
            <a:pPr lvl="1"/>
            <a:r>
              <a:rPr lang="en-US" sz="2800" dirty="0" smtClean="0"/>
              <a:t>Health Communication Major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5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48D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7" name="AB4F2E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369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Share Link</a:t>
            </a:r>
            <a:endParaRPr lang="en-US" dirty="0"/>
          </a:p>
        </p:txBody>
      </p:sp>
      <p:pic>
        <p:nvPicPr>
          <p:cNvPr id="8" name="F50CE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224" y="1719073"/>
            <a:ext cx="7845552" cy="4412596"/>
          </a:xfrm>
        </p:spPr>
      </p:pic>
    </p:spTree>
    <p:extLst>
      <p:ext uri="{BB962C8B-B14F-4D97-AF65-F5344CB8AC3E}">
        <p14:creationId xmlns:p14="http://schemas.microsoft.com/office/powerpoint/2010/main" val="24883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Department Approval Form</a:t>
            </a:r>
            <a:endParaRPr lang="en-US" dirty="0"/>
          </a:p>
        </p:txBody>
      </p:sp>
      <p:pic>
        <p:nvPicPr>
          <p:cNvPr id="6" name="164278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7913" y="2557463"/>
            <a:ext cx="7494587" cy="3317875"/>
          </a:xfrm>
        </p:spPr>
      </p:pic>
    </p:spTree>
    <p:extLst>
      <p:ext uri="{BB962C8B-B14F-4D97-AF65-F5344CB8AC3E}">
        <p14:creationId xmlns:p14="http://schemas.microsoft.com/office/powerpoint/2010/main" val="30635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36"/>
    </mc:Choice>
    <mc:Fallback xmlns="">
      <p:transition spd="slow" advTm="6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Note</a:t>
            </a:r>
            <a:endParaRPr lang="en-US" dirty="0"/>
          </a:p>
        </p:txBody>
      </p:sp>
      <p:pic>
        <p:nvPicPr>
          <p:cNvPr id="4" name="A94B4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2557463"/>
            <a:ext cx="7737475" cy="3317875"/>
          </a:xfrm>
        </p:spPr>
      </p:pic>
    </p:spTree>
    <p:extLst>
      <p:ext uri="{BB962C8B-B14F-4D97-AF65-F5344CB8AC3E}">
        <p14:creationId xmlns:p14="http://schemas.microsoft.com/office/powerpoint/2010/main" val="2072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52"/>
    </mc:Choice>
    <mc:Fallback xmlns="">
      <p:transition spd="slow" advTm="11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</a:t>
            </a:r>
            <a:endParaRPr lang="en-US" dirty="0"/>
          </a:p>
        </p:txBody>
      </p:sp>
      <p:pic>
        <p:nvPicPr>
          <p:cNvPr id="8" name="1FCD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9875" y="2557463"/>
            <a:ext cx="6570663" cy="3317875"/>
          </a:xfrm>
        </p:spPr>
      </p:pic>
    </p:spTree>
    <p:extLst>
      <p:ext uri="{BB962C8B-B14F-4D97-AF65-F5344CB8AC3E}">
        <p14:creationId xmlns:p14="http://schemas.microsoft.com/office/powerpoint/2010/main" val="36772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42"/>
    </mc:Choice>
    <mc:Fallback xmlns="">
      <p:transition spd="slow" advTm="4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Graded Assignments and Rubrics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9" y="1266539"/>
            <a:ext cx="4005072" cy="53400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032" y="1920240"/>
            <a:ext cx="6819392" cy="3835908"/>
          </a:xfrm>
          <a:prstGeom prst="rect">
            <a:avLst/>
          </a:prstGeom>
        </p:spPr>
      </p:pic>
      <p:pic>
        <p:nvPicPr>
          <p:cNvPr id="6" name="tmp66D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8.319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7" name="Ink 6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2400" y="1003540"/>
              <a:ext cx="10279042" cy="3639794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03400" y="994540"/>
                <a:ext cx="10297042" cy="36577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4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1"/>
    </mc:Choice>
    <mc:Fallback xmlns="">
      <p:transition spd="slow" advTm="4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85E0B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" y="857250"/>
            <a:ext cx="11811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8"/>
    </mc:Choice>
    <mc:Fallback xmlns="">
      <p:transition spd="slow" advTm="3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C11A1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150" y="571500"/>
            <a:ext cx="115697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1"/>
    </mc:Choice>
    <mc:Fallback xmlns="">
      <p:transition spd="slow" advTm="5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Philosophy Papers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721736"/>
            <a:ext cx="11759184" cy="4739767"/>
          </a:xfrm>
        </p:spPr>
        <p:txBody>
          <a:bodyPr>
            <a:normAutofit/>
          </a:bodyPr>
          <a:lstStyle/>
          <a:p>
            <a:r>
              <a:rPr lang="en-US" sz="4800" dirty="0"/>
              <a:t>HST 2000, 2270, AND 3700 </a:t>
            </a:r>
            <a:endParaRPr lang="en-US" sz="4800" dirty="0" smtClean="0"/>
          </a:p>
          <a:p>
            <a:r>
              <a:rPr lang="en-US" sz="4800" dirty="0" smtClean="0"/>
              <a:t>Instructor-completed </a:t>
            </a:r>
            <a:r>
              <a:rPr lang="en-US" sz="4800" dirty="0"/>
              <a:t>Department </a:t>
            </a:r>
            <a:r>
              <a:rPr lang="en-US" sz="4800" dirty="0" smtClean="0"/>
              <a:t>Rubric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940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6C32B8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" y="577850"/>
            <a:ext cx="12077700" cy="54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8"/>
    </mc:Choice>
    <mc:Fallback xmlns="">
      <p:transition spd="slow" advTm="5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24051|recordLength=24051|start=0|end=24051|audioFormat={00001610-0000-0010-8000-00AA00389B71}|audioRate=44100|muted=false|volume=0.8|fadeIn=0|fadeOut=0|videoFormat={34363248-0000-0010-8000-00AA00389B71}|videoRate=10|videoWidth=1838|videoHeight=7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45108|recordLength=45108|start=0|end=45108|audioFormat={00001610-0000-0010-8000-00AA00389B71}|audioRate=44100|muted=false|volume=0.8|fadeIn=0|fadeOut=0|videoFormat={34363248-0000-0010-8000-00AA00389B71}|videoRate=10|videoWidth=1810|videoHeight=9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0755|recordLength=20804|start=0|end=20755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I/CdT8JAwAAAAUAAAAJAAAABwMAAAAAAQAAAAgAAAAECUlua0F0b21WMQIAAAAJBAAAAAkFAAAACQYAAAAJBwAAAAkIAAAADQMFBAAAAAtQZW5TdHJva2VWMQQAAAAKQXR0cmlidXRlcwVUcmFjZQlTdGFydFRpbWUEVHlwZQQEAAQPUGVuQXR0cmlidXRlc1YxAgAAAApJbmtUcmFjZVYxAgAAABAMQWN0aW9uVHlwZVYxAgAAAAIAAAAJCQAAAAkKAAAAZQoAAAAAAAAF9f///wxBY3Rpb25UeXBlVjEBAAAAB3ZhbHVlX18ACAIAAAAAAAAAAQUAAAAEAAAACQwAAAAJDQAAAMQOAAAAAAAAAfL////1////AAAAAAEGAAAABAAAAAkPAAAACRAAAAAIFgAAAAAAAAHv////9f///wAAAAABBwAAAAQAAAAJEgAAAAkTAAAArD4AAAAAAAAB7P////X///8AAAAAAQgAAAAEAAAACRUAAAAJFgAAAOpDAAAAAAAAAen////1////AAAAAAUJAAAAD1BlbkF0dHJpYnV0ZXNWMQoAAAAHX2NvbG9yQQdfY29sb3JSB19jb2xvckcHX2NvbG9yQgpGaXRUb0N1cnZlBkhlaWdodA5JZ25vcmVQcmVzc3VyZQ1Jc0hpZ2hsaWdodGVyBVNoYXBlBVdpZHRoAAAAAAAAAAAEAAICAgIBBgEBDEJydXNoU2hhcGVWMQIAAAAGAgAAAP//AAAAAAAAAAAACEAAAAXo////DEJydXNoU2hhcGVWMQEAAAAHdmFsdWVfXwAIAgAAAAEAAAAAAAAAAAAIQAUKAAAACklua1RyYWNlVjEDAAAADUxpc3RgMStfaXRlbXMMTGlzdGAxK19zaXplD0xpc3RgMStfdmVyc2lvbgQAABhTaGFyZWQuSW5raW5nLklua1BvaW50W10CAAAACAgCAAAACRkAAAAOAAAADgAAAAEMAAAACQAAAP//AAAAAAAAAAAACEAAAAHm////6P///wEAAAAAAAAAAAAIQAENAAAACgAAAAkbAAAADgAAAA4AAAABDwAAAAkAAAD//wAAAAAAAAAAAAhAAAAB5P///+j///8BAAAAAAAAAAAACEABEAAAAAoAAAAJHQAAAFwAAABcAAAAARIAAAAJAAAA//8AAAAAAAAAAAAIQAAAAeL////o////AQAAAAAAAAAAAAhAARMAAAAKAAAACR8AAAAqAAAAKgAAAAEVAAAACQAAAP//AAAAAAAAAAAACEAAAAHg////6P///wEAAAAAAAAAAAAIQAEWAAAACgAAAAkhAAAAsgAAALIAAAAHGQAAAAABAAAAEAAAAAQKSW5rUG9pbnRWMQIAAAAJIgAAAAkjAAAACSQAAAAJJQAAAAkmAAAACScAAAAJKAAAAAkpAAAACSoAAAAJKwAAAAksAAAACS0AAAAJLgAAAAkvAAAADQIHGwAAAAABAAAAEAAAAAQKSW5rUG9pbnRWMQIAAAAJMAAAAAkxAAAACTIAAAAJMwAAAAk0AAAACTUAAAAJNgAAAAk3AAAACTgAAAAJOQAAAAk6AAAACTsAAAAJPAAAAAk9AAAADQIHHQAAAAABAAAAgAAAAAQKSW5rUG9pbnRWMQI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DSQHHwAAAAABAAAAQAAAAAQKSW5rUG9pbnRWMQI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NFgchAAAAAAEAAAAAAQAABApJbmtQb2ludFYxAg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DU4FIgAAAApJbmtQb2ludFYxBAAAAAFYAVkOUHJlc3N1cmVGYWN0b3IJVGltZVN0YW1wAAAAAAYGCxACAAAAACfEpbBMZT8gJ9Ua+l6oPwAAAD8AAAAAAAAAAAEjAAAAIgAAAMAje16IHm4/QOjr++aNpj8AAAA/EAAAAAAAAAABJAAAACIAAAAgEJkLMHhzP0CpAt3TvKQ/AAAAP24AAAAAAAAAASUAAAAiAAAAoI705xvhdz9Aahm+wOuiPwAAAD99AAAAAAAAAAEmAAAAIgAAALCEg77vjYI/YCswn60aoT8AAAA/jQAAAAAAAAABJwAAACIAAADwAt+a2/aGP8DYjQA1k54/AAAAP40AAAAAAAAAASgAAAAiAAAAIMIMiVEriT8AW7vCDvGaPwAAAD+cAAAAAAAAAAEpAAAAIgAAAGBAaGU9lI0/AN3ohOhOlz8AAAA/nAAAAAAAAAABKgAAACIAAABY3+GglP6QP0BfFkfCrJM/AAAAP6wAAAAAAAAAASsAAAAiAAAAiJ4Pjwozkz9AXxZHwqyTPwAAAD+sAAAAAAAAAAEsAAAAIgAAABB+JoZFTZQ/AOFDCZwKkD8AAAA/vAAAAAAAAAABLQAAACIAAACoXT19gGeVP4DG4pbr0Ig/AAAAP7wAAAAAAAAAAS4AAAAiAAAAOD1UdLuBlj+AxuKW69CIPwAAAD/LAAAAAAAAAAEvAAAAIgAAADg9VHS7gZY/AMs9G5+MgT8AAAA/ywAAAAAAAAABMAAAACIAAAAgEJkLMHhzPyLP9K9zwOs/AAAAPwAAAAAAAAAAATEAAAAiAAAAIBCZCzB4cz8yOwZ+YqPrPwAAAD8AAAAAAAAAAAEyAAAAIgAAAHDFVdB5WYA/Zn866C5M6z8AAAA/TgAAAAAAAAABMwAAACIAAADQQ7GsZcKEP3brS7YdL+s/AAAAP04AAAAAAAAAATQAAAAiAAAAQIE6d8dfiz+GV12EDBLrPwAAAD9dAAAAAAAAAAE1AAAAIgAAAFjf4aCU/pA/msNuUvv06j8AAAA/XQAAAAAAAAABNgAAACIAAAAQfiaGRU2UP7qbke7Yuuo/AAAAP20AAAAAAAAAATcAAAAiAAAAWPyBYjG2mD/OB6O8x53qPwAAAD9tAAAAAAAAAAE4AAAAIgAAABCbxkfiBJw/2nO0iraA6j8AAAA/fAAAAAAAAAABOQAAACIAAADIOQstk1OfP+7fxVilY+o/AAAAP3wAAAAAAAAAAToAAAAiAAAAeHycjQTEoD8CTNcmlEbqPwAAAD+MAAAAAAAAAAE7AAAAIgAAAETsJwkiUaE/AkzXJpRG6j8AAAA/jAAAAAAAAAABPAAAACIAAAAUXLOEP96hPw646PSCKeo/AAAAP5wAAAAAAAAAAT0AAAAiAAAAFFyzhD/eoT8eJPrCcQzqPwAAAD+cAAAAAAAAAAE+AAAAIgAAAG66YsGJUcA/GFLQJolDwz8AAAA/AAAAAAAAAAABPwAAACIAAABilkUg0XTAPxhS0CaJQ8M/AAAAPxAAAAAAAAAAAUAAAAAiAAAAVHIofxiYwD8YUtAmiUPDPwAAAD99AAAAAAAAAAFBAAAAIgAAAEROC95fu8A/GFLQJolDwz8AAAA/jAAAAAAAAAABQgAAACIAAAAqBtGb7gHBP2ACFl9Ez8I/AAAAP5wAAAAAAAAAAUMAAAAiAAAAHOKz+jUlwT9gAhZfRM/CPwAAAD+cAAAAAAAAAAFEAAAAIgAAAPR1XBcMj8E/YAIWX0TPwj8AAAA/rAAAAAAAAAABRQAAACIAAADMCQU04vjBP2ACFl9Ez8I/AAAAP6wAAAAAAAAAAUYAAAAiAAAAop2tULhiwj9gAhZfRM/CPwAAAD+7AAAAAAAAAAFHAAAAIgAAAHgxVm2OzMI/YAIWX0TPwj8AAAA/uwAAAAAAAAABSAAAACIAAABQxf6JZDbDP5iyW5f/WsI/AAAAP8sAAAAAAAAAAUkAAAAiAAAAJlmnpjqgwz+YsluX/1rCPwAAAD/LAAAAAAAAAAFKAAAAIgAAAP7sT8MQCsQ/mLJbl/9awj8AAAA/2gAAAAAAAAABSwAAACIAAADWgPjf5nPEP5iyW5f/WsI/AAAAP9oAAAAAAAAAAUwAAAAiAAAArBSh/LzdxD+YsluX/1rCPwAAAD/qAAAAAAAAAAFNAAAAIgAAAJDMZrpLJMU/mLJbl/9awj8AAAA/6gAAAAAAAAABTgAAACIAAAB2hCx42mrFP5iyW5f/WsI/AAAAP/oAAAAAAAAAAU8AAAAiAAAAaGAP1yGOxT+YsluX/1rCPwAAAD8JAQAAAAAAAAFQAAAAIgAAAEwY1ZSw1MU/mLJbl/9awj8AAAA/CQEAAAAAAAABUQAAACIAAAA+9Lfz9/fFP5iyW5f/WsI/AAAAPwkBAAAAAAAAAVIAAAAiAAAAMtCaUj8bxj+YsluX/1rCPwAAAD8ZAQAAAAAAAAFTAAAAIgAAACasfbGGPsY/mLJbl/9awj8AAAA/GQEAAAAAAAABVAAAACIAAAAUiGAQzmHGP5iyW5f/WsI/AAAAPygBAAAAAAAAAVUAAAAiAAAACGRDbxWFxj+YsluX/1rCPwAAAD8oAQAAAAAAAAFWAAAAIgAAAPw/Js5cqMY/mLJbl/9awj8AAAA/OAEAAAAAAAABVwAAACIAAADuGwktpMvGP5iyW5f/WsI/AAAAPzgBAAAAAAAAAVgAAAAiAAAA3vfri+vuxj+YsluX/1rCPwAAAD9IAQAAAAAAAAFZAAAAIgAAANTTzuoyEsc/mLJbl/9awj8AAAA/SAEAAAAAAAABWgAAACIAAADEr7FJejXHP5iyW5f/WsI/AAAAP1cBAAAAAAAAAVsAAAAiAAAAuIuUqMFYxz/oYqHPuubBPwAAAD9XAQAAAAAAAAFcAAAAIgAAAKxndwcJfMc/6GKhz7rmwT8AAAA/ZwEAAAAAAAABXQAAACIAAACaQ1pmUJ/HP+hioc+65sE/AAAAP2cBAAAAAAAAAV4AAAAiAAAAjh89xZfCxz/oYqHPuubBPwAAAD92AQAAAAAAAAFfAAAAIgAAAIL7HyTf5cc/6GKhz7rmwT8AAAA/dgEAAAAAAAABYAAAACIAAABks+XhbSzIP+hioc+65sE/AAAAP4YBAAAAAAAAAWEAAAAiAAAAWI/IQLVPyD8wE+cHdnLBPwAAAD+GAQAAAAAAAAFiAAAAIgAAAC4jcV2Lucg/MBPnB3ZywT8AAAA/lgEAAAAAAAABYwAAACIAAAAg/1O80tzIPzAT5wd2csE/AAAAP5YBAAAAAAAAAWQAAAAiAAAACLcZemEjyT8wE+cHdnLBPwAAAD+lAQAAAAAAAAFlAAAAIgAAAPiS/NioRsk/YMMsQDH+wD8AAAA/tQEAAAAAAAABZgAAACIAAADeSsKWN43JP2DDLEAx/sA/AAAAP7UBAAAAAAAAAWcAAAAiAAAAzCal9X6wyT9gwyxAMf7APwAAAD+1AQAAAAAAAAFoAAAAIgAAALTearMN98k/YMMsQDH+wD8AAAA/xAEAAAAAAAABaQAAACIAAACYljBxnD3KP2DDLEAx/sA/AAAAP8QBAAAAAAAAAWoAAAAiAAAAfE72LiuEyj9gwyxAMf7APwAAAD/UAQAAAAAAAAFrAAAAIgAAAGIGvOy5yso/YMMsQDH+wD8AAAA/1AEAAAAAAAABbAAAACIAAAA6mmQJkDTLP7hzcnjsicA/AAAAP+QBAAAAAAAAAW0AAAAiAAAAEi4NJmaeyz+4c3J47InAPwAAAD/kAQAAAAAAAAFuAAAAIgAAAOjBtUI8CMw/uHNyeOyJwD8AAAA/8wEAAAAAAAABbwAAACIAAADAVV5fEnLMP7hzcnjsicA/AAAAP/MBAAAAAAAAAXAAAAAiAAAAiMXp2i//zD+4c3J47InAPwAAAD8DAgAAAAAAAAFxAAAAIgAAAF5ZkvcFac0/uHNyeOyJwD8AAAA/AwIAAAAAAAABcgAAACIAAAAoyR1zI/bNP7hzcnjsicA/AAAAPxICAAAAAAAAAXMAAAAiAAAA/lzGj/lfzj+4c3J47InAPwAAAD8iAgAAAAAAAAF0AAAAIgAAANjwbqzPyc4/uHNyeOyJwD8AAAA/IgIAAAAAAAABdQAAACIAAACgYPon7VbPP+gjuLCnFcA/AAAAPyICAAAAAAAAAXYAAAAiAAAAePSiRMPAzz/oI7iwpxXAPwAAAD8yAgAAAAAAAAF3AAAAIgAAACfEpbBMFdA/6CO4sKcVwD8AAAA/MgIAAAAAAAABeAAAACIAAAAUDvq+N0rQP+gjuLCnFcA/AAAAP0ECAAAAAAAAAXkAAAAiAAAA/1dOzSJ/0D/oI7iwpxXAPwAAAD9RAgAAAAAAAAF6AAAAIgAAAOqhotsNtNA/6CO4sKcVwD8AAAA/UQIAAAAAAAABewAAACIAAADV6/bp+OjQP+gjuLCnFcA/AAAAP1ECAAAAAAAAAXwAAAAiAAAAyMfZSEAM0T/oI7iwpxXAPwAAAD9gAgAAAAAAAAF9AAAAIgAAAME1S/jjHdE/6CO4sKcVwD8AAAA/cAIAAAAAAAABfgAAACIAAACzES5XK0HRP+gjuLCnFcA/AAAAP3ACAAAAAAAAAX8AAAAiAAAArH+fBs9S0T/oI7iwpxXAPwAAAD9wAgAAAAAAAAGAAAAAIgAAAKbtELZyZNE/YKj70cVCvz8AAAA/dQIAAAAAAAABgQAAACIAAACeW4JlFnbRP2Co+9HFQr8/AAAAP3UCAAAAAAAAAYIAAAAiAAAAmsnzFLqH0T9gqPvRxUK/PwAAAD+EAgAAAAAAAAGDAAAAIgAAAJE3ZcRdmdE/YKj70cVCvz8AAAA/lAIAAAAAAAABhAAAACIAAACJpdZzAavRP2Co+9HFQr8/AAAAP5QCAAAAAAAAAYUAAAAiAAAAhRNII6W80T9gqPvRxUK/PwAAAD+zAgAAAAAAAAGGAAAAIgAAAHyBudJIztE/YKj70cVCvz8AAAA/wwIAAAAAAAABhwAAACIAAABwXZwxkPHRP2Co+9HFQr8/AAAAP9ICAAAAAAAAAYgAAAAiAAAAZ8sN4TMD0j9gqPvRxUK/PwAAAD/SAgAAAAAAAAGJAAAAIgAAAGI5f5DXFNI/YKj70cVCvz8AAAA/0gIAAAAAAAABigAAACIAAABSFWLvHjjSP+gjuLCnFcA/AAAAP+ICAAAAAAAAAYsAAAAiAAAARvFETmZb0j/oI7iwpxXAPwAAAD/xAgAAAAAAAAGMAAAAIgAAADnNJ62tftI/uHNyeOyJwD8AAAA/8QIAAAAAAAABjQAAACIAAAArqQoM9aHSP2DDLEAx/sA/AAAAPwEDAAAAAAAAAY4AAAAiAAAAHYXtajzF0j9gwyxAMf7APwAAAD8BAwAAAAAAAAGPAAAAIgAAAArPQXkn+tI/MBPnB3ZywT8AAAA/EQMAAAAAAAABkAAAACIAAAD2GJaHEi/TPzAT5wd2csE/AAAAPxEDAAAAAAAAAZEAAAAiAAAA5/R45llS0z/oYqHPuubBPwAAAD8gAwAAAAAAAAGSAAAAIgAAANM+zfREh9M/6GKhz7rmwT8AAAA/IAMAAAAAAAABkwAAACIAAADDGrBTjKrTP5iyW5f/WsI/AAAAPzADAAAAAAAAAZQAAAAiAAAAt/aSstPN0z+YsluX/1rCPwAAAD8wAwAAAAAAAAGVAAAAIgAAAKnSdREb8dM/YAIWX0TPwj8AAAA/PwMAAAAAAAABlgAAACIAAACiQOfAvgLUP2ACFl9Ez8I/AAAAPz8DAAAAAAAAAZcAAAAiAAAAmq5YcGIU1D9gAhZfRM/CPwAAAD9PAwAAAAAAAAGYAAAAIgAAAJQcyh8GJtQ/YAIWX0TPwj8AAAA/TwMAAAAAAAABmQAAACIAAACRijvPqTfUPxhS0CaJQ8M/AAAAP18DAAAAAAAAAZoAAAAiAAAAFl+N8V3Zuj9WaR70Q9HuPwAAAD8AAAAAAAAAAAGbAAAAIgAAABZfjfFd2bo/atUvwjK07j8AAAA/AAAAAAAAAAABnAAAACIAAAAAF1Ov7B+7P2rVL8IytO4/AAAAP04AAAAAAAAAAZ0AAAAiAAAA4s4YbXtmuz9q1S/CMrTuPwAAAD9uAAAAAAAAAAGeAAAAIgAAAMiG3ioKrbs/atUvwjK07j8AAAA/cwAAAAAAAAABnwAAACIAAAB0ri9ktoC8P2rVL8IytO4/AAAAP5IAAAAAAAAAAaAAAAAiAAAAQB6739MNvT9q1S/CMrTuPwAAAD+SAAAAAAAAAAGhAAAAIgAAAPBFDBmA4b0/ekFBkCGX7j8AAAA/kgAAAAAAAAABogAAACIAAACcbV1SLLW+P3pBQZAhl+4/AAAAP6EAAAAAAAAAAaMAAAAiAAAAaN3ozUlCvz96QUGQIZfuPwAAAD+hAAAAAAAAAAGkAAAAIgAAAIoCnQP7CsA/ekFBkCGX7j8AAAA/sQAAAAAAAAABpQAAACIAAABuumLBiVHAP3pBQZAhl+4/AAAAP7EAAAAAAAAAAaYAAAAiAAAAOiruPKfewD96QUGQIZfuPwAAAD/BAAAAAAAAAAGnAAAAIgAAABC+lll9SME/ekFBkCGX7j8AAAA/wQAAAAAAAAABqAAAACIAAADoUT92U7LBP3pBQZAhl+4/AAAAP9AAAAAAAAAAAakAAAAiAAAAvuXnkikcwj96QUGQIZfuPwAAAD/QAAAAAAAAAAGqAAAAIgAAAJR5kK//hcI/ekFBkCGX7j8AAAA/4AAAAAAAAAABqwAAACIAAABsDTnM1e/CP3pBQZAhl+4/AAAAP+AAAAAAAAAAAawAAAAiAAAAQqHh6KtZwz96QUGQIZfuPwAAAD/vAAAAAAAAAAGtAAAAIgAAABw1igWCw8M/atUvwjK07j8AAAA/7wAAAAAAAAABrgAAACIAAAD+7E/DEArEP2rVL8IytO4/AAAAP/8AAAAAAAAAAa8AAAAiAAAA4qQVgZ9QxD9q1S/CMrTuPwAAAD//AAAAAAAAAAGwAAAAIgAAANaA+N/mc8Q/atUvwjK07j8AAAA/DwEAAAAAAAABsQAAACIAAAC6OL6ddbrEP2rVL8IytO4/AAAAPw8BAAAAAAAAAbIAAAAiAAAArBSh/LzdxD96QUGQIZfuPwAAAD8eAQAAAAAAAAGzAAAAIgAAAKDwg1sEAcU/ekFBkCGX7j8AAAA/HgEAAAAAAAABtAAAACIAAACEqEkZk0fFP3pBQZAhl+4/AAAAPy4BAAAAAAAAAbUAAAAiAAAAaGAP1yGOxT96QUGQIZfuPwAAAD8uAQAAAAAAAAG2AAAAIgAAAEwY1ZSw1MU/ekFBkCGX7j8AAAA/PQEAAAAAAAABtwAAACIAAAA+9Lfz9/fFP3pBQZAhl+4/AAAAPz0BAAAAAAAAAbgAAAAiAAAAJqx9sYY+xj96QUGQIZfuPwAAAD9NAQAAAAAAAAG5AAAAIgAAABSIYBDOYcY/ekFBkCGX7j8AAAA/TQEAAAAAAAABugAAACIAAAD8PybOXKjGP3pBQZAhl+4/AAAAP10BAAAAAAAAAbsAAAAiAAAA7hsJLaTLxj96QUGQIZfuPwAAAD9sAQAAAAAAAAG8AAAAIgAAAN7364vr7sY/ekFBkCGX7j8AAAA/bAEAAAAAAAABvQAAACIAAADU087qMhLHP3pBQZAhl+4/AAAAP2wBAAAAAAAAAb4AAAAiAAAAxK+xSXo1xz96QUGQIZfuPwAAAD98AQAAAAAAAAG/AAAAIgAAALiLlKjBWMc/ekFBkCGX7j8AAAA/fAEAAAAAAAABwAAAACIAAACsZ3cHCXzHP3pBQZAhl+4/AAAAP4sBAAAAAAAAAcEAAAAiAAAAmkNaZlCfxz9q1S/CMrTuPwAAAD+LAQAAAAAAAAHCAAAAIgAAAI4fPcWXwsc/atUvwjK07j8AAAA/mwEAAAAAAAABwwAAACIAAACC+x8k3+XHP2rVL8IytO4/AAAAP6sBAAAAAAAAAcQAAAAiAAAAUmg4+mrW1D8iJeqJdyjvPwAAAD8AAAAAAAAAAAHFAAAAIgAAAEjWqakO6NQ/IiXqiXco7z8AAAA/AAAAAAAAAAABxgAAACIAAABFRBtZsvnUPzaR+1dmC+8/AAAAP14AAAAAAAAAAccAAAAiAAAAPbKMCFYL1T82kftXZgvvPwAAAD9eAAAAAAAAAAHIAAAAIgAAADCOb2edLtU/Rv0MJlXu7j8AAAA/bQAAAAAAAAAByQAAACIAAAAb2MN1iGPVP1ZpHvRD0e4/AAAAP30AAAAAAAAAAcoAAAAiAAAA/4+JMxeq1T9q1S/CMrTuPwAAAD99AAAAAAAAAAHLAAAAIgAAAN21wKBJAtY/ekFBkCGX7j8AAAA/jAAAAAAAAAABzAAAACIAAAC62/cNfFrWP4qtUl4Qeu4/AAAAP4wAAAAAAAAAAc0AAAAiAAAAkW+gKlLE1j+aGWQs/1zuPwAAAD+cAAAAAAAAAAHOAAAAIgAAAGcDSUcoLtc/mhlkLP9c7j8AAAA/nAAAAAAAAAABzwAAACIAAAA6BWMToqnXP6qFdfrtP+4/AAAAP6wAAAAAAAAAAdAAAAAiAAAACgd93xsl2D+qhXX67T/uPwAAAD+sAAAAAAAAAAHRAAAAIgAAANoIl6uVoNg/qoV1+u0/7j8AAAA/uwAAAAAAAAAB0gAAACIAAACwnD/IawrZP6qFdfrtP+4/AAAAP7sAAAAAAAAAAdMAAAAiAAAAgJ5ZlOWF2T+qhXX67T/uPwAAAD/LAAAAAAAAAAHUAAAAIgAAAFYyArG779k/qoV1+u0/7j8AAAA/ywAAAAAAAAAB1QAAACIAAAAyxqrNkVnaP6qFdfrtP+4/AAAAP9oAAAAAAAAAAdYAAAAiAAAACFpT6mfD2j+qhXX67T/uPwAAAD/aAAAAAAAAAAHXAAAAIgAAAOZ/ileaG9s/qoV1+u0/7j8AAAA/6gAAAAAAAAAB2AAAACIAAAC8EzN0cIXbP6qFdfrtP+4/AAAAP+oAAAAAAAAAAdkAAAAiAAAAoMv4Mf/L2z++8YbI3CLuPwAAAD/6AAAAAAAAAAHaAAAAIgAAAIoVTUDqANw/vvGGyNwi7j8AAAA/+gAAAAAAAAAB2wAAACIAAAB2X6FO1TXcP77xhsjcIu4/AAAAPwkBAAAAAAAAAdwAAAAiAAAAYqn1XMBq3D++8YbI3CLuPwAAAD8JAQAAAAAAAAHdAAAAIgAAAE7zSWurn9w/vvGGyNwi7j8AAAA/GQEAAAAAAAAB3gAAACIAAAA8PZ55ltTcP85dmJbLBe4/AAAAPxkBAAAAAAAAAd8AAAAiAAAAJofyh4EJ3T/OXZiWywXuPwAAAD8oAQAAAAAAAAHgAAAAIgAAABZj1ebILN0/zl2YlssF7j8AAAA/KAEAAAAAAAAB4QAAACIAAAAMP7hFEFDdP85dmJbLBe4/AAAAPzgBAAAAAAAAAeIAAAAiAAAABK0p9bNh3T/OXZiWywXuPwAAAD84AQAAAAAAAAHjAAAAIgAAAPwam6RXc90/zl2YlssF7j8AAAA/SAEAAAAAAAAB5AAAACIAAAD2iAxU+4TdP85dmJbLBe4/AAAAP0gBAAAAAAAAAeUAAAAiAAAA8PZ9A5+W3T/OXZiWywXuPwAAAD9NAQAAAAAAAAHmAAAAIgAAAOpk77JCqN0/zl2YlssF7j8AAAA/TQEAAAAAAAAB5wAAACIAAADUrkPBLd3dP85dmJbLBe4/AAAAP10BAAAAAAAAAegAAAAiAAAAwPiXzxgS3j/OXZiWywXuPwAAAD9dAQAAAAAAAAHpAAAAIgAAAKpC7N0DR94/zl2YlssF7j8AAAA/bAEAAAAAAAAB6gAAACIAAACWjEDs7nveP85dmJbLBe4/AAAAP2wBAAAAAAAAAesAAAAiAAAAekQGqn3C3j/OXZiWywXuPwAAAD98AQAAAAAAAAHsAAAAIgAAAF78y2cMCd8/zl2YlssF7j8AAAA/fAEAAAAAAAAB7QAAACIAAABCtJElm0/fP85dmJbLBe4/AAAAP4wBAAAAAAAAAe4AAAAiAAAAHkg6QnG53z++8YbI3CLuPwAAAD+MAQAAAAAAAAHvAAAAIgAAAAAAAAAAAOA/vvGGyNwi7j8AAAA/mwEAAAAAAAAB8AAAACIAAADz2+JeRyPgP6qFdfrtP+4/AAAAP5sBAAAAAAAAAfEAAAAiAAAA5bfFvY5G4D+aGWQs/1zuPwAAAD+rAQAAAAAAAAHyAAAAIgAAANeTqBzWaeA/mhlkLP9c7j8AAAA/qwEAAAAAAAAB8wAAACIAAADJb4t7HY3gP4qtUl4Qeu4/AAAAP7oBAAAAAAAAAfQAAAAiAAAAvEtu2mSw4D96QUGQIZfuPwAAAD+6AQAAAAAAAAH1AAAAIgAAAK4nUTms0+A/ekFBkCGX7j8AAAA/ygEAAAAAAAAB9gAAACIAAACgAzSY8/bgP2rVL8IytO4/AAAAP8oBAAAAAAAAAfcAAAAiAAAAlN8W9zoa4T9q1S/CMrTuPwAAAD/aAQAAAAAAAAH4AAAAIgAAAIa7+VWCPeE/Vmke9EPR7j8AAAA/2gEAAAAAAAAB+QAAACIAAAB84CPd91fhP1ZpHvRD0e4/AAAAP+kBAAAAAAAAAfoAAAAiAAAAcQVOZG1y4T9WaR70Q9HuPwAAAD/pAQAAAAAAAAH7AAAAIgAAAGcqeOvijOE/Rv0MJlXu7j8AAAA/+QEAAAAAAAAB/AAAACIAAABZBltKKrDhP0b9DCZV7u4/AAAAP/kBAAAAAAAAAf0AAAAiAAAATyuF0Z/K4T9G/QwmVe7uPwAAAD8IAgAAAAAAAAH+AAAAIgAAAEVQr1gV5eE/NpH7V2YL7z8AAAA/CAIAAAAAAAAB/wAAACIAAAA+viAIufbhPzaR+1dmC+8/AAAAPxgCAAAAAAAAAQABAAAiAAAAM+NKjy4R4j82kftXZgvvPwAAAD8YAgAAAAAAAAEBAQAAIgAAACkIdRakK+I/IiXqiXco7z8AAAA/KAIAAAAAAAABAgEAACIAAAAhLZ+dGUbiPyIl6ol3KO8/AAAAPygCAAAAAAAAAQMBAAAiAAAAFlLJJI9g4j8iJeqJdyjvPwAAAD83AgAAAAAAAAEEAQAAIgAAAAx386sEe+I/FrnYu4hF7z8AAAA/NwIAAAAAAAABBQEAACIAAAABnB0zepXiPxa52LuIRe8/AAAAP0cCAAAAAAAAAQYBAAAiAAAA98BHuu+v4j8Wudi7iEXvPwAAAD9HAgAAAAAAAAEHAQAAIgAAAOmcKhk30+I/FrnYu4hF7z8AAAA/VgIAAAAAAAABCAEAACIAAADewVSgrO3iPxa52LuIRe8/AAAAP1YCAAAAAAAAAQkBAAAiAAAA1eZ+JyII4z8CTcftmWLvPwAAAD9mAgAAAAAAAAEKAQAAIgAAAMoLqa6XIuM/Ak3H7Zli7z8AAAA/ZgIAAAAAAAABCwEAACIAAAC854sN30XjPwJNx+2ZYu8/AAAAP3YCAAAAAAAAAQwBAAAiAAAAsgy2lFRg4z8CTcftmWLvPwAAAD92AgAAAAAAAAENAQAAIgAAAKcx4BvKeuM/Ak3H7Zli7z8AAAA/hQIAAAAAAAABDgEAACIAAACdVgqjP5XjPwJNx+2ZYu8/AAAAP4UCAAAAAAAAAQ8BAAAiAAAAkns0KrWv4z8CTcftmWLvPwAAAD+VAgAAAAAAAAEQAQAAIgAAAImgXrEqyuM/Ak3H7Zli7z8AAAA/lQIAAAAAAAABEQEAACIAAAB+xYg4oOTjPwJNx+2ZYu8/AAAAP6QCAAAAAAAAARIBAAAiAAAAdOqyvxX/4z8CTcftmWLvPwAAAD+0AgAAAAAAAAETAQAAIgAAAGjGlR5dIuQ/Ak3H7Zli7z8AAAA/tAIAAAAAAAABFAEAACIAAABd67+l0jzkPwJNx+2ZYu8/AAAAP7QCAAAAAAAAARUBAAAiAAAAUxDqLEhX5D8CTcftmWLvPwAAAD/EAgAAAAAAAAEWAQAAIgAAAEk1FLS9ceQ/Ak3H7Zli7z8AAAA/xAIAAAAAAAABFwEAACIAAAA6EfcSBZXkPwJNx+2ZYu8/AAAAP9MCAAAAAAAAARgBAAAiAAAAMTYhmnqv5D8CTcftmWLvPwAAAD/jAgAAAAAAAAEZAQAAIgAAACZbSyHwyeQ/Ak3H7Zli7z8AAAA/4wIAAAAAAAABGgEAACIAAAAcgHWoZeTkPwJNx+2ZYu8/AAAAP+MCAAAAAAAAARsBAAAiAAAAEaWfL9v+5D8CTcftmWLvPwAAAD/yAgAAAAAAAAEcAQAAIgAAAAOBgo4iIuU/FrnYu4hF7z8AAAA/8gIAAAAAAAABHQEAACIAAAD2XGXtaUXlPxa52LuIRe8/AAAAPwIDAAAAAAAAAR4BAAAiAAAA6DhITLFo5T8Wudi7iEXvPwAAAD8CAwAAAAAAAAEfAQAAIgAAANoUK6v4i+U/FrnYu4hF7z8AAAA/EgMAAAAAAAABIAEAACIAAADO8A0KQK/lPxa52LuIRe8/AAAAPxIDAAAAAAAAASEBAAAiAAAAwMzwaIfS5T8Wudi7iEXvPwAAAD8hAwAAAAAAAAEiAQAAIgAAALGo08fO9eU/FrnYu4hF7z8AAAA/IQMAAAAAAAABIwEAACIAAAClhLYmFhnmPxa52LuIRe8/AAAAPzEDAAAAAAAAASQBAAAiAAAAlmCZhV085j8Wudi7iEXvPwAAAD8xAwAAAAAAAAElAQAAIgAAAIg8fOSkX+Y/Ak3H7Zli7z8AAAA/QAMAAAAAAAABJgEAACIAAAB7GF9D7ILmPwJNx+2ZYu8/AAAAP0ADAAAAAAAAAScBAAAiAAAAbfRBojOm5j8CTcftmWLvPwAAAD9QAwAAAAAAAAEoAQAAIgAAAF/QJAF7yeY/Ak3H7Zli7z8AAAA/bwMAAAAAAAABKQEAACIAAABTrAdgwuzmP+7gtR+rf+8/AAAAP28DAAAAAAAAASoBAAAiAAAAQT+jltsY5z/u4LUfq3/vPwAAAD9vAwAAAAAAAAErAQAAIgAAACyJ96TGTec/4nSkUbyc7z8AAAA/fgMAAAAAAAABLAEAACIAAAAcHJPb33nnP+J0pFG8nO8/AAAAP34DAAAAAAAAAS0BAAAiAAAAC68uEvml5z/idKRRvJzvPwAAAD+OAwAAAAAAAAEuAQAAIgAAAPb4giDk2uc/4nSkUbyc7z8AAAA/jgMAAAAAAAABLwEAACIAAADkix5X/QboP+J0pFG8nO8/AAAAP50DAAAAAAAAATABAAAiAAAAz9VyZeg76D/idKRRvJzvPwAAAD+tAwAAAAAAAAExAQAAIgAAALwfx3PTcOg/4nSkUbyc7z8AAAA/rQMAAAAAAAABMgEAACIAAACv+6nSGpToP+J0pFG8nO8/AAAAP70DAAAAAAAAATMBAAAiAAAAnI5FCTTA6D/idKRRvJzvPwAAAD+9AwAAAAAAAAE0AQAAIgAAAI0h4T9N7Og/4nSkUbyc7z8AAAA/zAMAAAAAAAABNQEAACIAAAB8tHx2ZhjpP+J0pFG8nO8/AAAAP8wDAAAAAAAAATYBAAAiAAAAbZBf1a076T/u4LUfq3/vPwAAAD/cAwAAAAAAAAE3AQAAIgAAAGBsQjT1Xuk/7uC1H6t/7z8AAAA/3AMAAAAAAAABOAEAACIAAABTSCWTPILpP+7gtR+rf+8/AAAAP+sDAAAAAAAAATkBAAAiAAAASm1PGrKc6T8CTcftmWLvPwAAAD/rAwAAAAAAAAE6AQAAIgAAAECSeaEnt+k/Ak3H7Zli7z8AAAA/+wMAAAAAAAABOwEAACIAAAA0t6MondHpPwJNx+2ZYu8/AAAAP/sDAAAAAAAAATwBAAAiAAAAK9zNrxLs6T8Wudi7iEXvPwAAAD8LBAAAAAAAAAE9AQAAIgAAAB8B+DaIBuo/FrnYu4hF7z8AAAA/CwQAAAAAAAABPgEAACIAAAAWJiK+/SDqPxa52LuIRe8/AAAAPwsEAAAAAAAAAT8BAAAiAAAADEtMRXM76j8Wudi7iEXvPwAAAD8aBAAAAAAAAAFAAQAAIgAAAAFwdszoVeo/FrnYu4hF7z8AAAA/KgQAAAAAAAABQQEAACIAAAD3lKBTXnDqPxa52LuIRe8/AAAAPyoEAAAAAAAAAUIBAAAiAAAA7LnK2tOK6j8Wudi7iEXvPwAAAD8qBAAAAAAAAAFDAQAAIgAAAOLe9GFJpeo/FrnYu4hF7z8AAAA/OQQAAAAAAAABRAEAACIAAADTutfAkMjqPyIl6ol3KO8/AAAAPzkEAAAAAAAAAUUBAAAiAAAAx5a6H9jr6j8iJeqJdyjvPwAAAD9JBAAAAAAAAAFGAQAAIgAAALu75KZNBus/IiXqiXco7z8AAAA/SQQAAAAAAAABRwEAACIAAACwl8cFlSnrPyIl6ol3KO8/AAAAP1kEAAAAAAAAAUgBAAAiAAAAoXOqZNxM6z8iJeqJdyjvPwAAAD9oBAAAAAAAAAFJAQAAIgAAAJNPjcMjcOs/IiXqiXco7z8AAAA/aAQAAAAAAAABSgEAACIAAACGK3Aia5PrPyIl6ol3KO8/AAAAP3gEAAAAAAAAAUsBAAAiAAAAeQdTgbK26z8iJeqJdyjvPwAAAD94BAAAAAAAAAFMAQAAIgAAAGia7rfL4us/IiXqiXco7z8AAAA/hwQAAAAAAAABTQEAACIAAABadtEWEwbsPyIl6ol3KO8/AAAAP4cEAAAAAAAAAU4BAAAiAAAATFK0dVop7D8iJeqJdyjvPwAAAD+XBAAAAAAAAAFPAQAAIgAAAD4ul9ShTOw/IiXqiXco7z8AAAA/lwQAAAAAAAABUAEAACIAAAAwCnoz6W/sPyIl6ol3KO8/AAAAP5cEAAAAAAAAAVEBAAAiAAAAIuZckjCT7D8iJeqJdyjvPwAAAD+nBAAAAAAAAAFSAQAAIgAAABgLhxmmrew/IiXqiXco7z8AAAA/tgQAAAAAAAABUwEAACIAAAAOMLGgG8jsPyIl6ol3KO8/AAAAP7YEAAAAAAAAAVQBAAAiAAAAAlXbJ5Hi7D8iJeqJdyjvPwAAAD/GBAAAAAAAAAFVAQAAIgAAAPx5Ba8G/ew/IiXqiXco7z8AAAA/xgQAAAAAAAABVgEAACIAAADsVegNTiDtPyIl6ol3KO8/AAAAP9UEAAAAAAAAAVcBAAAiAAAA4noSlcM67T8iJeqJdyjvPwAAAD/VBAAAAAAAAAFYAQAAIgAAANifPBw5Ve0/IiXqiXco7z8AAAA/5QQAAAAAAAABWQEAACIAAADKex97gHjtPyIl6ol3KO8/AAAAP+UEAAAAAAAAAVoBAAAiAAAAvFcC2seb7T8iJeqJdyjvPwAAAD/1BAAAAAAAAAFbAQAAIgAAALJ8LGE9tu0/IiXqiXco7z8AAAA/9QQAAAAAAAABXAEAACIAAACmoVbostDtPyIl6ol3KO8/AAAAPwQFAAAAAAAAAV0BAAAiAAAAnsaAbyjr7T8iJeqJdyjvPwAAAD8EBQAAAAAAAAFeAQAAIgAAAJTrqvadBe4/IiXqiXco7z8AAAA/FAUAAAAAAAABXwEAACIAAACIENV9EyDuPyIl6ol3KO8/AAAAPxQFAAAAAAAAAWABAAAiAAAAfjX/BIk67j8iJeqJdyjvPwAAAD8jBQAAAAAAAAFhAQAAIgAAAHRaKYz+VO4/IiXqiXco7z8AAAA/IwUAAAAAAAABYgEAACIAAABsf1MTdG/uPyIl6ol3KO8/AAAAPzMFAAAAAAAAAWMBAAAiAAAAYqR9mumJ7j8iJeqJdyjvPwAAAD8zBQAAAAAAAAFkAQAAIgAAAFbJpyFfpO4/FrnYu4hF7z8AAAA/QwUAAAAAAAABZQEAACIAAABQNxnRArbuPxa52LuIRe8/AAAAP0MFAAAAAAAAAWYBAAAiAAAARlxDWHjQ7j8CTcftmWLvPwAAAD9DBQAAAAAAAAFnAQAAIgAAADqBbd/t6u4/Ak3H7Zli7z8AAAA/UgUAAAAAAAABaAEAACIAAAAyppdmYwXvPwJNx+2ZYu8/AAAAP2IFAAAAAAAAAWkBAAAiAAAAJsvB7dgf7z/u4LUfq3/vPwAAAD9iBQAAAAAAAAFqAQAAIgAAAB7w63ROOu8/7uC1H6t/7z8AAAA/cQUAAAAAAAABawEAACIAAAAOzM7TlV3vP+J0pFG8nO8/AAAAP3EFAAAAAAAAAWwBAAAiAAAABPH4Wgt47z/idKRRvJzvPwAAAD+BBQAAAAAAAAFtAQAAIgAAAPoVI+KAku8/0giTg8257z8AAAA/gQUAAAAAAAABbgEAACIAAADwOk1p9qzvP9IIk4PNue8/AAAAP5EFAAAAAAAAAW8BAAAiAAAA6qi+GJq+7z/SCJODzbnvPwAAAD+RBQAAAAAAAAFwAQAAIgAAAOZfd/Brx+8/0giTg8257z8AAAA/oAUAAAAAAAABcQEAACIAAADkFjDIPdDvP9IIk4PNue8/AAAAP6AFAAAAAAAAAXIBAAAiAAAA3s3onw/Z7z/SCJODzbnvPwAAAD+wBQAAAAAAAAFzAQAAIgAAANyEoXfh4e8/0giTg8257z8AAAA/vwUAAAAAAAABdAEAACIAAADYO1pPs+rvP9IIk4PNue8/AAAAPzwGAAAAAAAAAXUBAAAiAAAA2DtaT7Pq7z/idKRRvJzvPwAAAD9rBgAAAAAAAAs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1113|recordLength=21129|start=0|end=21113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I/CdT8JAwAAAAEAAAAIAAAABwMAAAAAAQAAAAQAAAAECUlua0F0b21WMQIAAAAJBAAAAA0DBQQAAAALUGVuU3Ryb2tlVjEEAAAACkF0dHJpYnV0ZXMFVHJhY2UJU3RhcnRUaW1lBFR5cGUEBAAED1BlbkF0dHJpYnV0ZXNWMQIAAAAKSW5rVHJhY2VWMQIAAAAQDEFjdGlvblR5cGVWMQIAAAACAAAACQUAAAAJBgAAACcvAAAAAAAABfn///8MQWN0aW9uVHlwZVYxAQAAAAd2YWx1ZV9fAAgCAAAAAAAAAAUFAAAAD1BlbkF0dHJpYnV0ZXNWMQoAAAAHX2NvbG9yQQdfY29sb3JSB19jb2xvckcHX2NvbG9yQgpGaXRUb0N1cnZlBkhlaWdodA5JZ25vcmVQcmVzc3VyZQ1Jc0hpZ2hsaWdodGVyBVNoYXBlBVdpZHRoAAAAAAAAAAAEAAICAgIBBgEBDEJydXNoU2hhcGVWMQIAAAAGAgAAAP//AAAAAAAAAAAACEAAAAX4////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KwF/lmBAu4/AAdc4f/Ufj8AAAA/AAAAAAAAAAABCwAAAAoAAACsBf5ZgQLuPwAaAfJ9SJE/AAAAPy8AAAAAAAAAAQwAAAAKAAAApFArzYgv7T9AMqvru9uaPwAAAD8+AAAAAAAAAAENAAAACgAAAJybWECQXOw/QKWq8nw3oj8AAAA/PgAAAAAAAAABDgAAAAoAAACY5oWzl4nrP2Cxf+8bAac/AAAAP04AAAAAAAAAAQ8AAAAKAAAAhDGzJp+26j+gvVTsusqrPwAAAD9OAAAAAAAAAAEQAAAACgAAAHzHDQ2uEOk/4Ga4HnIWsT8AAAA/XgAAAAAAAAABEQAAAAoAAABcXWjzvGrnPxBvRseGR7Q/AAAAP14AAAAAAAAAARIAAAAKAAAAVKiVZsSX5j8Qd9Rvm3i3PwAAAD9tAAAAAAAAAAETAAAACgAAAEA+8EzT8eQ/MH9iGLCpuj8AAAA/bQAAAAAAAAABFAAAAAoAAAA4iR3A2h7kP0AFzZZ/Dr0/AAAAP30AAAAAAAAAARUAAAAKAAAAJNRKM+JL4z9QizcVT3O/PwAAAD99AAAAAAAAAAEWAAAACgAAACQfeKbpeOI/sAjRSQ/swD8AAAA/jAAAAAAAAAABFwAAAAoAAAAgaqUZ8aXhP7BLBgl3HsI/AAAAP4wAAAAAAAAAARgAAAAKAAAADLXSjPjS4D/IjjvI3lDDPwAAAD+cAAAAAAAAAAEZAAAACgAAAAQAAAAAAOA/wBBf8iMdxD8AAAA/nAAAAAAAAAABGgAAAAoAAAD4lVrmDlreP8hTlLGLT8U/AAAAP6wAAAAAAAAAARsAAAAKAAAA+JVa5g5a3j/Ylslw84HGPwAAAD+sAAAAAAAAAAEcAAAACgAAAOArtcwdtNw/4Nn+L1u0xz8AAAA/uwAAAAAAAAABHQAAAAoAAADgK7XMHbTcP+gcNO/C5sg/AAAAP7sAAAAAAAAAAR4AAAAKAAAA0MEPsywO2z/4nlcZCLPJPwAAAD/LAAAAAAAAAAEfAAAACgAAAMBXapk7aNk/AOKM2G/lyj8AAAA/ywAAAAAAAAABIAAAAAoAAACY7cR/SsLXPwBksAK1scs/AAAAP9oAAAAAAAAAASEAAAAKAAAAmO3Ef0rC1z8A5tMs+n3MPwAAAD/aAAAAAAAAAAEiAAAACgAAAJiDH2ZZHNY/CKflwRzkzD8AAAA/6gAAAAAAAAABIwAAAAoAAACIGXpMaHbUPwho91Y/Ss0/AAAAP+oAAAAAAAAAASQAAAAKAAAAiBl6TGh21D8Q6hqBhBbOPwAAAD/6AAAAAAAAAAElAAAACgAAAGCv1DJ30NI/GKssFqd8zj8AAAA/+gAAAAAAAAABJgAAAAoAAABIRS8ZhirRPxhsPqvJ4s4/AAAAPwkBAAAAAAAAAScAAAAKAAAAsLYT/ykJzz8Y7mHVDq/PPwAAAD8JAQAAAAAAAAEoAAAACgAAAGDiyMtHvcs/jNc5tZgK0D8AAAA/GQEAAAAAAAABKQAAAAoAAABADn6YZXHIP5iYS0q7cNA/AAAAPxkBAAAAAAAAASoAAAAKAAAAEDozZYMlxT+UWV3f3dbQPwAAAD8oAQAAAAAAAAErAAAACgAAABA6M2WDJcU/mBpvdAA90T8AAAA/KAEAAAAAAAABLAAAAAoAAADwZegxodnBPxi8CVQ01tE/AAAAPzgBAAAAAAAAAS0AAAAKAAAAoCM7/X0bvT+gXaQzaG/SPwAAAD84AQAAAAAAAAEuAAAACgAAAKAjO/19G70/KP8+E5wI0z8AAAA/SAEAAAAAAAABLwAAAAoAAABAe6WWuYO2P6yg2fLPodM/AAAAP0gBAAAAAAAAATAAAAAKAAAAQHullrmDtj8sQnTSAzvUPwAAAD9XAQAAAAAAAAExAAAACgAAAEClH2Dq168/NMSX/EgH1T8AAAA/VwEAAAAAAAABMgAAAAoAAABApR9g6tevP7xlMtx8oNU/AAAAP2cBAAAAAAAAATMAAAAKAAAAQKUfYOrXrz/A51UGwmzWPwAAAD9nAQAAAAAAAAE0AAAACgAAAEClH2Dq168/wGl5MAc51z8AAAA/dgEAAAAAAAABNQAAAAoAAABApR9g6tevP8jrnFpMBdg/AAAAP3YBAAAAAAAAATYAAAAKAAAAQKUfYOrXrz/UbcCEkdHYPwAAAD+GAQAAAAAAAAE3AAAACgAAAEB7pZa5g7Y/1O/jrtad2T8AAAA/hgEAAAAAAAABOAAAAAoAAACgIzv9fRu9P+BxB9kbato/AAAAP5YBAAAAAAAAATkAAAAKAAAA8GXoMaHZwT/k8yoDYTbbPwAAAD+WAQAAAAAAAAE6AAAACgAAAEAOfphlccg/5HVOLaYC3D8AAAA/pQEAAAAAAAABOwAAAAoAAABg4sjLR73LP+z3cVfrztw/AAAAP6UBAAAAAAAAATwAAAAKAAAASEUvGYYq0T/0eZWBMJvdPwAAAD+1AQAAAAAAAAE9AAAACgAAAIgZekxodtQ/9Pu4q3Vn3j8AAAA/tQEAAAAAAAABPgAAAAoAAACY7cR/SsLXPwB+3NW6M98/AAAAP8QBAAAAAAAAAT8AAAAKAAAA0MEPsywO2z+EH3e17szfPwAAAD/EAQAAAAAAAAFAAAAACgAAAPiVWuYOWt4/xFDN75lM4D8AAAA/1AEAAAAAAAABQQAAAAoAAAAEAAAAAADgP4qhmt8zmeA/AAAAP9QBAAAAAAAAAUIAAAAKAAAADLXSjPjS4D9K8mfPzeXgPwAAAD/kAQAAAAAAAAFDAAAACgAAACBqpRnxpeE/ytLwGd8Y4T8AAAA/5AEAAAAAAAABRAAAAAoAAAAgaqUZ8aXhP0qzeWTwS+E/AAAAP/MBAAAAAAAAAUUAAAAKAAAAJB94pul44j/OkwKvAX/hPwAAAD/zAQAAAAAAAAFGAAAACgAAACQfeKbpeOI/TnSL+RKy4T8AAAA/AwIAAAAAAAABRwAAAAoAAAAkH3im6XjiPxDFWOms/uE/AAAAPwMCAAAAAAAAAUgAAAAKAAAAJNRKM+JL4z+SpeEzvjHiPwAAAD8SAgAAAAAAAAFJAAAACgAAACTUSjPiS+M/FIZqfs9k4j8AAAA/EgIAAAAAAAABSgAAAAoAAAAk1Eoz4kvjP9bWN25pseI/AAAAPyICAAAAAAAAAUsAAAAKAAAAOIkdwNoe5D+YJwVeA/7iPwAAAD8iAgAAAAAAAAFMAAAACgAAADiJHcDaHuQ/mugW8yVk4z8AAAA/MgIAAAAAAAABTQAAAAoAAAA4iR3A2h7kP1w55OK/sOM/AAAAPzICAAAAAAAAAU4AAAAKAAAAQD7wTNPx5D8eirHSWf3jPwAAAD9BAgAAAAAAAAFPAAAACgAAAEA+8EzT8eQ/4tp+wvNJ5D8AAAA/QQIAAAAAAAABUAAAAAoAAABAPvBM0/HkP+SbkFcWsOQ/AAAAP1ECAAAAAAAAAVEAAAAKAAAAOIkdwNoe5D/oXKLsOBblPwAAAD9RAgAAAAAAAAFSAAAACgAAACTUSjPiS+M/6h20gVt85T8AAAA/YAIAAAAAAAABUwAAAAoAAAAkH3im6XjiP+7exRZ+4uU/AAAAP2ACAAAAAAAAAVQAAAAKAAAAIGqlGfGl4T/0n9eroEjmPwAAAD9wAgAAAAAAAAFVAAAACgAAAAy10oz40uA/8GDpQMOu5j8AAAA/cAIAAAAAAAABVgAAAAoAAAAEAAAAAADgP/Yh+9XlFOc/AAAAP4ACAAAAAAAAAVcAAAAKAAAABAAAAAAA4D/64gxrCHvnPwAAAD+AAgAAAAAAAAFYAAAACgAAAPiVWuYOWt4/ujPaWqLH5z8AAAA/jwIAAAAAAAABWQAAAAoAAADgK7XMHbTcP7706+/ELeg/AAAAP48CAAAAAAAAAVoAAAAKAAAA4Cu1zB203D/Etf2E55PoPwAAAD+fAgAAAAAAAAFbAAAACgAAANDBD7MsDts/hAbLdIHg6D8AAAA/nwIAAAAAAAABXAAAAAoAAADQwQ+zLA7bP0ZXmGQbLek/AAAAP64CAAAAAAAAAV0AAAAKAAAA0MEPsywO2z8IqGVUtXnpPwAAAD+uAgAAAAAAAAFeAAAACgAAANDBD7MsDts/yvgyRE/G6T8AAAA/vgIAAAAAAAABXwAAAAoAAADQwQ+zLA7bP4pJADTpEuo/AAAAP74CAAAAAAAAAWAAAAAKAAAA0MEPsywO2z9Mms0jg1/qPwAAAD/OAgAAAAAAAAFhAAAACgAAANDBD7MsDts/UlvfuKXF6j8AAAA/zgIAAAAAAAABYgAAAAoAAADgK7XMHbTcPxSsrKg/Eus/AAAAP90CAAAAAAAAAWMAAAAKAAAA4Cu1zB203D/U/HmY2V7rPwAAAD/dAgAAAAAAAAFkAAAACgAAAOArtcwdtNw/mE1HiHOr6z8AAAA/7QIAAAAAAAABZQAAAAoAAADgK7XMHbTcP1yeFHgN+Os/AAAAP+0CAAAAAAAAAWYAAAAKAAAA4Cu1zB203D8g7+Fnp0TsPwAAAD/8AgAAAAAAAAFnAAAACgAAAOArtcwdtNw/4D+vV0GR7D8AAAA//AIAAAAAAAABaAAAAAoAAAD4lVrmDlreP6CQfEfb3ew/AAAAPwwDAAAAAAAAAWkAAAAKAAAABAAAAAAA4D9k4Uk3dSrtPwAAAD8MAwAAAAAAAAFqAAAACgAAAAQAAAAAAOA/JDIXJw937T8AAAA/HAMAAAAAAAABawAAAAoAAAAMtdKM+NLgP+iC5Bapw+0/AAAAPxwDAAAAAAAAAWwAAAAKAAAADLXSjPjS4D+s07EGQxDuPwAAAD8rAwAAAAAAAAFtAAAACgAAAAy10oz40uA/bCR/9txc7j8AAAA/KwMAAAAAAAABbgAAAAoAAAAgaqUZ8aXhPzB1TOZ2qe4/AAAAPzsDAAAAAAAAAW8AAAAKAAAAJB94pul44j/wxRnWEPbuPwAAAD87AwAAAAAAAAFwAAAACgAAACQfeKbpeOI/tBbnxapC7z8AAAA/SgMAAAAAAAABcQAAAAoAAAAkH3im6XjiPzD3bxC8de8/AAAAP0oDAAAAAAAAAXIAAAAKAAAAJNRKM+JL4z90Z7S1RI/vPwAAAD9aAwAAAAAAAAFzAAAACgAAACTUSjPiS+M/tNf4Ws2o7z8AAAA/WgMAAAAAAAABdAAAAAoAAAAk1Eoz4kvjP/BHPQBWwu8/AAAAP2oDAAAAAAAAAXUAAAAKAAAAOIkdwNoe5D/wRz0AVsLvPwAAAD+oAwAAAAAAAAs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66838|recordLength=66838|start=0|end=66838|audioFormat={00001610-0000-0010-8000-00AA00389B71}|audioRate=44100|muted=false|volume=0.8|fadeIn=0|fadeOut=0|videoFormat={34363248-0000-0010-8000-00AA00389B71}|videoRate=10|videoWidth=1902|videoHeight=8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119653|recordLength=119653|start=0|end=119653|audioFormat={00001610-0000-0010-8000-00AA00389B71}|audioRate=44100|muted=false|volume=0.8|fadeIn=0|fadeOut=0|videoFormat={34363248-0000-0010-8000-00AA00389B71}|videoRate=10|videoWidth=1838|videoHeight=7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48544|recordLength=48544|start=0|end=48544|audioFormat={00001610-0000-0010-8000-00AA00389B71}|audioRate=44100|muted=false|volume=0.8|fadeIn=0|fadeOut=0|videoFormat={34363248-0000-0010-8000-00AA00389B71}|videoRate=10|videoWidth=1822|videoHeight=9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0561|recordLength=40609|start=0|end=40561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PqUdj8JAwAAAAIAAAAFAAAABwMAAAAAAQAAAAQAAAAECUlua0F0b21WMQIAAAAJBAAAAAkFAAAADQIFBAAAAAtQZW5TdHJva2VWMQQAAAAKQXR0cmlidXRlcwVUcmFjZQlTdGFydFRpbWUEVHlwZQQEAAQPUGVuQXR0cmlidXRlc1YxAgAAAApJbmtUcmFjZVYxAgAAABAMQWN0aW9uVHlwZVYxAgAAAAIAAAAJBgAAAAkHAAAAqTEAAAAAAAAF+P///wxBY3Rpb25UeXBlVjEBAAAAB3ZhbHVlX18ACAIAAAAAAAAAAQUAAAAEAAAACQkAAAAJCgAAADCOAAAAAAAAAfX////4////AAAAAAUGAAAAD1BlbkF0dHJpYnV0ZXNWMQoAAAAHX2NvbG9yQQdfY29sb3JSB19jb2xvckcHX2NvbG9yQgpGaXRUb0N1cnZlBkhlaWdodA5JZ25vcmVQcmVzc3VyZQ1Jc0hpZ2hsaWdodGVyBVNoYXBlBVdpZHRoAAAAAAAAAAAEAAICAgIBBgEBDEJydXNoU2hhcGVWMQIAAAAGAgAAAP8AAAAAAAAAAAAACEAAAAX0////DEJydXNoU2hhcGVWMQEAAAAHdmFsdWVfXwAIAgAAAAEAAAAAAAAAAAAIQAUHAAAACklua1RyYWNlVjEDAAAADUxpc3RgMStfaXRlbXMMTGlzdGAxK19zaXplD0xpc3RgMStfdmVyc2lvbgQAABhTaGFyZWQuSW5raW5nLklua1BvaW50W10CAAAACAgCAAAACQ0AAAB+AAAAfgAAAAEJAAAABgAAAP8AAAAAAAAAAAAACEAAAAHy////9P///wEAAAAAAAAAAAAIQAEKAAAABwAAAAkPAAAAwAAAAMA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NAgcPAAAAAAEAAAAAAQAABApJbmtQb2ludFYxAg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/AQAACUABAAAJQQEAAAlCAQAACUMBAAAJRAEAAAlFAQAACUYBAAAJRwEAAAlIAQAACUkBAAAJSgEAAAlLAQAACUwBAAAJTQEAAA1ABRAAAAAKSW5rUG9pbnRWMQQAAAABWAFZDlByZXNzdXJlRmFjdG9yCVRpbWVTdGFtcAAAAAAGBgsQAgAAAACNeEhFP10/PIk0G7lTsj8AAAA/AAAAAAAAAAABEQAAABAAAADA2xdcGqhkP1Q8BhbxLrg/AAAAPx8AAAAAAAAAARIAAAAQAAAAgE3VwcBgcz9k79cQKQq+PwAAAD8+AAAAAAAAAAETAAAAEAAAAODisHk4aXk/ev0Pzc9ZwD8AAAA/PgAAAAAAAAABFAAAABAAAABArZ5VdG18PzzR1IWw8sE/AAAAPz4AAAAAAAAAARUAAAAQAAAAAHiMMbBxfz/8pJk+kYvDPwAAAD9OAAAAAAAAAAEWAAAAEAAAAPDrquIxP4Q/wHhe93EkxT8AAAA/TgAAAAAAAAABFwAAABAAAAAw0aHQT8GFP35MI7BSvcY/AAAAP10AAAAAAAAAARgAAAAQAAAAwJuPrIvFiD88IOhoM1bIPwAAAD9dAAAAAAAAAAEZAAAAEAAAAGBmfYjHyYs/+vOsIRTvyT8AAAA/bQAAAAAAAAABGgAAABAAAAAYCzGpECiQP7jHcdr0h8s/AAAAP20AAAAAAAAAARsAAAAQAAAA0H0soB/pkD94mzaT1SDNPwAAAD98AAAAAAAAAAEcAAAAEAAAAMDVHoVMLJM/ND0cwNv9zj8AAAA/fAAAAAAAAAABHQAAABAAAABgSBp8W+2TP3iIcDxeS9A/AAAAP4wAAAAAAAAAAR4AAAAQAAAA+LoVc2qulD9Y8tKYzhfRPwAAAD+MAAAAAAAAAAEfAAAAEAAAALAtEWp5b5U/MsNFr1EG0j8AAAA/nAAAAAAAAAABIAAAABAAAAAAEwhYl/GWPxQtqAvC0tI/AAAAP5wAAAAAAAAAASEAAAAQAAAASPj+RbVzmD/0lgpoMp/TPwAAAD+rAAAAAAAAAAEiAAAAEAAAADhQ8Sritpo/0gBtxKJr1D8AAAA/qwAAAAAAAAABIwAAABAAAAAoqOMPD/qcP7JqzyATONU/AAAAP7sAAAAAAAAAASQAAAAQAAAAGADW9Ds9nz+WbSHDcOLVPwAAAD+7AAAAAAAAAAElAAAAEAAAAAAs5Gw0wKA/hAljq7tq1j8AAAA/ygAAAAAAAAABJgAAABAAAABQEdtaUkKiP2ylpJMG89Y/AAAAP8oAAAAAAAAAAScAAAAQAAAARD1Uzehjoz9YQeZ7UXvXPwAAAD/aAAAAAAAAAAEoAAAAEAAAADxpzT9/haQ/RN0nZJwD2D8AAAA/2gAAAAAAAAABKQAAABAAAAA0lUayFaelPy55aUzni9g/AAAAP+oAAAAAAAAAASoAAAAQAAAALMG/JKzIpj8WFas0MhTZPwAAAD/qAAAAAAAAAAErAAAAEAAAACztOJdC6qc/ArHsHH2c2T8AAAA/+QAAAAAAAAABLAAAABAAAAB40i+FYGypP+xMLgXIJNo/AAAAP/kAAAAAAAAAAS0AAAAQAAAAaCoiao2vqz/W6G/tEq3aPwAAAD8JAQAAAAAAAAEuAAAAEAAAAFSCFE+68q0/xISx1V012z8AAAA/CQEAAAAAAAABLwAAABAAAADMScJXN0uwP7S54gOWm9s/AAAAPxgBAAAAAAAAATAAAAAQAAAAHC+5RVXNsT+k7hMyzgHcPwAAAD8YAQAAAAAAAAExAAAAEAAAAGYUsDNzT7M/kiNFYAZo3D8AAAA/KAEAAAAAAAABMgAAABAAAABc1mXf1AG1P4JYdo4+ztw/AAAAPygBAAAAAAAAATMAAAAQAAAATpgbiza0tj92JpcCZBLdPwAAAD84AQAAAAAAAAE0AAAAEAAAAPA2kPTblrg/co2nvHY03T8AAAA/OAEAAAAAAAABNQAAABAAAACO1QRegXm6P2z0t3aJVt0/AAAAP0cBAAAAAAAAATYAAAAQAAAA2FA4hWqMvD9oW8gwnHjdPwAAAD9HAQAAAAAAAAE3AAAAEAAAACDMa6xTn74/aFvIMJx43T8AAAA/VwEAAAAAAAABOAAAABAAAACyo89pHlnAP2LC2Oqumt0/AAAAP1cBAAAAAAAAATkAAAAQAAAAWGFp/ZJiwT9iwtjqrprdPwAAAD9mAQAAAAAAAAE6AAAAEAAAAKawI7LlU8I/YsLY6q6a3T8AAAA/ZgEAAAAAAAABOwAAABAAAACikf6HFi3DP2hbyDCceN0/AAAAP3YBAAAAAAAAATwAAAAQAAAAmnLZXUcGxD9s9Ld2iVbdPwAAAD92AQAAAAAAAAE9AAAAEAAAAETl1FRWx8Q/diaXAmQS3T8AAAA/hgEAAAAAAAABPgAAABAAAADoV9BLZYjFP4JYdo4+ztw/AAAAP4YBAAAAAAAAAT8AAAAQAAAA4jirIZZhxj+SI0VgBmjcPwAAAD+VAQAAAAAAAAFAAAAAEAAAAIarphilIsc/pO4TMs4B3D8AAAA/lQEAAAAAAAABQQAAABAAAAAuHqIPtOPHP7S54gOWm9s/AAAAP6UBAAAAAAAAAUIAAAAQAAAAKrTeSH90yD/EhLHVXTXbPwAAAD+lAQAAAAAAAAFDAAAAEAAAACZKG4JKBck/1E+ApyXP2j8AAAA/tAEAAAAAAAABRAAAABAAAADOcXjc833JP+YaT3ntaNo/AAAAP7QBAAAAAAAAAUUAAAAQAAAAIiv2V3veyT/2fg2RouDZPwAAAD/EAQAAAAAAAAFGAAAAEAAAAHTkc9MCP8o/DOPLqFdY2T8AAAA/xAEAAAAAAAABRwAAABAAAABwLxJwaIfKPyRHisAM0Ng/AAAAP9QBAAAAAAAAAUgAAAAQAAAAcHqwDM7Pyj84q0jYwUfYPwAAAD/UAQAAAAAAAAFJAAAAEAAAAG7FTqkzGMs/Sg8H8Ha/1z8AAAA/4wEAAAAAAAABSgAAABAAAAAaog1nd0jLP2oMtU0ZFdc/AAAAP+MBAAAAAAAAAUsAAAAQAAAAFu2rA92Qyz98cHNlzozWPwAAAD/zAQAAAAAAAAFMAAAAEAAAAMDJasEgwcs/ltQxfYME1j8AAAA/8wEAAAAAAAABTQAAABAAAAAUOEqgQtnLP6zR39olWtU/AAAAPwICAAAAAAAAAU4AAAAQAAAAvhQJXoYJzD/Izo04yK/UPwAAAD8CAgAAAAAAAAFPAAAAEAAAABSD6DyoIcw/5Ms7lmoF1D8AAAA/EgIAAAAAAAABUAAAABAAAABo8ccbyjnMP/rI6fMMW9M/AAAAPxICAAAAAAAAAVEAAAAQAAAAvF+n+utRzD8cX4eXnI7SPwAAAD8iAgAAAAAAAAFSAAAAEAAAABLOhtkNasw/PPUkOyzC0T8AAAA/IgIAAAAAAAABUwAAABAAAAASzobZDWrMP1jy0pjOF9E/AAAAPzECAAAAAAAAAVQAAAAQAAAAEs6G2Q1qzD9qVpGwg4/QPwAAAD9BAgAAAAAAAAFVAAAAEAAAABLOhtkNasw/FKd+HEzKzz8AAAA/QQIAAAAAAAABVgAAABAAAAC8X6f661HMP0ih2teQdc4/AAAAP0ECAAAAAAAAAVcAAAAQAAAAaPHHG8o5zD+IzRUfsNzMPwAAAD9QAgAAAAAAAAFYAAAAEAAAAGimKX9k8cs/uMdx2vSHyz8AAAA/UAIAAAAAAAABWQAAABAAAABsW4vi/qjLP/rzrCEU78k/AAAAP2ACAAAAAAAAAVoAAAAQAAAAbhDtRZlgyz88IOhoM1bIPwAAAD9gAgAAAAAAAAFbAAAAEAAAABpXb8oRAMs/fkwjsFK9xj8AAAA/cAIAAAAAAAABXAAAABAAAADGnfFOip/KP8B4XvdxJMU/AAAAP3ACAAAAAAAAAV0AAAAQAAAAInaU9OAmyj/8pJk+kYvDPwAAAD9/AgAAAAAAAAFeAAAAEAAAAHhON5o3rsk/PNHUhbDywT8AAAA/jwIAAAAAAAABXwAAABAAAAB6uPpgbB3JP3r9D83PWcA/AAAAP48CAAAAAAAAAWAAAAAQAAAAfiK+J6GMyD94U5Yo3oG9PwAAAD+eAgAAAAAAAAFhAAAAEAAAAICMge7V+8c/4EdOn2fYuj8AAAA/ngIAAAAAAAABYgAAABAAAACE9kS1CmvHPzTYR/47t7g/AAAAP54CAAAAAAAAAWMAAAAQAAAAimAIfD/axj+UaEFdEJa2PwAAAD+uAgAAAAAAAAFkAAAAEAAAAOI4qyGWYcY/5Pg6vOR0tD8AAAA/rgIAAAAAAAABZQAAABAAAADmom7oytDFPyAldgME3LI/AAAAP74CAAAAAAAAAWYAAAAQAAAAPnsRjiFYxT9gUbFKI0OxPwAAAD++AgAAAAAAAAFnAAAAEAAAAETl1FRWx8Q/SPvYI4VUrz8AAAA/zQIAAAAAAAABaAAAABAAAABGT5gbizbEP8hTT7LDIqw/AAAAP90CAAAAAAAAAWkAAAAQAAAA9Ep8A56Nwz9QrMVAAvGoPwAAAD/dAgAAAAAAAAFqAAAAEAAAAKRGYOuw5MI/oDy/n9bPpj8AAAA/7AIAAAAAAAABawAAABAAAAD+02T0oSPCPyCVNS4VnqM/AAAAP+wCAAAAAAAAAWwAAAAQAAAAWGFp/ZJiwT+AJS+N6XyhPwAAAD/sAgAAAAAAAAFtAAAAEAAAAF6AjidiicA/kGtR2Hu3nj8AAAA//AIAAAAAAAABbgAAABAAAADEPmejYmC/P+D7SjdQlpw/AAAAP/wCAAAAAAAAAW8AAAAQAAAA0Hyx9wCuvT+QHD71+FOYPwAAAD8MAwAAAAAAAAFwAAAAEAAAAC7ePI5by7s/8Kw3VM0ylj8AAAA/DAMAAAAAAAABcQAAABAAAAA6HIfi+Ri6P6DNKhJ28JE/AAAAPxsDAAAAAAAAAXIAAAAQAAAAnn0SeVQ2uD+A3DugPVyLPwAAAD8rAwAAAAAAAAFzAAAAEAAAAKa7XM3yg7Y/QP0uXuYZhz8AAAA/KwMAAAAAAAABdAAAABAAAACw+aYhkdG0P+AdIhyP14I/AAAAPzoDAAAAAAAAAXUAAAAQAAAAujfxdS8fsz/gHSIcj9eCPwAAAD86AwAAAAAAAAF2AAAAEAAAAHRS+ocRnbE/QH0qtG8qfT8AAAA/SgMAAAAAAAABdwAAABAAAAAobQOa8xqwP0C+EDDBpXQ/AAAAP0oDAAAAAAAAAXgAAAAQAAAAVIIUT7ryrT9AvhAwwaV0PwAAAD9aAwAAAAAAAAF5AAAAEAAAAGgqImqNr6s/QL4QMMGldD8AAAA/WgMAAAAAAAABegAAABAAAADIi60A6MypP0B9KrRvKn0/AAAAP1oDAAAAAAAAAXsAAAAQAAAAgKa2EspKqD/gHSIcj9eCPwAAAD9pAwAAAAAAAAF8AAAAEAAAAIx6PaAzKac/QP0uXuYZhz8AAAA/eQMAAAAAAAABfQAAABAAAACQTsQtnQemP+C7SOKUno8/AAAAP3kDAAAAAAAAAX4AAAAQAAAAmCJLuwbmpD+gzSoSdvCRPwAAAD+IAwAAAAAAAAF/AAAAEAAAAKD20UhwxKM/8Kw3VM0ylj8AAAA/iAMAAAAAAAABgAAAABAAAADwg9ZRYQOjP1CMRJYkdZo/AAAAP5gDAAAAAAAAAYEAAAAQAAAAoMpY1tmioj/g+0o3UJacPwAAAD+YAwAAAAAAAAGCAAAAEAAAAFAR21pSQqI/kGtR2Hu3nj8AAAA/qAMAAAAAAAABgwAAABAAAAD4V13fyuGhP6jtq7xTbKA/AAAAP6gDAAAAAAAAAYQAAAAQAAAAqJ7fY0OBoT+AJS+N6XyhPwAAAD+3AwAAAAAAAAGFAAAAEAAAAFTlYei7IKE/SF2yXX+Noj8AAAA/twMAAAAAAAABhgAAABAAAAAALORsNMCgPyCVNS4VnqM/AAAAP8cDAAAAAAAAAYcAAAAQAAAAACzkbDTAoD/4zLj+qq6kPwAAAD/WAwAAAAAAAAGIAAAAEAAAAAAs5Gw0wKA/0AQ8z0C/pT8AAAA/5gMAAAAAAAABiQAAABAAAACwcmbxrF+gP6A8v5/Wz6Y/AAAAP/YDAAAAAAAAAYoAAAAQAAAAuHLR60r+nz+gPL+f1s+mPwAAAD/2AwAAAAAAAAGLAAAAEAAAALhy0etK/p8/eHRCcGzgpz8AAAA/BQQAAAAAAAABjAAAABAAAAAYANb0Oz2fP3h0QnBs4Kc/AAAAPwUEAAAAAAAAAY0AAAAQAAAAGADW9Ds9nz9QrMVAAvGoPwAAAD8VBAAAAAAAAAGOAAAAEAAAAPbImgwxltc/uMdx2vSHyz8AAAA/AAAAAAAAAAABjwAAABAAAACiWrstD37XP5D/9KqKmMw/AAAAPwAAAAAAAAAAAZAAAAAQAAAAIjVsX9xZ1z9oN3h7IKnNPwAAAD8QAAAAAAAAAAGRAAAAEAAAAKIPHZGpNdc/KAs9NAFCzz8AAAA/EAAAAAAAAAABkgAAABAAAABPoT2yhx3XP3iIcDxeS9A/AAAAPx8AAAAAAAAAAZMAAAAQAAAA0Xvu41T51j9Y8tKYzhfRPwAAAD8fAAAAAAAAAAGUAAAAEAAAAHwNDwUz4dY/Nlw19T7k0T8AAAA/NQAAAAAAAAABlQAAABAAAAAmny8mEcnWPxQtqAvC0tI/AAAAPzUAAAAAAAAAAZYAAAAQAAAA/ee/NgC91j/0lgpoMp/TPwAAAD9FAAAAAAAAAAGXAAAAEAAAANIwUEfvsNY/yM6NOMiv1D8AAAA/VAAAAAAAAAABmAAAABAAAABUCwF5vIzWP2ylpJMG89Y/AAAAP1QAAAAAAAAAAZkAAAAQAAAAKFSRiauA1j88RDgeryXYPwAAAD9kAAAAAAAAAAGaAAAAEAAAAP2cIZqadNY/ArHsHH2c2T8AAAA/ZAAAAAAAAAABmwAAABAAAADU5bGqiWjWP8YdoRtLE9s/AAAAP3MAAAAAAAAAAZwAAAAQAAAA1OWxqolo1j+OilUaGYrcPwAAAD9zAAAAAAAAAAGdAAAAEAAAAChUkYmrgNY/UPcJGecA3j8AAAA/gwAAAAAAAAABngAAABAAAACneeBX3qTWPxhkvhe1d98/AAAAP4MAAAAAAAAAAZ8AAAAQAAAA0jBQR++w1j9vaDmLQXfgPwAAAD+TAAAAAAAAAAGgAAAAEAAAAFJWnxUi1dY/U2uLLZ8h4T8AAAA/kwAAAAAAAAABoQAAABAAAAClxH70Q+3WP7Wh5SwG3eE/AAAAP6IAAAAAAAAAAaIAAAAQAAAAJOrNwnYR1z+cpDfPY4fiPwAAAD+iAAAAAAAAAAGjAAAAEAAAANDGjIC6Qdc//tqRzspC4z8AAAA/sgAAAAAAAAABpAAAABAAAACiWrstD37XP+Ld43Ao7eM/AAAAP7IAAAAAAAAAAaUAAAAQAAAAdu7p2mO61z/I4DUThpfkPwAAAD/BAAAAAAAAAAGmAAAAEAAAAHQ5iHfJAtg/ruOHteNB5T8AAAA/wQAAAAAAAAABpwAAABAAAAB0hCYUL0vYPxSz0fo32+U/AAAAP9EAAAAAAAAAAagAAAAQAAAAxj2kj7ar2D97ghtAjHTmPwAAAD/RAAAAAAAAAAGpAAAAEAAAABj3IQs+DNk/5lFlheAN5z8AAAA/4QAAAAAAAAABqgAAABAAAABssJ+GxWzZP04hr8o0p+c/AAAAP+EAAAAAAAAAAasAAAAQAAAAlLKtEjzB2T+08PgPiUDoPwAAAD/wAAAAAAAAAAGsAAAAEAAAAOZrK47DIdo/HMBCVd3Z6D8AAAA/8AAAAAAAAAABrQAAABAAAAA6JakJS4LaPwhchD0oYuk/AAAAPwABAAAAAAAAAa4AAAAQAAAAit4mhdLi2j/y98Ulc+rpPwAAAD8AAQAAAAAAAAGvAAAAEAAAAOCXpABaQ9s/3JMHDr5y6j8AAAA/DwEAAAAAAAABsAAAABAAAAAyUSJ84aPbP8gvSfYI++o/AAAAPw8BAAAAAAAAAbEAAAAQAAAAhgqg92gE3D80mIKBSnLrPwAAAD8fAQAAAAAAAAGyAAAAEAAAAAJ7jWIBcdw/JM2zr4LY6z8AAAA/HwEAAAAAAAABswAAABAAAACsouq8quncPxQC5d26Puw/AAAAPy8BAAAAAAAAAbQAAAAQAAAAKBPYJ0NW3T+IAw6v6ZPsPwAAAD8vAQAAAAAAAAG1AAAAEAAAAPrxpHH92t0/+gQ3gBjp7D8AAAA/PgEAAAAAAAABtgAAABAAAADM0HG7t1/eP/DSV/Q9Le0/AAAAPz4BAAAAAAAAAbcAAAAQAAAAnK8+BXLk3j/moHhoY3HtPwAAAD9OAQAAAAAAAAG4AAAAEAAAAOyzWh1fjd8/2m6Z3Ii17T8AAAA/TgEAAAAAAAABuQAAABAAAAAfXLsaJhvgP848ulCu+e0/AAAAP10BAAAAAAAAAboAAAAQAAAAcRU5lq174D/ECtvE0z3uPwAAAD9dAQAAAAAAAAG7AAAAEAAAAMbOthE13OA/utj7OPmB7j8AAAA/bQEAAAAAAAABvAAAABAAAABDP6R8zUjhPzJzFFAVte4/AAAAP20BAAAAAAAAAb0AAAAQAAAAv6+R52W14T+qDS1nMejuPwAAAD99AQAAAAAAAAG+AAAAEAAAAD4gf1L+IeI/IqhFfk0b7z8AAAA/fQEAAAAAAAABvwAAABAAAAAltbRFjojiPxwPVjhgPe8/AAAAP4wBAAAAAAAAAcAAAAAQAAAAOAFaKC/74j+UqW5PfHDvPwAAAD+MAQAAAAAAAAHBAAAAEAAAAEtN/wrQbeM/jhB/CY+S7z8AAAA/nAEAAAAAAAABwgAAABAAAADydFxleebjPwxEh2aYo+8/AAAAP5wBAAAAAAAAAcMAAAAQAAAABMEBSBpZ5D+Kd4/DobTvPwAAAD+rAQAAAAAAAAHEAAAAEAAAABYNpyq7y+Q/CKuXIKvF7z8AAAA/qwEAAAAAAAABxQAAABAAAABTELz8bErlP4Ten3201u8/AAAAP7sBAAAAAAAAAcYAAAAQAAAA/DcZVxbD5T+E3p99tNbvPwAAAD+7AQAAAAAAAAHHAAAAEAAAADg7LinIQeY/hN6ffbTW7z8AAAA/ywEAAAAAAAAByAAAABAAAAB1PkP7ecDmP4Ten3201u8/AAAAP8sBAAAAAAAAAckAAAAQAAAAsUFYzSs/5z8Iq5cgq8XvPwAAAD/aAQAAAAAAAAHKAAAAEAAAAMWN/a/Msec/inePw6G07z8AAAA/6gEAAAAAAAABywAAABAAAABstVoKdiroPwxEh2aYo+8/AAAAP+oBAAAAAAAAAcwAAAAQAAAA6SVIdQ6X6D+OEH8Jj5LvPwAAAD/qAQAAAAAAAAHNAAAAEAAAAPxx7VevCek/Et12rIWB7z8AAAA/+QEAAAAAAAABzgAAABAAAAB44trCR3bpP5Spbk98cO8/AAAAP/kBAAAAAAAAAc8AAAAQAAAAYHcQttfc6T8Wdmbycl/vPwAAAD8JAgAAAAAAAAHQAAAAEAAAALMwjjFfPeo/HA9WOGA97z8AAAA/CQIAAAAAAAAB0QAAABAAAAAG6gut5p3qP6R0PSFECu8/AAAAPxkCAAAAAAAAAdIAAAAQAAAAxcfRsGX46j8s2iQKKNfuPwAAAD8ZAgAAAAAAAAHTAAAAEAAAAIOll7TkUus/tD8M8wuk7j8AAAA/KAIAAAAAAAAB1AAAABAAAADVXhUwbLPrP8Jx637mX+4/AAAAPygCAAAAAAAAAdUAAAAQAAAAaYVrRNoB7D/Ko8oKwRvuPwAAAD84AgAAAAAAAAHWAAAAEAAAAPurwVhIUOw/1NWplpvX7T8AAAA/OAIAAAAAAAAB1wAAABAAAAAlrs/kvqTsP+AHiSJ2k+0/AAAAP0cCAAAAAAAAAdgAAAAQAAAAjR22CRzn7D/w0lf0PS3tPwAAAD9HAgAAAAAAAAHZAAAAEAAAAM3VLD9oHe0/AJ4mxgXH7D8AAAA/VwIAAAAAAAAB2gAAABAAAAAJjqN0tFPtPxBp9ZfNYOw/AAAAP2cCAAAAAAAAAdsAAAAQAAAA3yHSIQmQ7T8kzbOvgtjrPwAAAD9nAgAAAAAAAAHcAAAAEAAAAIn+kN9MwO0/OjFyxzdQ6z8AAAA/dgIAAAAAAAAB3QAAABAAAADxbXcEqgLuP1CVMN/sx+o/AAAAP3YCAAAAAAAAAd4AAAAQAAAAMSbuOfY47j/qxeaZmC7qPwAAAD92AgAAAAAAAAHfAAAAEAAAANkCrfc5ae4/gPacVESV6T8AAAA/hgIAAAAAAAAB4AAAABAAAAAXuyMthp/uPxgnUw/w++g/AAAAP5UCAAAAAAAAAeEAAAAQAAAAwZfi6snP7j8sixEnpXPoPwAAAD+VAgAAAAAAAAHiAAAAEAAAAGt0oagNAO8/Qu/PPlrr5z8AAAA/pQIAAAAAAAAB4wAAABAAAACrLBjeWTbvP1hTjlYPY+c/AAAAP6UCAAAAAAAAAeQAAAAQAAAAvS0fJJVg7z9ut0xuxNrmPwAAAD+1AgAAAAAAAAHlAAAAEAAAADtTbvLHhO8/AE8T44Jj5j8AAAA/tQIAAAAAAAAB5gAAABAAAAAnnQVJ8qLvPxSz0fo32+U/AAAAP8QCAAAAAAAAAecAAAAQAAAAewvlJxS77z8mfqDM/3TlPwAAAD/EAgAAAAAAAAHoAAAAEAAAADmeDI8tze8/uBVnQb795D8AAAA/xAIAAAAAAAAB6QAAABAAAAD5MDT2Rt/vP0ytLbZ8huQ/AAAAP9QCAAAAAAAAAeoAAAAQAAAAjwzsbU/l7z9cePyHRCDkPwAAAD/UAgAAAAAAAAHrAAAAEAAAACXoo+VX6+8/7Q/D/AKp4z8AAAA/4wIAAAAAAAAB7AAAABAAAAC5w1tdYPHvP/7akc7KQuM/AAAAP+MCAAAAAAAAAe0AAAAQAAAAucNbXWDx7z+RclhDicviPwAAAD/zAgAAAAAAAAHuAAAAEAAAACXoo+VX6+8/oT0nFVFl4j8AAAA/8wIAAAAAAAAB7wAAABAAAACPDOxtT+XvPzTV7YkP7uE/AAAAPwMDAAAAAAAAAfAAAAAQAAAA+TA09kbf7z9DoLxb14fhPwAAAD8SAwAAAAAAAAHxAAAAEAAAADmeDI8tze8/1jeD0JUQ4T8AAAA/EgMAAAAAAAAB8gAAABAAAAB7C+UnFLvvP+YCUqJdquA/AAAAPyIDAAAAAAAAAfMAAAAQAAAAu3i9wPqo7z/1zSB0JUTgPwAAAD8iAwAAAAAAAAH0AAAAEAAAAGkK3uHYkO8/CjLfi9q73z8AAAA/IgMAAAAAAAAB9QAAABAAAAATnP4Ct3jvPzRhbHVXzd4/AAAAPzEDAAAAAAAAAfYAAAAQAAAAKVJnrIxa7z9WkPle1N7dPwAAAD8xAwAAAAAAAAH3AAAAEAAAANPjh81qQu8/fr+GSFHw3D8AAAA/QQMAAAAAAAAB+AAAABAAAABVvjj/Nx7vP6iHA3i739s/AAAAP0EDAAAAAAAAAfkAAAAQAAAAP70xufzz7j/MtpBhOPHaPwAAAD9RAwAAAAAAAAH6AAAAEAAAAMGX4urJz+4/9n4NkaLg2T8AAAA/YAMAAAAAAAAB+wAAABAAAAAXuyMthp/uPyRHisAM0Ng/AAAAP2ADAAAAAAAAAfwAAAAQAAAA2QKt9zlp7j9KDwfwdr/XPwAAAD9wAwAAAAAAAAH9AAAAEAAAAAVvfkrlLO4/dteDH+Gu1j8AAAA/cAMAAAAAAAAB/gAAABAAAAAx20+dkPDtP6SfAE9LntU/AAAAP38DAAAAAAAAAf8AAAAQAAAAXUch8Du07T/Izo04yK/UPwAAAD9/AwAAAAAAAAEAAQAAEAAAAB+Pqrrvfe0/6v0aIkXB0z8AAAA/jwMAAAAAAAABAQEAABAAAABL+3sNm0HtPxQtqAvC0tI/AAAAP48DAAAAAAAAAQIBAAAQAAAATbDdcDX57D82XDX1PuTRPwAAAD+fAwAAAAAAAAEDAQAAEAAAAHscr8PgvOw/WPLSmM4X0T8AAAA/nwMAAAAAAAABBAEAABAAAAARrcieg3rsP3iIcDxeS9A/AAAAP64DAAAAAAAAAQUBAAAQAAAAPRma8S4+7D8oCz00AULPPwAAAD+uAwAAAAAAAAEGAQAAEAAAAP1gI7ziB+w/YAWZ70XtzT8AAAA/vgMAAAAAAAABBwEAABAAAACV8TyXhcXrP4jNFR+w3Mw/AAAAP74DAAAAAAAAAQgBAAAQAAAAK4JWciiD6z+ulZJOGszLPwAAAD/NAwAAAAAAAAEJAQAAEAAAAFfuJ8XTRus/0Csw8qn/yj8AAAA/zQMAAAAAAAABCgEAABAAAAAaNrGPhxDrP+aP7glfd8o/AAAAP90DAAAAAAAAAQsBAAAQAAAARqKC4jLU6j8EJoyt7qrJPwAAAD/dAwAAAAAAAAEMAQAAEAAAANwynL3Vkeo/KLwpUX7eyD8AAAA/7QMAAAAAAAABDQEAABAAAAB0w7WYeE/qPzwg6GgzVsg/AAAAP+0DAAAAAAAAAQ4BAAAQAAAAS8GnDAL76T9ShKaA6M3HPwAAAD/8AwAAAAAAAAEPAQAAEAAAACO/mYCLpuk/dBpEJHgBxz8AAAA//AMAAAAAAAABEAEAABAAAABk4dN8DEzpP4yw4ccHNcY/AAAAPwwEAAAAAAAAAREBAAAQAAAApgMOeY3x6D+uRn9rl2jFPwAAAD8MBAAAAAAAAAESAQAAEAAAAOklSHUOl+g/ztwcDyecxD8AAAA/GwQAAAAAAAABEwEAABAAAADAIzrpl0LoP+xA2ybcE8Q/AAAAPxsEAAAAAAAAARQBAAAQAAAAAkZ05Rjo5z/8pJk+kYvDPwAAAD8rBAAAAAAAAAEVAQAAEAAAAEVoruGZjec/HDs34iC/wj8AAAA/KwQAAAAAAAABFgEAABAAAADzrjBmEi3nPzzR1IWw8sE/AAAAPzsEAAAAAAAAARcBAAAQAAAANdFqYpPS5j9eZ3IpQCbBPwAAAD87BAAAAAAAAAEYAQAAEAAAAHfzpF4UeOY/ev0Pzc9ZwD8AAAA/SgQAAAAAAAABGQEAABAAAABO8ZbSnSPmPyTDnMkJo78/AAAAP0oEAAAAAAAAARoBAAAQAAAAJu+IRifP5T84J1vhvhq/PwAAAD9aBAAAAAAAAAEbAQAAEAAAAJLIMjK5gOU/ZO/XECkKvj8AAAA/WgQAAAAAAAABHAEAABAAAAD/odwdSzLlP3hTlijegb0/AAAAP2kEAAAAAAAAAR0BAAAQAAAAbHuGCd3j5D+Qt1RAk/m8PwAAAD9pBAAAAAAAAAEeAQAAEAAAANhUMPVuleQ/pBsTWEhxvD8AAAA/eQQAAAAAAAABHwEAABAAAADZCZJYCU3kP7h/0W/96Ls/AAAAP3kEAAAAAAAAASABAAAQAAAARuM7RJv+4z/U44+HsmC7PwAAAD+JBAAAAAAAAAEhAQAAEAAAAN5zVR8+vOM/1OOPh7Jguz8AAAA/iQQAAAAAAAABIgEAABAAAAB1BG/64HnjP9Tjj4eyYLs/AAAAP5gEAAAAAAAAASMBAAAQAAAADJWI1YM34z/U44+HsmC7PwAAAD+YBAAAAAAAAAEkAQAAEAAAAKIlorAm9eI/1OOPh7Jguz8AAAA/qAQAAAAAAAABJQEAABAAAAA5truLybLiP9Tjj4eyYLs/AAAAP6gEAAAAAAAAASYBAAAQAAAAZCKN3nR24j+4f9Fv/ei7PwAAAD+3BAAAAAAAAAEnAQAAEAAAAJKOXjEgOuI/pBsTWEhxvD8AAAA/twQAAAAAAAABKAEAABAAAABT1uf70wPiP5C3VECT+bw/AAAAP8cEAAAAAAAAASkBAAAQAAAAFR5xxofN4T94U5Yo3oG9PwAAAD/HBAAAAAAAAAEqAQAAEAAAANVl+pA7l+E/ZO/XECkKvj8AAAA/1wQAAAAAAAABKwEAABAAAABs9hNs3lThP1CLGflzkr4/AAAAP9cEAAAAAAAAASwBAAAQAAAALz6dNpIe4T84J1vhvhq/PwAAAD/mBAAAAAAAAAEtAQAAEAAAAMbOthE13OA/JMOcyQmjvz8AAAA/5gQAAAAAAAABLgEAABAAAABcX9Ds15ngP4ov71iqFcA/AAAAP/YEAAAAAAAAAS8BAAAQAAAAicuhP4Nd4D96/Q/Nz1nAPwAAAD/2BAAAAAAAAAEwAQAAEAAAAB9cuxomG+A/cMswQfWdwD8AAAA/BQUAAAAAAAABMQEAABAAAABs2anrkbHfP2qZUbUa4sA/AAAAPwUFAAAAAAAAATIBAAAQAAAAnPrcodcs3z9eZ3IpQCbBPwAAAD8VBQAAAAAAAAEzAQAAEAAAAPLSf0cutN4/SAO0EYuuwT8AAAA/FQUAAAAAAAABNAEAABAAAAAk9LL9cy/ePzzR1IWw8sE/AAAAPyUFAAAAAAAAATUBAAAQAAAApoPFktvC3T8yn/X51TbCPwAAAD8lBQAAAAAAAAE2AQAAEAAAACgT2CdDVt0/HDs34iC/wj8AAAA/NAUAAAAAAAABNwEAABAAAAB+63rNmd3cPxIJWFZGA8M/AAAAPzQFAAAAAAAAATgBAAAQAAAAAnuNYgFx3D8I13jKa0fDPwAAAD9EBQAAAAAAAAE5AQAAEAAAAIYKoPdoBNw//KSZPpGLwz8AAAA/RAUAAAAAAAABOgEAABAAAAAGmrKM0JfbP+5yurK2z8M/AAAAP1MFAAAAAAAAATsBAAAQAAAAiCnFITgr2z/ucrqyts/DPwAAAD9TBQAAAAAAAAE8AQAAEAAAAA6517afvto/7EDbJtwTxD8AAAA/YwUAAAAAAAABPQEAABAAAACOSOpLB1LaP+xA2ybcE8Q/AAAAP2MFAAAAAAAAAT4BAAAQAAAAQI9s0H/x2T/sQNsm3BPEPwAAAD9zBQAAAAAAAAE/AQAAEAAAAOrV7lT4kNk/2g78mgFYxD8AAAA/cwUAAAAAAAABQAEAABAAAACYHHHZcDDZP9oO/JoBWMQ/AAAAP4IFAAAAAAAAAUEBAAAQAAAARmPzXenP2D/aDvyaAVjEPwAAAD+CBQAAAAAAAAFCAQAAEAAAABxh5dFye9g/2g78mgFYxD8AAAA/kgUAAAAAAAABQwEAABAAAAAcFkc1DTPYP87cHA8nnMQ/AAAAP5IFAAAAAAAAAUQBAAAQAAAATIIYiLj21z/O3BwPJ5zEPwAAAD+hBQAAAAAAAAFFAQAAEAAAAKClWcp0xtc/ztwcDyecxD8AAAA/oQUAAAAAAAABRgEAABAAAAAggAr8QaLXP8yqPYNM4MQ/AAAAP7EFAAAAAAAAAUcBAAAQAAAAzhErHSCK1z/Mqj2DTODEPwAAAD+xBQAAAAAAAAFIAQAAEAAAAKJauy0Pftc/zKo9g0zgxD8AAAA/wQUAAAAAAAABSQEAABAAAAB4o0s+/nHXP8B4XvdxJMU/AAAAPw8GAAAAAAAAAUoBAAAQAAAATuzbTu1l1z+uRn9rl2jFPwAAAD8eBgAAAAAAAAFLAQAAEAAAAPh9/G/LTdc/jLDhxwc1xj8AAAA/LgYAAAAAAAABTAEAABAAAADQxoyAukHXP4p+AjwtecY/AAAAPzMGAAAAAAAAAU0BAAAQAAAAog8dkak11z9+TCOwUr3GPwAAAD8zBgAAAAAAAAs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31039|recordLength=31039|start=0|end=31039|audioFormat={00001610-0000-0010-8000-00AA00389B71}|audioRate=44100|muted=false|volume=0.8|fadeIn=0|fadeOut=0|videoFormat={34363248-0000-0010-8000-00AA00389B71}|videoRate=10|videoWidth=1860|videoHeight=8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59292|recordLength=59292|start=0|end=59292|audioFormat={00001610-0000-0010-8000-00AA00389B71}|audioRate=44100|muted=false|volume=0.8|fadeIn=0|fadeOut=0|videoFormat={34363248-0000-0010-8000-00AA00389B71}|videoRate=10|videoWidth=1822|videoHeight=9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recordStart=0|recordEnd=59618|recordLength=59618|start=0|end=59618|audioFormat={00001610-0000-0010-8000-00AA00389B71}|audioRate=44100|muted=false|volume=0.8|fadeIn=0|fadeOut=0|videoFormat={34363248-0000-0010-8000-00AA00389B71}|videoRate=10|videoWidth=1902|videoHeight=89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531</TotalTime>
  <Words>574</Words>
  <Application>Microsoft Office PowerPoint</Application>
  <PresentationFormat>Widescreen</PresentationFormat>
  <Paragraphs>50</Paragraphs>
  <Slides>17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Garamond</vt:lpstr>
      <vt:lpstr>Organic</vt:lpstr>
      <vt:lpstr>PowerPoint Presentation</vt:lpstr>
      <vt:lpstr>Department Approval Form</vt:lpstr>
      <vt:lpstr>One Note</vt:lpstr>
      <vt:lpstr>Resume </vt:lpstr>
      <vt:lpstr>Graded Assignments and Rubrics</vt:lpstr>
      <vt:lpstr>PowerPoint Presentation</vt:lpstr>
      <vt:lpstr>PowerPoint Presentation</vt:lpstr>
      <vt:lpstr>Philosophy Papers</vt:lpstr>
      <vt:lpstr>PowerPoint Presentation</vt:lpstr>
      <vt:lpstr>Professional Competencies</vt:lpstr>
      <vt:lpstr>PowerPoint Presentation</vt:lpstr>
      <vt:lpstr>Communication Skills</vt:lpstr>
      <vt:lpstr>Professional Involvement</vt:lpstr>
      <vt:lpstr>Related Experiences</vt:lpstr>
      <vt:lpstr>Cover Page</vt:lpstr>
      <vt:lpstr>PowerPoint Presentation</vt:lpstr>
      <vt:lpstr>Share Link</vt:lpstr>
    </vt:vector>
  </TitlesOfParts>
  <Company>Eastern Illinois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Phillips</dc:creator>
  <cp:lastModifiedBy>Kathleen Phillips</cp:lastModifiedBy>
  <cp:revision>28</cp:revision>
  <dcterms:created xsi:type="dcterms:W3CDTF">2018-07-02T16:33:39Z</dcterms:created>
  <dcterms:modified xsi:type="dcterms:W3CDTF">2018-08-28T19:41:14Z</dcterms:modified>
</cp:coreProperties>
</file>