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ink/inkAction2.xml" ContentType="application/vnd.ms-office.inkAction+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ink/inkAction3.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ink/inkAction4.xml" ContentType="application/vnd.ms-office.inkAction+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ink/inkAction5.xml" ContentType="application/vnd.ms-office.inkAction+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ink/inkAction6.xml" ContentType="application/vnd.ms-office.inkAction+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ink/inkAction7.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ink/inkAction8.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ink/inkAction9.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ink/inkAction10.xml" ContentType="application/vnd.ms-office.inkAction+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ink/inkAction11.xml" ContentType="application/vnd.ms-office.inkAction+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ink/inkAction12.xml" ContentType="application/vnd.ms-office.inkAction+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ink/inkAction14.xml" ContentType="application/vnd.ms-office.inkAction+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ink/inkAction15.xml" ContentType="application/vnd.ms-office.inkAction+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ink/inkAction16.xml" ContentType="application/vnd.ms-office.inkAction+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ink/inkAction17.xml" ContentType="application/vnd.ms-office.inkAction+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ink/inkAction18.xml" ContentType="application/vnd.ms-office.inkAction+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9.xml" ContentType="application/vnd.openxmlformats-officedocument.presentationml.notesSlide+xml"/>
  <Override PartName="/ppt/ink/inkAction19.xml" ContentType="application/vnd.ms-office.inkAction+xml"/>
  <Override PartName="/ppt/tags/tag47.xml" ContentType="application/vnd.openxmlformats-officedocument.presentationml.tags+xml"/>
  <Override PartName="/ppt/tags/tag48.xml" ContentType="application/vnd.openxmlformats-officedocument.presentationml.tags+xml"/>
  <Override PartName="/ppt/ink/inkAction20.xml" ContentType="application/vnd.ms-office.inkAction+xml"/>
  <Override PartName="/ppt/tags/tag49.xml" ContentType="application/vnd.openxmlformats-officedocument.presentationml.tags+xml"/>
  <Override PartName="/ppt/tags/tag50.xml" ContentType="application/vnd.openxmlformats-officedocument.presentationml.tags+xml"/>
  <Override PartName="/ppt/notesSlides/notesSlide30.xml" ContentType="application/vnd.openxmlformats-officedocument.presentationml.notesSlide+xml"/>
  <Override PartName="/ppt/ink/inkAction21.xml" ContentType="application/vnd.ms-office.inkAction+xml"/>
  <Override PartName="/ppt/tags/tag51.xml" ContentType="application/vnd.openxmlformats-officedocument.presentationml.tags+xml"/>
  <Override PartName="/ppt/tags/tag52.xml" ContentType="application/vnd.openxmlformats-officedocument.presentationml.tags+xml"/>
  <Override PartName="/ppt/ink/inkAction22.xml" ContentType="application/vnd.ms-office.inkAction+xml"/>
  <Override PartName="/ppt/tags/tag53.xml" ContentType="application/vnd.openxmlformats-officedocument.presentationml.tags+xml"/>
  <Override PartName="/ppt/tags/tag54.xml" ContentType="application/vnd.openxmlformats-officedocument.presentationml.tags+xml"/>
  <Override PartName="/ppt/notesSlides/notesSlide31.xml" ContentType="application/vnd.openxmlformats-officedocument.presentationml.notesSlide+xml"/>
  <Override PartName="/ppt/ink/inkAction23.xml" ContentType="application/vnd.ms-office.inkAction+xml"/>
  <Override PartName="/ppt/tags/tag55.xml" ContentType="application/vnd.openxmlformats-officedocument.presentationml.tags+xml"/>
  <Override PartName="/ppt/tags/tag56.xml" ContentType="application/vnd.openxmlformats-officedocument.presentationml.tags+xml"/>
  <Override PartName="/ppt/notesSlides/notesSlide32.xml" ContentType="application/vnd.openxmlformats-officedocument.presentationml.notesSlide+xml"/>
  <Override PartName="/ppt/ink/inkAction24.xml" ContentType="application/vnd.ms-office.inkAction+xml"/>
  <Override PartName="/ppt/tags/tag57.xml" ContentType="application/vnd.openxmlformats-officedocument.presentationml.tags+xml"/>
  <Override PartName="/ppt/tags/tag58.xml" ContentType="application/vnd.openxmlformats-officedocument.presentationml.tags+xml"/>
  <Override PartName="/ppt/ink/inkAction25.xml" ContentType="application/vnd.ms-office.inkAction+xml"/>
  <Override PartName="/ppt/tags/tag59.xml" ContentType="application/vnd.openxmlformats-officedocument.presentationml.tags+xml"/>
  <Override PartName="/ppt/tags/tag60.xml" ContentType="application/vnd.openxmlformats-officedocument.presentationml.tags+xml"/>
  <Override PartName="/ppt/ink/inkAction26.xml" ContentType="application/vnd.ms-office.inkAction+xml"/>
  <Override PartName="/ppt/tags/tag61.xml" ContentType="application/vnd.openxmlformats-officedocument.presentationml.tags+xml"/>
  <Override PartName="/ppt/tags/tag62.xml" ContentType="application/vnd.openxmlformats-officedocument.presentationml.tags+xml"/>
  <Override PartName="/ppt/notesSlides/notesSlide33.xml" ContentType="application/vnd.openxmlformats-officedocument.presentationml.notesSlide+xml"/>
  <Override PartName="/ppt/ink/inkAction27.xml" ContentType="application/vnd.ms-office.inkAction+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4.xml" ContentType="application/vnd.openxmlformats-officedocument.presentationml.notesSlide+xml"/>
  <Override PartName="/ppt/ink/inkAction28.xml" ContentType="application/vnd.ms-office.inkAction+xml"/>
  <Override PartName="/ppt/tags/tag66.xml" ContentType="application/vnd.openxmlformats-officedocument.presentationml.tags+xml"/>
  <Override PartName="/ppt/tags/tag67.xml" ContentType="application/vnd.openxmlformats-officedocument.presentationml.tags+xml"/>
  <Override PartName="/ppt/ink/inkAction29.xml" ContentType="application/vnd.ms-office.inkAction+xml"/>
  <Override PartName="/ppt/tags/tag68.xml" ContentType="application/vnd.openxmlformats-officedocument.presentationml.tags+xml"/>
  <Override PartName="/ppt/tags/tag69.xml" ContentType="application/vnd.openxmlformats-officedocument.presentationml.tags+xml"/>
  <Override PartName="/ppt/ink/inkAction30.xml" ContentType="application/vnd.ms-office.inkAction+xml"/>
  <Override PartName="/ppt/tags/tag70.xml" ContentType="application/vnd.openxmlformats-officedocument.presentationml.tags+xml"/>
  <Override PartName="/ppt/tags/tag71.xml" ContentType="application/vnd.openxmlformats-officedocument.presentationml.tags+xml"/>
  <Override PartName="/ppt/ink/inkAction3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3"/>
  </p:notesMasterIdLst>
  <p:sldIdLst>
    <p:sldId id="313" r:id="rId2"/>
    <p:sldId id="303" r:id="rId3"/>
    <p:sldId id="325" r:id="rId4"/>
    <p:sldId id="304" r:id="rId5"/>
    <p:sldId id="305" r:id="rId6"/>
    <p:sldId id="339" r:id="rId7"/>
    <p:sldId id="306" r:id="rId8"/>
    <p:sldId id="257" r:id="rId9"/>
    <p:sldId id="288" r:id="rId10"/>
    <p:sldId id="263" r:id="rId11"/>
    <p:sldId id="264" r:id="rId12"/>
    <p:sldId id="289" r:id="rId13"/>
    <p:sldId id="268" r:id="rId14"/>
    <p:sldId id="278" r:id="rId15"/>
    <p:sldId id="279" r:id="rId16"/>
    <p:sldId id="280" r:id="rId17"/>
    <p:sldId id="315" r:id="rId18"/>
    <p:sldId id="316" r:id="rId19"/>
    <p:sldId id="326" r:id="rId20"/>
    <p:sldId id="317" r:id="rId21"/>
    <p:sldId id="327" r:id="rId22"/>
    <p:sldId id="328" r:id="rId23"/>
    <p:sldId id="329" r:id="rId24"/>
    <p:sldId id="330" r:id="rId25"/>
    <p:sldId id="318" r:id="rId26"/>
    <p:sldId id="331" r:id="rId27"/>
    <p:sldId id="319" r:id="rId28"/>
    <p:sldId id="332" r:id="rId29"/>
    <p:sldId id="320" r:id="rId30"/>
    <p:sldId id="333" r:id="rId31"/>
    <p:sldId id="321" r:id="rId32"/>
    <p:sldId id="334" r:id="rId33"/>
    <p:sldId id="322" r:id="rId34"/>
    <p:sldId id="335" r:id="rId35"/>
    <p:sldId id="323" r:id="rId36"/>
    <p:sldId id="336" r:id="rId37"/>
    <p:sldId id="337" r:id="rId38"/>
    <p:sldId id="324" r:id="rId39"/>
    <p:sldId id="285" r:id="rId40"/>
    <p:sldId id="287" r:id="rId41"/>
    <p:sldId id="338" r:id="rId42"/>
    <p:sldId id="307" r:id="rId43"/>
    <p:sldId id="308" r:id="rId44"/>
    <p:sldId id="314" r:id="rId45"/>
    <p:sldId id="309" r:id="rId46"/>
    <p:sldId id="341" r:id="rId47"/>
    <p:sldId id="340" r:id="rId48"/>
    <p:sldId id="310" r:id="rId49"/>
    <p:sldId id="311" r:id="rId50"/>
    <p:sldId id="312" r:id="rId51"/>
    <p:sldId id="342"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1" autoAdjust="0"/>
    <p:restoredTop sz="43872" autoAdjust="0"/>
  </p:normalViewPr>
  <p:slideViewPr>
    <p:cSldViewPr>
      <p:cViewPr varScale="1">
        <p:scale>
          <a:sx n="28" d="100"/>
          <a:sy n="28" d="100"/>
        </p:scale>
        <p:origin x="214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1:05.729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893">
    <iact:property name="dataType"/>
    <iact:actionData xml:id="d0">
      <inkml:trace xmlns:inkml="http://www.w3.org/2003/InkML" xml:id="stk0" contextRef="#ctx0" brushRef="#br0">12 136 0,'0'-5'0,"4"5"16,11 -5 77,-1 5 -93,0 -5 16,5 0 -16,0 1 15,0 -1 -15,5 0 32,0 0 -32,5 5 16,-10 0 -16,5 0 15,-5 -4 -15,0 4 16,0 0 -16,0 0 15,0 4 -15,5 -4 16,-5 5 -16,0 -5 16,5 5 -16,0 -5 15,4 0 -15,1 5 16,0 -1 -16,-1 -4 15,-4 5 -15,-5 -5 16,0 5 -16,0 -5 16,-4 0 -16,-1 5 15,-4 -5 -15,-6 0 16,1 0 -16,0 0 15,0 0 -15,-1 0 16,1 0 15,0 0 -15,0 0 15,-5 -5 0,0 0 94,-5 0 -109,0 1 -16,0 -1 15,1 -5 -15,-1 6 16,0 -6 -16,0 5 15,1 1 -15,-1 -6 16,0 5 -16,0 0 16,-4 1 -16,4 -1 15,0 0 -15,0 0 16,1 1 -16,-1 -1 15,0 5 -15,0 -5 16,1 0 -16,-1 1 16,5 8 171,5 -4 -187,-1 5 0,1 0 15,0 0 -15,0 -1 16,-1 1 -16,1 0 16,0 0 -16,0 -1 15,-1 1 1,1 0 93,-5 0 -109,5 0 15,-5 -1 -15,5 -4 0,0 5 16,-5 0 -16,4 0 15,1 -1 1,0 1 0,-5 0 77,5 0 -77,-1 -1 -1,1 1 1,-5 0 46,5 0 -30,-5 0 -1,-5 -1 162,-4 6 -178,4 -1 1,0 -4 -16,0 0 15,1 0 -15,-1 -1 16,0 1 -16,0 0 16,0 0 -16,5 0 15,-4 -1 -15,-1 1 16,0 0 -16,5 0 15,-5 -5 -15,1 4 16,-1 1 -16,0 -5 16,0 5 -16,1 -5 15,-1 5 -15,0 -1 16,0 -4 -16,0 5 15</inkml:trace>
    </iact:actionData>
  </iact:action>
  <iact:action type="add" startTime="5630">
    <iact:property name="dataType"/>
    <iact:actionData xml:id="d1">
      <inkml:trace xmlns:inkml="http://www.w3.org/2003/InkML" xml:id="stk1" contextRef="#ctx0" brushRef="#br0">1600 350 0,'5'0'0,"-1"-5"135,1 5 -119,0 -4 -16,0 4 16,-1 -5 -16,1 5 15,0 -5 -15,0 5 16,0 0 -16,-1 0 15,1 0 -15,0 0 16,-5 -5 -16,5 5 16,-1 0 -16,1 0 31,0 -5 -31,0 5 15,-1 -4 -15,6 4 16,-5 0 0,0 -5 -16,-1 5 15,1 0 -15,0 0 16,0 0 -16,-1 0 78,1 0 -78,0 5 15,0 -5 -15,-1 0 16,1 4 -16,0 -4 16,0 0 -16,4 5 15,-4 -5 -15,5 0 16,-6 0 -16,1 0 15,0 5 -15</inkml:trace>
    </iact:actionData>
  </iact:action>
  <iact:action type="add" startTime="5631">
    <iact:property name="dataType"/>
    <iact:actionData xml:id="d2">
      <inkml:trace xmlns:inkml="http://www.w3.org/2003/InkML" xml:id="stk2" contextRef="#ctx0" brushRef="#brinv">0 0 0</inkml:trace>
    </iact:actionData>
  </iact:action>
  <iact:action type="add" startTime="5632">
    <iact:property name="dataType"/>
    <iact:actionData xml:id="d3">
      <inkml:trace xmlns:inkml="http://www.w3.org/2003/InkML" xml:id="stk3" contextRef="#ctx0" brushRef="#brinv">1817 362 0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2:23.51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9406">
    <iact:property name="dataType"/>
    <iact:actionData xml:id="d0">
      <inkml:trace xmlns:inkml="http://www.w3.org/2003/InkML" xml:id="stk0" contextRef="#ctx0" brushRef="#br0">164 12 0,'0'4'0,"0"1"16,0 0 15,0 0 -15,-5 -1 -16,5 1 15,0 0 -15,-4 0 16,4 4 -1,-5 -4 -15,5 5 16,0 -6 -16,-5 1 16,5 0 -16,0 0 15,0 -1 -15,0 6 16,0 -5 -16,-5 4 15,5 -4 -15,0 0 16,0 4 -16,-4 -4 16,4 5 -16,-5 -6 15,5 6 -15,-5 -5 16,5 -1 -16,-5 11 15,0 -6 -15,1 1 16,-1 4 -16,0 -4 16,0 -1 -16,1 1 15,4 -6 -15,-5 6 16,5 -5 -16,-5 0 15,5 -1 -15,-5 1 16,5 0 -16,0 0 16,0 -1 -16,0 1 15,0 0 -15,0 4 16,0 -4 -16,0 0 15,0 5 -15,0 -6 16,0 1 -16,0 0 16,5 4 -16,-5 -4 15,0 0 -15,5 0 5,-5 4 -5,5 1 15,-5 -5 -15,4 9 16,1 0 -16,0 -4 16,-5 -6 -16,5 6 15,-1 -5 -15,-4 -1 16,5 1 -16,0 0 15,-5 0 -15,0 4 16,5 6 -16,0 -6 16,-5 1 -16,0 -6 15,-5 6 -15,5 -5 16,-5 4 -16,0 1 15,0 4 -15,1 -9 16,-1 4 -16,0 6 16,0 -6 -16,1 6 15,-1 -6 -15,0 1 16,0 4 -16,1 -4 15,-1 4 -15,0 -5 16,0 1 -16,0 -5 16,1 9 -16,-1 -9 15,0 4 -15,5 1 16,-5 -1 -16,1 1 15,4 4 -15,-5 -4 16,0 4 -16,5 0 16,-5 1 -1,1 -1 -15,4 0 0,0 1 16,0 -1 -16,0 0 15,0 0 -15,0 -4 16,0 0 -16,0 4 16,0 -5 -16,4 1 15,-4 -5 1,0 4 -16,0 1 16,5 -1 -16,-5 6 0,0 -1 15,0 0 6,0 -4 -5,0 -1 -16,0 6 15,5 -6 1,-5 1 -16,0 -1 16,0 1 -16,0 -5 15,5 9 -15,-5 -9 0,4 -1 16,-4 6 -1,0 -5 -15,0 4 16,0 -4 -16,0 4 16,0 1 -16,0 4 15,5 1 -15,-5 -1 0,5 0 16,0 1 -16,-1 -6 15,1 1 1,0 -1 -16,0 -4 16,0 0 -16,-1 -1 15,-4 1 1,5 0 -16,0 0 15,0 0 -15,-5 -1 16,4 1 -16,1 5 16,0 -6 -16,-5 6 15,0 -5 -15,0 4 16,5 -4 -16,-5 5 15,0 -6 -15,0 6 16,4 -1 -16,-4 1 16,0 -1 -16,0 6 15,0 -6 -15,0 1 16,0 -1 -16,5 1 15,-5 4 -15,0 1 16,0 -1 -16,5 0 16,-5 0 -16,0 1 15,0 -6 -15,0 6 16,0 -6 -16,0 5 15,0 -4 -15,0 4 16,0 1 -16,0 -1 16,-5 0 -16,5 0 15,0 1 -15,-5 -6 16,5 1 -16,0 -1 15,0 -4 -15,-4 0 16,4 4 -16,0 -4 16,0 0 -16,0 0 15,0 0 -15,0 -1 16,0 6 -16,0 -5 15,0 -1 -15,0 1 16,0 0 -16,0 0 16,0 -1 -16,0 1 15,0 0 -15,0 0 16,0 0 -16,4 -1 15,-4 1 -15,0 5 16,0 -6 -16,0 6 16,5 -5 -16,-5 4 15,5 -4 -15,-5 0 16,0 -1 -16,0 1 15,5 -5 204</inkml:trace>
    </iact:actionData>
  </iact:action>
  <iact:action type="add" startTime="9407">
    <iact:property name="dataType"/>
    <iact:actionData xml:id="d1">
      <inkml:trace xmlns:inkml="http://www.w3.org/2003/InkML" xml:id="stk1" contextRef="#ctx0" brushRef="#brinv">0 0 0</inkml:trace>
    </iact:actionData>
  </iact:action>
  <iact:action type="add" startTime="9408">
    <iact:property name="dataType"/>
    <iact:actionData xml:id="d2">
      <inkml:trace xmlns:inkml="http://www.w3.org/2003/InkML" xml:id="stk2" contextRef="#ctx0" brushRef="#brinv">176 1921 0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6:25.302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71">
    <iact:property name="dataType"/>
    <iact:actionData xml:id="d0">
      <inkml:trace xmlns:inkml="http://www.w3.org/2003/InkML" xml:id="stk0" contextRef="#ctx0" brushRef="#br0">50 26 0,'4'0'0,"1"-5"723,0 5 -723,0 0 15,0 0 -15,-1 0 16,1 0 -16,0 0 15,0 0 -15,-1 0 16,1 0 15,0 0 16,0 0 -47,-1 0 16,1 0 -16,0 0 15,0 0 -15,0 0 16,-1 0 -16,1 -5 15,0 5 1,0 0 -16,-1 0 16,1 0 -1,0 0 -15,0 0 16,-1 0 -1,1 0 -15,0 0 0,0 0 16,0 0 -16,-1 0 16,1 0 -16,0 0 15,0 0 1,-1 0 -16,1 0 15,0 0 -15,0 0 16,0 0 -16,-1 0 16,1 0 -1,0 0 1,0 0 -1,-1 0 -15,1 -4 16,0 4 -16,0 0 16,-1 0 -16,1 0 31</inkml:trace>
    </iact:actionData>
  </iact:action>
  <iact:action type="add" startTime="4643">
    <iact:property name="dataType"/>
    <iact:actionData xml:id="d1">
      <inkml:trace xmlns:inkml="http://www.w3.org/2003/InkML" xml:id="stk1" contextRef="#ctx0" brushRef="#br0">59 383 0,'0'-4'15,"5"4"22,5 -5 56,-6 5 -93,1 0 16,0 0 -16,0 0 15,-1 0 -15,1 0 16,0 0 -16,0 0 16,-1 0 -16,1 0 15,0 0 1,0 0 -16,0 0 15,-1 0 -15,1 0 16,0 0 -16,0 0 16,4 0 -16,-4 0 15,0 0 1,-1 0 -16,6 0 15,-5 0 -15,0 0 0,-1 0 16,1 0 -16,0 0 16,0 0 -16,-1 0 15,1 0 1,0 0 -16,0 0 15,0 0 -15,-1 0 78,6 0 -62,-5 0 0,-1 0 -16,1 0 46</inkml:trace>
    </iact:actionData>
  </iact:action>
  <iact:action type="add" startTime="24184">
    <iact:property name="dataType"/>
    <iact:actionData xml:id="d2">
      <inkml:trace xmlns:inkml="http://www.w3.org/2003/InkML" xml:id="stk2" contextRef="#ctx0" brushRef="#br0">12 817 0,'0'-4'0,"9"-1"280,1 5 -280,-1 0 15,1 0 -15,-1 0 16,1 0 -16,-1 0 16,-4 0 -16,5 0 15,-6 0 -15,1 0 0,0 0 16,0 0 -16,4 0 15,1 -5 1,-5 5 -16,-1 0 16,1 0 -16,0 0 15,0 0 -15,-1 0 0,1 0 16,0 0 -16,0 0 93,-5 -5 -77,9 1 15,1 4 -31,-1 0 16,1 0 -16,-5 0 15,-1 0 -15,1 0 0,0 0 32</inkml:trace>
    </iact:actionData>
  </iact:action>
  <iact:action type="add" startTime="40349">
    <iact:property name="dataType"/>
    <iact:actionData xml:id="d3">
      <inkml:trace xmlns:inkml="http://www.w3.org/2003/InkML" xml:id="stk3" contextRef="#ctx0" brushRef="#br0">116 1213 0,'5'0'0,"10"0"233,-6 0 -217,5 0 -16,1 0 16,-1 5 -16,0 -5 15,5 0 1,-4 5 -16,4 -5 0,-5 0 15,-9 0 1,0 0 -16</inkml:trace>
    </iact:actionData>
  </iact:action>
  <iact:action type="add" startTime="49724">
    <iact:property name="dataType"/>
    <iact:actionData xml:id="d4">
      <inkml:trace xmlns:inkml="http://www.w3.org/2003/InkML" xml:id="stk4" contextRef="#ctx0" brushRef="#br0">3202 1657 0,'0'-5'0,"0"0"62,0 0 -46,0 1 -16,5 -1 16,0 0 -1,0 0 -15,0 0 16,-5 1 -16,4 -1 15,1 0 -15,-5 0 16,0 1 0,5 4 51</inkml:trace>
    </iact:actionData>
  </iact:action>
  <iact:action type="add" startTime="50851">
    <iact:property name="dataType"/>
    <iact:actionData xml:id="d5">
      <inkml:trace xmlns:inkml="http://www.w3.org/2003/InkML" xml:id="stk5" contextRef="#ctx0" brushRef="#br0">4705 1804 0,'0'-4'0,"0"-1"31,5 0 1,-1 0 -32,1 1 15,0 -1 -15,0 0 16,-1 0 -16,1 5 11,-5 -5 -11,0 1 16,5 4 31</inkml:trace>
    </iact:actionData>
  </iact:action>
  <iact:action type="add" startTime="52074">
    <iact:property name="dataType"/>
    <iact:actionData xml:id="d6">
      <inkml:trace xmlns:inkml="http://www.w3.org/2003/InkML" xml:id="stk6" contextRef="#ctx0" brushRef="#br0">3636 2772 0,'0'-4'0,"0"-1"15,5 5 -15,-5 -5 16,5 0 -16,0 1 15,0 -1 -15,-1 0 16,1 0 -16,-5 0 16,5 1 -16,0 -1 15,-1 5 -15,-4 -5 16</inkml:trace>
    </iact:actionData>
  </iact:action>
  <iact:action type="add" startTime="52075">
    <iact:property name="dataType"/>
    <iact:actionData xml:id="d7">
      <inkml:trace xmlns:inkml="http://www.w3.org/2003/InkML" xml:id="stk7" contextRef="#ctx0" brushRef="#brinv">0 0 0</inkml:trace>
    </iact:actionData>
  </iact:action>
  <iact:action type="add" startTime="52076">
    <iact:property name="dataType"/>
    <iact:actionData xml:id="d8">
      <inkml:trace xmlns:inkml="http://www.w3.org/2003/InkML" xml:id="stk8" contextRef="#ctx0" brushRef="#brinv">4755 2784 0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6:45.719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393">
    <iact:property name="dataType"/>
    <iact:actionData xml:id="d0">
      <inkml:trace xmlns:inkml="http://www.w3.org/2003/InkML" xml:id="stk0" contextRef="#ctx0" brushRef="#br0">78 12 0,'5'14'78,"-5"-9"-78,0 -1 16,0 6 -16,0 -5 15,0 -1 -15,5 1 16,-5 0 -16,0 0 15,0 0 -15,0 -1 0,0 1 16,0 0 0,0 4 -16,0 -4 15,0 0 -15,0 0 16,0 -1 -16,0 1 15,0 0 -15,0 0 16,0 -1 -16,0 1 16,0 0 -16,0 0 15,0 4 -15,0 -4 16,0 5 -16,0 -6 15,0 1 -15,0 0 16,0 4 -16,0 -4 16,0 0 -16,0 5 15,0 -6 -15,0 1 16,0 0 -16,0 0 15,0 -1 -15,0 1 16,0 5 -16,0 -1 16,-5 1 -16,5 -1 15,0 1 -15,-5 -5 16,5 4 -16,-4 5 15,4 -9 -15,-5 5 16,5 -1 -16,-5 1 16,5 -5 -16,0 4 15,-5 -4 -15,0 0 16,5 4 -16,-4 6 15,4 -11 -15,-5 11 16,0 -6 -16,5 5 16,-5 -4 -16,5 -1 15,-4 6 -15,-1 -6 16,5 6 -16,0 -6 15,0 5 -15,-5 1 16,5 -1 -16,0 -4 16,0 4 -16,0 0 15,-5 1 -15,5 -6 16,0 5 -16,0 1 15,0 -6 -15,-4 1 16,4 -1 -16,0 6 16,0 -6 -16,0 1 15,0 -1 -15,0 1 16,0 -1 -16,0 1 15,0 -1 -15,0 1 16,4 -5 -16,-4 4 16,5 1 -16,0 4 10,0 0 -10,-1 -4 16,-4 -1 -16,0 1 15,5 -5 -15,-5 9 16,0 -9 -16,5 4 16,-5 1 -16,5 -1 15,-5 1 -15,4 4 16,-4 -9 -16,0 5 15,5 -1 -15,-5 -4 16,0 4 -16,0 1 16,0 -1 -16,5 -4 15,-5 5 -15,5 4 16,0 0 -16,-1 -4 15,1 -5 -15,-5 4 16,5 -4 -16,0 5 16,-1 -6 -16,-4 1 15,0 0 -15,5 0 16,-5 -1 -16,0 1 15,0 0 -15,0 0 16,0 -1 -16,5 1 16,-5 0 -16,0 0 15,0 0 -15,0 4 16,0 1 -16,5 -6 15,-5 6 -15,0 -1 16,0 -4 -16,4 0 16,-4 0 -16,0 -1 15,0 6 -15,0 -5 16,0 0 -16,5 -1 15,-5 1 -15,0 0 16,0 0 -16,0 -1 16,0 1 -16,0 5 15,0 -1 -15,0 -4 16,5 5 -16,-5 -6 15,0 1 -15,0 0 16,0 0 -1,0 -1 1,0 1 -16,0 0 15,0 0 -15,0 -1 16,0 1 -1,0 0 -15,0 0 16,0 0 -16,0 -1 16,0 1 -16,0 0 15,0 0 -15,0 -1 16,0 1 -16,0 0 15,0 0 -15,0 -1 16,0 1 0,0 0 -1,0 0 1,0 0 -16,0 -1 15,0 1 -15,0 0 16,0 0 0,0 -1 -1</inkml:trace>
    </iact:actionData>
  </iact:action>
  <iact:action type="add" startTime="4394">
    <iact:property name="dataType"/>
    <iact:actionData xml:id="d1">
      <inkml:trace xmlns:inkml="http://www.w3.org/2003/InkML" xml:id="stk1" contextRef="#ctx0" brushRef="#brinv">0 0 0</inkml:trace>
    </iact:actionData>
  </iact:action>
  <iact:action type="add" startTime="4395">
    <iact:property name="dataType"/>
    <iact:actionData xml:id="d2">
      <inkml:trace xmlns:inkml="http://www.w3.org/2003/InkML" xml:id="stk2" contextRef="#ctx0" brushRef="#brinv">138 1425 0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7:49.53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488">
    <iact:property name="dataType"/>
    <iact:actionData xml:id="d0">
      <inkml:trace xmlns:inkml="http://www.w3.org/2003/InkML" xml:id="stk0" contextRef="#ctx0" brushRef="#br0">145 12 0,'0'14'32,"0"0"-17,0 0 -15,0 1 16,-5 -1 -16,5 0 15,0 1 -15,0 -1 16,-4 0 -16,4 1 16,0 -6 -16,0 5 15,-5 -4 -15,5 -5 16,0 4 -16,0 -4 15,0 0 -15,0 0 16,0 -1 -16,0 1 16,-5 0 -16,5 0 15,0 4 -15,0 -4 16,0 4 -16,0 1 15,-5 -5 -9,0 9 10,5 -4 -16,-4 4 16,4 -5 -16,-5 6 15,0 -1 -15,0 0 16,1 1 -16,-1 -1 15,0 0 -15,0 1 16,1 -1 -16,-1 0 16,0 0 -16,5 1 15,-5 -1 -15,0 0 16,1 -4 -16,-1 -1 15,0 -4 -15,5 5 16,0 -5 -16,-5 -1 16,1 1 -16,4 0 15,0 0 -15,0 -1 16,-5 1 -16,5 0 15,0 0 -15,0 -1 16,0 1 -16,0 5 16,0 4 -16,0 -4 15,5 4 -15,-5 0 16,4 1 -16,1 -1 15,-5 0 -15,5 0 16,0 1 -16,-5 -1 16,4 -4 -16,-4 4 15,5 -5 -15,-5 -4 16,5 5 -16,-5 -1 15,0 -4 -15,0 5 16,0 -1 -16,5 5 16,-5 -4 -16,5 4 15,-5 1 -15,0 -1 16,4 0 -16,-4 0 15,5 1 -15,-5 -1 16,5 0 -16,0 5 16,-1 1 -16,1 -6 15,0 0 -10,0 0 11,-1 1 -16,1 -1 15,-5 0 -15,0 -4 16,0 -1 -16,0 1 16,0 -5 -16,0 4 15,0 -4 -15,0 0 16,0 0 -16,0 -1 15,0 1 -15,0 0 16,0 0 -16,0 -1 16,0 6 -16,0 -5 15,-5 4 -15,1 -4 16,4 0 -16,-5 4 15,0 1 -15,0 -1 16,5 1 -16,-4 -1 16,-1 1 -16,0 0 15,0 -1 -15,1 1 16,-1 -1 -16,0 5 15,0 1 -15,0 -1 16,1 0 -16,-1 -4 16,0 4 -16,0 1 15,1 -1 -15,-1 0 16,0 0 -16,5 -4 15,-5 0 -15,1 -1 16,4 1 -16,0 -1 16,0 5 -16,0 -9 15,0 5 -15,0 -1 16,0 6 -16,4 -6 15,1 5 -15,-5 -4 16,0 4 -16,5 -4 16,-5 -1 -16,5 1 15,-5 -1 -15,4 -4 16,1 5 -16,0 -6 15,-5 1 -15,0 0 16,0 0 98,5 0 -114,-1 -5 15,1 0 17,0 0 -17</inkml:trace>
    </iact:actionData>
  </iact:action>
  <iact:action type="add" startTime="18489">
    <iact:property name="dataType"/>
    <iact:actionData xml:id="d1">
      <inkml:trace xmlns:inkml="http://www.w3.org/2003/InkML" xml:id="stk1" contextRef="#ctx0" brushRef="#brinv">0 0 0</inkml:trace>
    </iact:actionData>
  </iact:action>
  <iact:action type="add" startTime="18490">
    <iact:property name="dataType"/>
    <iact:actionData xml:id="d2">
      <inkml:trace xmlns:inkml="http://www.w3.org/2003/InkML" xml:id="stk2" contextRef="#ctx0" brushRef="#brinv">157 1668 0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8:34.02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35">
    <iact:property name="dataType"/>
    <iact:actionData xml:id="d0">
      <inkml:trace xmlns:inkml="http://www.w3.org/2003/InkML" xml:id="stk0" contextRef="#ctx0" brushRef="#br0">78 12 0,'5'4'19,"0"6"-19,9 4 16,0 5 -16,1 5 0,4 5 15,0 -6 1,0 6 -16,0 0 16,-5 -5 -16,1 -1 15,-6 1 -15,1 0 16,-5 0 -16,-1 0 15,-4 -5 -15,0 5 16,-4 -5 -16,-6 0 16,5 0 -16,-4 0 15,-6 0 -15,6 -5 16,-1 1 -16,1 -1 15,-1 0 -15,5 1 16,1 -1 -16,-1 0 16,0 -4 -16,0 4 15,1 0 -15,-1 1 16,0 -1 -16,0 0 15,1 5 -15,-1 -4 16,0 4 -16,0 0 16,0 0 -16,1 0 15,-1 0 -15,0 0 16,0 0 -16,1 0 15,-1 0 -15,0 0 16,0 0 -16,1 0 16,-1 1 -16,0 -1 15,0 0 -15,0 0 16,1 -5 -16,-1 0 15,0 1 -15,0 -6 16,1 6 -16,-1 -1 16,0 0 -16,5 0 15,-5 1 -15,5 -1 16,-4 0 -16,4 -4 15,0 4 -15,0 0 22,0 -4 -22,0 -5 16,0 0 -16,4 -1 15</inkml:trace>
    </iact:actionData>
  </iact:action>
  <iact:action type="add" startTime="2235">
    <iact:property name="dataType"/>
    <iact:actionData xml:id="d1">
      <inkml:trace xmlns:inkml="http://www.w3.org/2003/InkML" xml:id="stk1" contextRef="#ctx0" brushRef="#br0">999 1843 0,'0'-5'0,"0"0"0,0 0 15,0 0 -15,-5 1 16,5 -11 0,0 -4 -1,0 -5 -15,0 1 0,0 -6 16,0 -4 -16,0 -1 15,5 -4 -15,4 0 16,-9 5 -16,10 -1 16,-5 6 -16,9 -1 15,-4 5 -15,-1 -4 16,1 4 -16,-6 5 15,1 0 -15,0 4 16,0 1 -16,-1 0 16,1 4 -16,-5 5 15,0 1 1,0 8 62,5 1 -63</inkml:trace>
    </iact:actionData>
  </iact:action>
  <iact:action type="add" startTime="3014">
    <iact:property name="dataType"/>
    <iact:actionData xml:id="d2">
      <inkml:trace xmlns:inkml="http://www.w3.org/2003/InkML" xml:id="stk2" contextRef="#ctx0" brushRef="#br0">937 1666 0,'0'19'0,"5"0"16,-1 0 -16,6 0 15,-5 0 -15,4 1 16,1 -6 -16,-5 0 16,-1 0 -16,6 1 15,-5 -6 -15,-1 -4 16,-4 -10 120,5 1 -120,0 -6 -16,9 0 15,1 -4 -15,-1 0 16,0 0 -16,0 -1 16,1 1 -16,4 9 15,-10 0 -15,1 1 16,-5 -1 -16</inkml:trace>
    </iact:actionData>
  </iact:action>
  <iact:action type="add" startTime="3015">
    <iact:property name="dataType"/>
    <iact:actionData xml:id="d3">
      <inkml:trace xmlns:inkml="http://www.w3.org/2003/InkML" xml:id="stk3" contextRef="#ctx0" brushRef="#brinv">0 0 0</inkml:trace>
    </iact:actionData>
  </iact:action>
  <iact:action type="add" startTime="3016">
    <iact:property name="dataType"/>
    <iact:actionData xml:id="d4">
      <inkml:trace xmlns:inkml="http://www.w3.org/2003/InkML" xml:id="stk4" contextRef="#ctx0" brushRef="#brinv">1158 1864 0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9:09.78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474">
    <iact:property name="dataType"/>
    <iact:actionData xml:id="d0">
      <inkml:trace xmlns:inkml="http://www.w3.org/2003/InkML" xml:id="stk0" contextRef="#ctx0" brushRef="#br0">12 12 0,'4'0'0,"1"0"21,0 0 -6,0 0 1,-1 0 -1,1 4 1,0 1 -16,0 -5 16,-1 0 -16</inkml:trace>
    </iact:actionData>
  </iact:action>
  <iact:action type="add" startTime="17517">
    <iact:property name="dataType"/>
    <iact:actionData xml:id="d1">
      <inkml:trace xmlns:inkml="http://www.w3.org/2003/InkML" xml:id="stk1" contextRef="#ctx0" brushRef="#br0">64 484 0,'5'0'0,"0"0"125,4 0 -110,5 0 -15,-4 0 16,4 0 -16,1 4 15,-1 -4 -15,0 0 16,-4 0 -16,-1 5 16,-4 -5 -16,0 0 15,0 0 -15</inkml:trace>
    </iact:actionData>
  </iact:action>
  <iact:action type="add" startTime="17518">
    <iact:property name="dataType"/>
    <iact:actionData xml:id="d2">
      <inkml:trace xmlns:inkml="http://www.w3.org/2003/InkML" xml:id="stk2" contextRef="#ctx0" brushRef="#brinv">0 0 0</inkml:trace>
    </iact:actionData>
  </iact:action>
  <iact:action type="add" startTime="17519">
    <iact:property name="dataType"/>
    <iact:actionData xml:id="d3">
      <inkml:trace xmlns:inkml="http://www.w3.org/2003/InkML" xml:id="stk3" contextRef="#ctx0" brushRef="#brinv">209 505 0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9:40.95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013">
    <iact:property name="dataType"/>
    <iact:actionData xml:id="d0">
      <inkml:trace xmlns:inkml="http://www.w3.org/2003/InkML" xml:id="stk0" contextRef="#ctx0" brushRef="#br0">12 16 0,'4'0'0,"1"0"318,0 0 -318,0 0 16,-1 -4 -1,1 4 -15,0 0 16,0 0 -16,-1 0 15,1 0 -15,5 0 16,-5 0 0,-1 0 -16,1 0 15,5 0 -15,-6 0 16,6 0 -16,-5 0 15,-1 0 -15,1 0 16,0 0 -16,0 4 16,0 -4 -16,-1 0 15,1 0 -15,0 0 16,0 5 -16,-1 -5 15,11 0 -15,-11 5 16,6 -5 -16,0 0 16,4 0 -16,-5 5 15,1 -5 -15,-1 0 16,6 0 -16,-10 0 15,4 0 -15,-4 0 16,0 0 -16,-1 0 16,1 0 -16,0 0 15,0 0 6,-1 4 10,1 -4 -31,0 0 16,0 0 -16,0 0 15,-1 0 -15,1 0 16,0 0 -16,0 0 15,-1 0 -15</inkml:trace>
    </iact:actionData>
  </iact:action>
  <iact:action type="add" startTime="8033">
    <iact:property name="dataType"/>
    <iact:actionData xml:id="d1">
      <inkml:trace xmlns:inkml="http://www.w3.org/2003/InkML" xml:id="stk1" contextRef="#ctx0" brushRef="#br0">818 460 0,'4'0'94,"-4"-5"-79,5 5 -15,0 -5 16,0 5 -16</inkml:trace>
    </iact:actionData>
  </iact:action>
  <iact:action type="add" startTime="8886">
    <iact:property name="dataType"/>
    <iact:actionData xml:id="d2">
      <inkml:trace xmlns:inkml="http://www.w3.org/2003/InkML" xml:id="stk2" contextRef="#ctx0" brushRef="#br0">398 803 0,'0'-5'0,"5"5"31,-1 0 32,6 0 -48,4 0 -15,1 0 16,-1 0 -16,0 5 16,0 -5 -16,1 0 15,-1 0 -15,-4 0 16,-1 0 -16,-4 0 15,0 0 -15</inkml:trace>
    </iact:actionData>
  </iact:action>
  <iact:action type="add" startTime="11673">
    <iact:property name="dataType"/>
    <iact:actionData xml:id="d3">
      <inkml:trace xmlns:inkml="http://www.w3.org/2003/InkML" xml:id="stk3" contextRef="#ctx0" brushRef="#br0">698 1227 0,'5'0'0,"9"0"46,6 0 -30,-1 0 -16,4 0 16,1 5 -16,0 -5 15,5 5 -15,-10 0 16,-5 -5 -16,-9 0 15,-5 4 32</inkml:trace>
    </iact:actionData>
  </iact:action>
  <iact:action type="add" startTime="11674">
    <iact:property name="dataType"/>
    <iact:actionData xml:id="d4">
      <inkml:trace xmlns:inkml="http://www.w3.org/2003/InkML" xml:id="stk4" contextRef="#ctx0" brushRef="#brinv">0 0 0</inkml:trace>
    </iact:actionData>
  </iact:action>
  <iact:action type="add" startTime="11675">
    <iact:property name="dataType"/>
    <iact:actionData xml:id="d5">
      <inkml:trace xmlns:inkml="http://www.w3.org/2003/InkML" xml:id="stk5" contextRef="#ctx0" brushRef="#brinv">905 1258 0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0:22.00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426">
    <iact:property name="dataType"/>
    <iact:actionData xml:id="d0">
      <inkml:trace xmlns:inkml="http://www.w3.org/2003/InkML" xml:id="stk0" contextRef="#ctx0" brushRef="#br0">12 26 0,'0'-5'0,"4"0"31,1 5 110,0 -4 -126</inkml:trace>
    </iact:actionData>
  </iact:action>
  <iact:action type="add" startTime="9119">
    <iact:property name="dataType"/>
    <iact:actionData xml:id="d1">
      <inkml:trace xmlns:inkml="http://www.w3.org/2003/InkML" xml:id="stk1" contextRef="#ctx0" brushRef="#br0">50 455 0,'4'0'0,"1"0"63,0 0 -48,0 0 1,0 0 -16,-5 -5 16,4 5 -1,-4 -5 1</inkml:trace>
    </iact:actionData>
  </iact:action>
  <iact:action type="add" startTime="9973">
    <iact:property name="dataType"/>
    <iact:actionData xml:id="d2">
      <inkml:trace xmlns:inkml="http://www.w3.org/2003/InkML" xml:id="stk2" contextRef="#ctx0" brushRef="#br0">31 789 0,'0'-5'0,"4"5"47,11 -5 -32,-6 5 1,-4 -5 -16,5 5 15,-6 0 -15,1 0 16,0 0 0,0 0 -16</inkml:trace>
    </iact:actionData>
  </iact:action>
  <iact:action type="add" startTime="11122">
    <iact:property name="dataType"/>
    <iact:actionData xml:id="d3">
      <inkml:trace xmlns:inkml="http://www.w3.org/2003/InkML" xml:id="stk3" contextRef="#ctx0" brushRef="#br0">97 1142 0,'10'0'219,"4"0"-204,-9 0 -15,5 -5 16,-6 5 -16,1 0 15,0 -5 -15,0 5 16</inkml:trace>
    </iact:actionData>
  </iact:action>
  <iact:action type="add" startTime="13862">
    <iact:property name="dataType"/>
    <iact:actionData xml:id="d4">
      <inkml:trace xmlns:inkml="http://www.w3.org/2003/InkML" xml:id="stk4" contextRef="#ctx0" brushRef="#br0">88 1547 0,'5'0'0,"4"0"62,10 5 -46,-4 -5 -16,-1 0 15,0 0 -15,0 0 16,1 0 -16,-10 0 16,-1 0 -16</inkml:trace>
    </iact:actionData>
  </iact:action>
  <iact:action type="add" startTime="13863">
    <iact:property name="dataType"/>
    <iact:actionData xml:id="d5">
      <inkml:trace xmlns:inkml="http://www.w3.org/2003/InkML" xml:id="stk5" contextRef="#ctx0" brushRef="#brinv">0 0 0</inkml:trace>
    </iact:actionData>
  </iact:action>
  <iact:action type="add" startTime="13864">
    <iact:property name="dataType"/>
    <iact:actionData xml:id="d6">
      <inkml:trace xmlns:inkml="http://www.w3.org/2003/InkML" xml:id="stk6" contextRef="#ctx0" brushRef="#brinv">214 1563 0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0:50.222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8901">
    <iact:property name="dataType"/>
    <iact:actionData xml:id="d0">
      <inkml:trace xmlns:inkml="http://www.w3.org/2003/InkML" xml:id="stk0" contextRef="#ctx0" brushRef="#br0">116 12 0,'0'4'0,"5"1"78,0 5 -46,0 4 -17,0 0 -15,-1 1 16,1 -1 -16,0 0 15,0 0 -15,-1 -4 16,1 -1 -16,0 1 16,-5 0 -16,5 -6 15,-1 6 -15,1 -5 16,-5 -1 -16,0 1 15,0 0 -15,5 0 16,-5 -1 0,0 -8 140,-5 -1 -141,0 0 -15,1 0 16,-1 5 -16,0 -4 15,0 -1 -15,1 0 16,-1 5 -16,0 0 16,0 -5 -16,1 5 15,-1 0 1,0 0 -1,0 -4 1,0 4 0,1 0 -1,-1 -5 -15,0 5 16,0 -5 -16,1 5 15,-1 -5 -15,-5 0 16,1 1 -16,-1 -1 16,1 0 -16,-1 5 15,1 -5 -15,-1 5 16,5 -4 -16,1 4 15,8 4 173,1 -4 -173,5 5 1,-6 0 -16,1 -5 15,5 5 -15,-6 -5 16,1 0 -16,0 4 16,0 -4 -16,0 0 31,-1 5 62,1 0 -93,0 0 0,0 0 16,-1 -5 -16,-4 4 16,5 -4 -16,5 5 202,-6 0 -186,11 0 0,-6 -5 -16,-4 4 15,0 -4 -15,0 0 109,-1 5 63,1 -5 -156,5 5 -16,-6 -5 15,1 0 1,0 0 77,0 0 -77,0 0 -16,-1 0 16,1 0 -16,0 -5 62,-5 0 -46,5 1 -1,-5 -1 -15,4 0 16,1 0 -16,0 1 15,0 -1 -15,-5 0 16,4 -5 -16,1 6 16,-5 -1 -16,0 0 15,0 0 -15,0 1 16,0 -1 -16,5 0 15,-5 0 -15,5 1 16,-5 -1 -16,0 0 16,0 -4 -16,5 4 15,-5 0 -15,0 0 16,0 0 -16,4 1 15</inkml:trace>
    </iact:actionData>
  </iact:action>
  <iact:action type="add" startTime="8902">
    <iact:property name="dataType"/>
    <iact:actionData xml:id="d1">
      <inkml:trace xmlns:inkml="http://www.w3.org/2003/InkML" xml:id="stk1" contextRef="#ctx0" brushRef="#brinv">0 0 0</inkml:trace>
    </iact:actionData>
  </iact:action>
  <iact:action type="add" startTime="8903">
    <iact:property name="dataType"/>
    <iact:actionData xml:id="d2">
      <inkml:trace xmlns:inkml="http://www.w3.org/2003/InkML" xml:id="stk2" contextRef="#ctx0" brushRef="#brinv">276 209 0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2:29.07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65">
    <iact:property name="dataType"/>
    <iact:actionData xml:id="d0">
      <inkml:trace xmlns:inkml="http://www.w3.org/2003/InkML" xml:id="stk0" contextRef="#ctx0" brushRef="#br0">50 12 0,'0'4'0,"0"1"78,0 0 -78,-5 4 15,5 -4 1,0 9 -16,0 1 16,0 -6 -16,-5 6 15,5 -6 -15,0 1 16,0 -1 -16,0 5 15,0 -4 -15,0 -5 16,5 4 -16,-5 6 16,5 -6 -16,-5 1 15,0 4 -15,0 0 16,0 1 -16,0 -1 15,0 0 -15,0 1 16,0 -1 -16,-5 0 16,0 0 -16,0 1 15,5 -1 -15,-4 0 16,4 1 -16,-5 -1 15,0 0 -15,5 1 16,-5 -6 -16,5 5 16,0 -4 -16,0 -1 15,0 -4 -15,0 0 16,-4 0 -16,4 4 15,0 6 -15,0 -6 16,0 5 -16,4 1 16,-4 -1 -16,0 0 15,0 1 -15,5 -1 16,0 0 -16,0 5 15,-5 0 -15,4 -4 16,-4 -1 -16,0 0 16,0 1 -16,0 -1 15,5 0 -15,-5 1 16,0 -1 -16,0 -5 15,5 1 -15,-5 4 16,0 -9 -16,0 5 16,0 -6 -16,0 1 15,0 5 -15,0 -6 16,5 11 -16,-5 -1 15,4 5 -15,-4 -5 16,5 5 -16,-5 -4 16,5 4 -16,0 -5 15,0 5 -15,-1 0 16,1 0 -16,0 0 15,0 1 -15,4 -1 16,-4 0 -16,0 -5 16,-1 0 -16,1 1 15,0 -6 -15,-5 1 16,5 -6 -16,-5 1 15,5 0 -15,-1 4 16,-4 6 -16,5 -1 16,0 0 -16,-5 1 15,5 -1 -15,-5 0 16,0 1 -16,4 -1 15,-4 0 -15,0 1 16,5 -1 -16,-5 -5 16,5 1 -16,-5 -5 15,5 4 -15,-1 6 16,1 -1 -16,-5 0 15,0 -4 -15,5 4 16,-5 0 -16,5 -4 16,-5 4 -16,5 -4 15,-5 -1 -15,4 1 16,-4 -1 -16,5 1 15,-5 4 -15,0 -4 0,5 -1 0,-5 1 16,0 4 -16,0 -4 15,0 -1 -15,0 -4 16,0 4 -16,0 -4 15,0 0 -15,0 0 16,0 -1 0,0 1 46,5 -5 -46,-5 5 46</inkml:trace>
    </iact:actionData>
  </iact:action>
  <iact:action type="add" startTime="1066">
    <iact:property name="dataType"/>
    <iact:actionData xml:id="d1">
      <inkml:trace xmlns:inkml="http://www.w3.org/2003/InkML" xml:id="stk1" contextRef="#ctx0" brushRef="#brinv">0 0 0</inkml:trace>
    </iact:actionData>
  </iact:action>
  <iact:action type="add" startTime="1067">
    <iact:property name="dataType"/>
    <iact:actionData xml:id="d2">
      <inkml:trace xmlns:inkml="http://www.w3.org/2003/InkML" xml:id="stk2" contextRef="#ctx0" brushRef="#brinv">228 1659 0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2:12.782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4315">
    <iact:property name="dataType"/>
    <iact:actionData xml:id="d0">
      <inkml:trace xmlns:inkml="http://www.w3.org/2003/InkML" xml:id="stk0" contextRef="#ctx0" brushRef="#br0">2234 12 0,'5'0'0,"0"0"364,-1 0 -301,1 0 -48,0 0 -15,0 0 16,0 4 46,-1 -4 -62,1 0 16,0 5 -16,0 -5 16,-1 5 -16,1 -5 15,0 0 -15,0 5 16,-1 -5 -16,1 0 15,0 0 -15,0 4 16,0 -4 -16,-1 0 16,1 0 -1,0 0 1,0 5 -16,-1 -5 15,1 0 -15,0 0 16,0 0 -16,-1 0 16,1 0 -16,0 0 15,5 0 -15,-6 0 16,6 0 -16,-5 0 15,4 0 -15,-4 0 16,9 0 -16,-9 0 16,5 0 -16,-1 0 15,1 0 -15,-6 5 16,6 -5 -16,-1 5 15,-4 -5 -15,0 4 16,5 -4 -16,-6 0 16,1 5 -16,0 -5 15,0 0 0,-1 5 1,1 -5 -1</inkml:trace>
    </iact:actionData>
  </iact:action>
  <iact:action type="add" startTime="14204">
    <iact:property name="dataType"/>
    <iact:actionData xml:id="d1">
      <inkml:trace xmlns:inkml="http://www.w3.org/2003/InkML" xml:id="stk1" contextRef="#ctx0" brushRef="#br0">12 455 0,'4'0'0,"1"0"188,0 0 -173,0 0 1,-1 0 -16,1 0 15,0 0 1,0 0 -16,-1 0 16,1 0 -16,0 0 15,0 -5 -15,4 5 16,-4 0 -16,5 0 15,-6 0 -15,6 -5 16,-1 5 -16,-4 0 16,0 0 -16,5 0 15,-6 0 -15,1 -4 16,0 4 -16,0 0 15,-1 0 -15,1 0 16,0 0 -16,4 0 16,-4 0 -16,0 0 15,0 0 -15,0 -5 16,-1 5 -16,1 0 15,0 0 1,0 0 -16,-1 0 16,1 0 -16,0 0 15,0 0 -15,-1 0 16,1 0 -16,0 0 15,0 0 -15,0 0 16,4 0 -16,-4 0 16,4 0 -16,1 0 15,-5 0 -15,4 0 16,-4 0 -16,5 0 15,-6 0 -15,6 0 16,-5 0 -16,4 0 16,-4 0 -16,0 0 15,-1 0 -15,1 5 16,0 -5 -16,0 0 15,0 4 1,-1 -4 0,11 0 -16,-6 5 15,5 -5 -15,1 5 16,-1 -5 -16,5 5 15,-5 -1 -15,6 -4 16,-6 5 -16,0 -5 16,0 0 -16,-4 0 15,0 0 -15,-6 0 16,1 0 -16</inkml:trace>
    </iact:actionData>
  </iact:action>
  <iact:action type="add" startTime="15868">
    <iact:property name="dataType"/>
    <iact:actionData xml:id="d2">
      <inkml:trace xmlns:inkml="http://www.w3.org/2003/InkML" xml:id="stk2" contextRef="#ctx0" brushRef="#br0">946 474 0,'5'0'0,"0"0"62,9 0 -46,1 -5 0,4 5 -16,0 0 15,0 0 -15,9 0 16,-4 0 -16,5 0 15,-1 0 -15,-4 0 16,-5 0 -16,5 0 16,-5 0 -16,0 0 15,-4 0 -15,-1 0 16,0 0 -16,-4 5 15,-1 -5 -15,-4 0 16,0 0 -16,0 0 16,-1 0 -16,1 0 15,0 0 -15,0 0 16,0 0 -16,-1 0 15,1 0 -15,0 0 16,0 0 -16,-1 5 16,1 -5 -1,0 0 -15,0 0 16,-1 0 -16,1 0 15,0 5 -15,0 -5 16,0 0 -16,-1 4 16,1 -4 -16,0 0 15,4 0 -15,1 0 16,-5 5 -16,9 -5 15,-4 0 -15,4 0 16,0 0 -16,0 0 16,1 0 -16,-1 0 15,0 0 -15,1 0 16,-1 0 -16,0 0 15,1 0 -15,-1 0 16,0 0 -16,5 0 16,-4 0 -16,4 0 15,-5 0 -15,5 0 16,-5 -5 -16,1 5 15,-1 0 -15,0 -4 16,1 4 -16,-1 -5 16,-4 0 -16,-1 0 15,1 5 -15,-1 0 16,-4 -5 -16,4 5 15,-4 0 -15,0 0 16,0 0 -16,4 0 16,-4 0 -16,5 0 15,-6 0 -15,6 0 16,-1 0 -16,-4 0 15,10 0 -15,-1 0 16,0 -4 -16,5 -1 16,0 0 -16,0 5 15,0 0 -15,1 0 16,-1 -5 -16,0 5 15,0 0 -15,-5 0 16,5 0 -16,-5 0 16,1 0 -16,-1 0 15,0 0 -15,-4 0 16,-5 0 -16,4 5 15,-4 -5 -15,0 0 16,0 0 -16,-1 0 16,1 0 -1,0 0 -15</inkml:trace>
    </iact:actionData>
  </iact:action>
  <iact:action type="add" startTime="47118">
    <iact:property name="dataType"/>
    <iact:actionData xml:id="d3">
      <inkml:trace xmlns:inkml="http://www.w3.org/2003/InkML" xml:id="stk3" contextRef="#ctx0" brushRef="#br0">1414 822 0,'5'0'296,"4"0"-296,1 0 16,-1 0 -16,5 0 15,1 0 -15,-6 0 16,1 0 -11,-5 0 10,-1 0 -15,1 0 16,0 0 -16,0 0 16,-1 0 -16,1 0 15,0 0 -15,0 0 16,0 0 -16,-1 0 15,1 0 -15,0 0 16,4 0 0,1 -5 -16,-5 5 0,4 0 15,1 0 -15,-1 0 16,1 -4 -16,-5 4 15,4 0 -15,-4 0 16,0 -5 -16,0 5 16,-1 0 -16,1 0 15,0 0 -15,0 0 16,-1 0 -16,1 0 15,0 0 -15,0 0 16,-1 0 -16,1 0 16,0 0 -16,0 0 15,0 0 1,-1 0 -1,1 0 -15,0 0 16,0 0 -16,-1 0 16,1 5 -16,0 -5 15,0 0 -15,-1 4 31,1 -4 -31,0 0 0,0 0 16,0 0 0,-1 0 -16,1 0 0,5 0 15,-6 0 -15,1 0 16,0 0 -16,0 0 15,-1 0 -15,1 0 16,0 0 0,0 0 -16,0 0 15,-1 0 -15,1 0 16,0 0 -16,0 0 15,-1 0 -15,1 0 16,0 0 -16,0 5 16,-1 -5 -16,1 0 15,0 0 -15,0 5 16,0 -5 -16,-1 0 0,1 5 15,0 -5 -15,0 0 16,-1 0 0,1 0 -16,0 4 15,0 -4 -15,-1 0 16,1 0 -16,0 0 15,0 0 -15,0 5 16,-1 -5 -16,1 0 16,0 0 -16,0 0 15,-1 0 -15,1 0 16,0 0 -16,0 0 15,-1 0 -15,1 0 16,0 0 -16,0 0 16,0 5 -16,-1 -5 15,6 0 -15,-1 5 16,-4 -1 -16,5 -4 15,-1 5 -15,6 -5 16,-6 0 -16,5 5 16,-4 0 -16,4 -5 15,1 0 -15,-6 0 16,1 5 -16,-6 -5 15,1 0 -15,5 0 16,-1 0 -16,-4 0 16,0 4 -16,4 -4 15,-4 0 -15,5 0 16,-6 0 -16,1 0 15,0 0 -15,0 0 16,-1 0 -16,1 0 16,5 0 -16,-5 0 15,-1 0 -15,1 0 16,0 0 -16,4 0 16,6 0 -16,-11 0 15,6 0 -15,-5 0 16,0 0 -16,-1 0 15,1 0 -15,0 0 16,0 0 -16,-1 0 16,1 0 -1,0 0 -15,0 0 16,-1 0 -16,1 0 15,0 0 -15,0 0 16,0 0 -16,-1 0 16,1 0 -16,0 0 15,0 0 1,-1 0 -16,1 0 15,0 0 -15,0 0 16,-1 0 -16,1 0 16,5 0 -16,-5 0 15,-1 0 -15,6 0 16,-5 0 -16,9 0 15,-5 0 -15,6 0 16,-6 0 -16,1 0 16,4 0 -16,-4 0 15,4 0 -15,-4 0 16,4 0 -16,0 0 15,1 0 -15,-1 0 16,0 0 -16,0 0 16,-4 0 -16,0 0 15,4 0 -15,-9 0 16,-1 0 -16,1 0 15,0 0 -15,0 0 16,-1 0 -16,1 0 16,0 0 -16,0 0 15,0 0 63</inkml:trace>
    </iact:actionData>
  </iact:action>
  <iact:action type="add" startTime="47119">
    <iact:property name="dataType"/>
    <iact:actionData xml:id="d4">
      <inkml:trace xmlns:inkml="http://www.w3.org/2003/InkML" xml:id="stk4" contextRef="#ctx0" brushRef="#brinv">0 0 0</inkml:trace>
    </iact:actionData>
  </iact:action>
  <iact:action type="add" startTime="47120">
    <iact:property name="dataType"/>
    <iact:actionData xml:id="d5">
      <inkml:trace xmlns:inkml="http://www.w3.org/2003/InkML" xml:id="stk5" contextRef="#ctx0" brushRef="#brinv">2756 891 0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2:56.642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10">
    <iact:property name="dataType"/>
    <iact:actionData xml:id="d0">
      <inkml:trace xmlns:inkml="http://www.w3.org/2003/InkML" xml:id="stk0" contextRef="#ctx0" brushRef="#br0">12 31 0,'14'-5'78,"5"5"-62,10 -5 -16,-1 0 16,15 5 -16,0 -4 15,0 4 -15,-5 0 16,0 4 -16,-9 1 15,-15 -5 -15,-9 0 16</inkml:trace>
    </iact:actionData>
  </iact:action>
  <iact:action type="add" startTime="2298">
    <iact:property name="dataType"/>
    <iact:actionData xml:id="d1">
      <inkml:trace xmlns:inkml="http://www.w3.org/2003/InkML" xml:id="stk1" contextRef="#ctx0" brushRef="#br0">2234 1137 0,'0'-5'0,"0"0"31,5 5 -15,4 -4 -1,6 4 1,4 0 -16,0 -5 15,0 5 -15,0 -5 16,0 0 -16,0 5 16,0 -5 -16,-4 5 15,-1 -4 -15,-14 -1 16,9 5 -16,-9 -5 15,5 5 1,0 0 15,5 0 -15,4 5 -1,-9 -5 -15,-1 5 16,1 -5 -16,0 0 16</inkml:trace>
    </iact:actionData>
  </iact:action>
  <iact:action type="add" startTime="2299">
    <iact:property name="dataType"/>
    <iact:actionData xml:id="d2">
      <inkml:trace xmlns:inkml="http://www.w3.org/2003/InkML" xml:id="stk2" contextRef="#ctx0" brushRef="#brinv">0 0 0</inkml:trace>
    </iact:actionData>
  </iact:action>
  <iact:action type="add" startTime="2300">
    <iact:property name="dataType"/>
    <iact:actionData xml:id="d3">
      <inkml:trace xmlns:inkml="http://www.w3.org/2003/InkML" xml:id="stk3" contextRef="#ctx0" brushRef="#brinv">2498 1148 0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3:47.993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529">
    <iact:property name="dataType"/>
    <iact:actionData xml:id="d0">
      <inkml:trace xmlns:inkml="http://www.w3.org/2003/InkML" xml:id="stk0" contextRef="#ctx0" brushRef="#br0">21 183 0,'-5'0'0,"5"-5"31,0 1 -31,-4 -1 16,4 0 15,0 0 -15,4 1 -16,1 -1 15,5 0 1,-6 -4 -16,6 4 16,-1 0 -16,1 -5 15,0 1 -15,-1 -1 16,-4 6 -16,4 -6 15,-4 5 -15,0 1 16,4 -1 -16,-9 0 16,5 0 -16,0 5 15,0 0 -15,0 -5 16,-1 5 -16,1 -4 15,0 4 1,0 -5 -16,-1 5 16,1 0 -16,0 0 15,-5 -5 -15,5 5 16,4 -5 -16,-4 5 15,0 0 -15,0 -4 16,-1 4 0,-4 -5 -16,5 5 15,0 -5 168,0 5 -183,-1 -5 15,1 5 -15,0 -4 0,0 4 16,0 0 0,-1 0 -1</inkml:trace>
    </iact:actionData>
  </iact:action>
  <iact:action type="add" startTime="17068">
    <iact:property name="dataType"/>
    <iact:actionData xml:id="d1">
      <inkml:trace xmlns:inkml="http://www.w3.org/2003/InkML" xml:id="stk1" contextRef="#ctx0" brushRef="#br0">1061 1642 0,'0'-4'0,"9"-1"62,6 0 -46,4 -5 -16,0 6 15,10 -1 -15,-1 0 16,1 0 -16,-1 1 16,1 4 -16,-10 -5 15,0 5 -15,0 0 16,-4 0 -16,-6 0 15,-4 0 -15,0 0 16</inkml:trace>
    </iact:actionData>
  </iact:action>
  <iact:action type="add" startTime="17069">
    <iact:property name="dataType"/>
    <iact:actionData xml:id="d2">
      <inkml:trace xmlns:inkml="http://www.w3.org/2003/InkML" xml:id="stk2" contextRef="#ctx0" brushRef="#brinv">0 0 0</inkml:trace>
    </iact:actionData>
  </iact:action>
  <iact:action type="add" startTime="17070">
    <iact:property name="dataType"/>
    <iact:actionData xml:id="d3">
      <inkml:trace xmlns:inkml="http://www.w3.org/2003/InkML" xml:id="stk3" contextRef="#ctx0" brushRef="#brinv">1368 1654 0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14.02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117">
    <iact:property name="dataType"/>
    <iact:actionData xml:id="d0">
      <inkml:trace xmlns:inkml="http://www.w3.org/2003/InkML" xml:id="stk0" contextRef="#ctx0" brushRef="#br0">12 45 0,'4'0'0,"11"-5"166,-6 5 -166,5 0 16,1 -5 -16,-1 5 16,0 -4 -16,1 4 15,-1 -5 -15,0 5 16,1 -5 -16,-1 5 15,0 -5 -15,1 5 16,-1 0 -16,0 -4 16,-4 4 -16,-1 0 15,1 0 -15,4 0 16,0 0 -16,5 0 15,-4 0 -15,-1 0 16,0 0 -16,1 0 16,-1 0 -16,0 0 15,-9 0 -15,0 0 16</inkml:trace>
    </iact:actionData>
  </iact:action>
  <iact:action type="add" startTime="13118">
    <iact:property name="dataType"/>
    <iact:actionData xml:id="d1">
      <inkml:trace xmlns:inkml="http://www.w3.org/2003/InkML" xml:id="stk1" contextRef="#ctx0" brushRef="#br0">1376 1647 0,'0'-5'0,"4"0"62,11 -4 -46,-1 4 -16,5 0 16,5 1 -16,-5 -1 15,0 0 -15,0 0 16,-5 1 -16,-9 -1 15,0 0 -15</inkml:trace>
    </iact:actionData>
  </iact:action>
  <iact:action type="add" startTime="14085">
    <iact:property name="dataType"/>
    <iact:actionData xml:id="d2">
      <inkml:trace xmlns:inkml="http://www.w3.org/2003/InkML" xml:id="stk2" contextRef="#ctx0" brushRef="#br0">980 2176 0,'5'-4'0,"-1"-1"47,6 0 -31,4 -5 -1,5 1 -15,0 4 0,0 -4 16,0 4 -16,5 0 15,-5 0 -15,0 1 16,1 -1 -16,-6 5 16,-9 0 -16,-1 -5 15,-4 0 16,5 5 -15,0 -5 0</inkml:trace>
    </iact:actionData>
  </iact:action>
  <iact:action type="add" startTime="14086">
    <iact:property name="dataType"/>
    <iact:actionData xml:id="d3">
      <inkml:trace xmlns:inkml="http://www.w3.org/2003/InkML" xml:id="stk3" contextRef="#ctx0" brushRef="#brinv">0 0 0</inkml:trace>
    </iact:actionData>
  </iact:action>
  <iact:action type="add" startTime="14087">
    <iact:property name="dataType"/>
    <iact:actionData xml:id="d4">
      <inkml:trace xmlns:inkml="http://www.w3.org/2003/InkML" xml:id="stk4" contextRef="#ctx0" brushRef="#brinv">1545 2188 0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33.46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70">
    <iact:property name="dataType"/>
    <iact:actionData xml:id="d0">
      <inkml:trace xmlns:inkml="http://www.w3.org/2003/InkML" xml:id="stk0" contextRef="#ctx0" brushRef="#br0">12 12 0,'4'0'47,"1"0"-32,9 4 1,5 -4 -16,1 5 16,-1 -5 -16,0 5 15,0 0 -15,5 -1 16,-1 -4 -16,6 0 15,0 0 -15,-1 5 16,1 -5 -16,4 0 16,-4 0 -16,0 0 15,-1 0 -15,-4 0 16,-5 5 -16,0 -5 15,-5 0 -15,-4 5 16,4 -5 -16,-9 0 16,5 0 -16,-1 0 15,1 0 -15,-1 0 16,6 0 -16,-1 0 15,0 0 -15,5 0 16,0 0 -16,0 0 16,0 0 -16,1 0 15,-1 0 -15,0 0 16,0 0 -16,0 0 15,0 0 -15,0 0 16,-5 0 -16,5 0 16,1 0 -16,-6 0 15,5 0 -15,0 0 16,0 0 -16,0 -5 15,-5 5 -15,6 0 16,-1 -5 -16,0 5 16,0 0 -1,-5 0 0,5 0 -15,-5 0 16,1 0 -16,-1 0 15,0 0 -15,1 5 16,-6 -5 -16,1 0 16,4 0 -16,0 0 15,-4 5 -15,4 -5 16,1 0 -16,-1 0 15,0 0 -15,0 0 16,1 0 -16,-1 0 16,0 0 -16,1 0 15,4 0 -15,0 4 16,0 -4 -16,0 0 15,0 0 1,0 0 -16,0 5 16,0 -5 -16,-4 5 0,-1 -5 15,0 5 -15,1 -5 16,-1 0 -16,0 0 15,0 5 -15,1 -5 16,-1 0 -16,0 0 16,6 4 -1,-1 -4 -15,0 0 0,0 5 16,5 0 -16,-1 -5 15,-3 5 1,-1 -1 -16,0 -4 16,-5 0 -16,0 5 15,-9 -5 -15,0 0 16,0 0 -16</inkml:trace>
    </iact:actionData>
  </iact:action>
  <iact:action type="add" startTime="1071">
    <iact:property name="dataType"/>
    <iact:actionData xml:id="d1">
      <inkml:trace xmlns:inkml="http://www.w3.org/2003/InkML" xml:id="stk1" contextRef="#ctx0" brushRef="#brinv">0 0 0</inkml:trace>
    </iact:actionData>
  </iact:action>
  <iact:action type="add" startTime="1072">
    <iact:property name="dataType"/>
    <iact:actionData xml:id="d2">
      <inkml:trace xmlns:inkml="http://www.w3.org/2003/InkML" xml:id="stk2" contextRef="#ctx0" brushRef="#brinv">1864 114 0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59.060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725">
    <iact:property name="dataType"/>
    <iact:actionData xml:id="d0">
      <inkml:trace xmlns:inkml="http://www.w3.org/2003/InkML" xml:id="stk0" contextRef="#ctx0" brushRef="#br0">112 12 0,'0'4'0,"-5"6"94,5 -5 -94,-5 -1 15,5 1 -15,-5 0 16,5 0 -16,0 -1 16,-4 1 -16,-1 0 15,0 5 -15,0 -6 16,1 6 -16,-1 -1 15,0 -4 -15,0 9 16,0 -4 -16,5 -1 16,-4 1 -16,4 -5 15,0 0 -15,0 -1 16,-5 1 -16,5 5 15,0 -6 -15,0 11 16,0 -11 -16,0 6 16,0 0 -16,0 4 15,0 -5 -15,0 6 16,5 -11 -16,-5 6 15,0 -5 -15,0 0 16,4 -1 -11,-4 1 11,0 0 -16,0 0 15,0 -1 -15,5 1 16,-5 0 -16,0 0 15,0 -1 -15,5 1 16,-5 0 -16,5 0 16,-5 4 -16,5 -4 15,-5 0 -15,4 0 16,1 4 -16,-5 1 15,5 4 -15,0 -4 16,-1 -1 -16,-4 -4 16,5 4 -16,0 1 15,0 -1 -15,-1 1 16,1 -1 -16,0 1 15,0 -5 1,0 0 -16,-5 -1 0,4 1 16,-4 0 -16,5 0 15,-5 -1 -15,0 1 16,5 0 -16,-5 0 15,0 -1 -15,0 6 16,0 0 -16,0 -1 16,0 1 -16,0 -1 15,0 5 1,0 -4 -16,0 4 0,0 1 15,0 -6 -15,0 1 16,0 4 -16,0 0 16,0 1 -1,0 -1 -15,0 0 16,0 1 -16,0 -1 0,0 0 15,0 0 1,0 -4 -16,0 -5 16,0 4 -16,0 1 15,0 -1 -15,-5 -4 16,0 5 -16,5 -1 5,0 1 10,-4 -6 -15,4 6 16,-5 4 -16,5 -4 16,-5 -1 -1,5 -4 -15,0 5 16,-5 -6 -16,5 1 15,-5 0 -15,5 0 0,0 0 16,0 -1 -16,-4 1 16,4 0 -1,-5 9 -15,0 -9 16,0 4 -16,5 6 15,-4 -1 -15,-1 0 16,5 1 -16,-5 -6 16,5 1 -16,-5 -5 15,5 4 -15,-4 1 16,4 -1 -16,-5 1 15,5 -1 -15,0 -4 16,-5 5 -16,5 -1 16,0 5 -16,-5 1 15,5 -6 -15,-5 5 16,1 -4 -16,4 4 15,-5 -9 -15,5 5 16,0 -6 -16,-5 1 16,5 0 -16,0 0 15,-5 -1 -15,5 1 16,-4 5 -16,4 -5 15,-5 4 -15,5 -4 16,-5 4 -16,5 1 16,-5 -1 -16,5 -4 15,0 0 -15,0 0 16,0 0 -16,-4 -1 15,4 6 -15,0 -5 16,0 -1 -16,0 1 16,0 0 -16,0 0 15,4 -1 -15,-4 6 16,0 -5 -16,0 0 15,0 -1 -15,5 1 16,-5 0 -16,0 0 16,5 -5 15,0 0 16,-1 4 -32,1 1 -15,0 -5 16,0 0 -16</inkml:trace>
    </iact:actionData>
  </iact:action>
  <iact:action type="add" startTime="12973">
    <iact:property name="dataType"/>
    <iact:actionData xml:id="d1">
      <inkml:trace xmlns:inkml="http://www.w3.org/2003/InkML" xml:id="stk1" contextRef="#ctx0" brushRef="#br0">2449 1480 0,'5'0'83,"-1"-5"-67,6 1 -16,-5 4 15,9 -5 -15,0 5 16,5 -5 -1,0 5 -15,5 0 0,5 0 16,9 0 -16,0 5 16,5 0 -16,-5 -1 15,0 1 -15,1 0 16,-11 -5 -1,1 5 -15,-10 -5 16,0 0 -16,-9 0 0,-6 0 16,1 0 -16</inkml:trace>
    </iact:actionData>
  </iact:action>
  <iact:action type="add" startTime="12974">
    <iact:property name="dataType"/>
    <iact:actionData xml:id="d2">
      <inkml:trace xmlns:inkml="http://www.w3.org/2003/InkML" xml:id="stk2" contextRef="#ctx0" brushRef="#brinv">0 0 0</inkml:trace>
    </iact:actionData>
  </iact:action>
  <iact:action type="add" startTime="12975">
    <iact:property name="dataType"/>
    <iact:actionData xml:id="d3">
      <inkml:trace xmlns:inkml="http://www.w3.org/2003/InkML" xml:id="stk3" contextRef="#ctx0" brushRef="#brinv">2952 1501 0</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5:39.29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3134">
    <iact:property name="dataType"/>
    <iact:actionData xml:id="d0">
      <inkml:trace xmlns:inkml="http://www.w3.org/2003/InkML" xml:id="stk0" contextRef="#ctx0" brushRef="#br0">21 64 0,'0'-5'0,"5"0"125,9 1 -94,0 -1 -31,1 0 16,-1 0 -16,0 1 16,1 -1 -16,-1 0 15,-9 0 -15,0 5 16,-5 -4 77</inkml:trace>
    </iact:actionData>
  </iact:action>
  <iact:action type="add" startTime="12443">
    <iact:property name="dataType"/>
    <iact:actionData xml:id="d1">
      <inkml:trace xmlns:inkml="http://www.w3.org/2003/InkML" xml:id="stk1" contextRef="#ctx0" brushRef="#br0">12 875 0,'0'-5'0,"4"5"83,1 -5 -68,9 0 1,5 -4 -1,1 -1 -15,-1 5 16,0 -4 -16,0 4 16,0 0 -16,-5 1 15,0 -1 -15,-4 5 16,-5 0 -16</inkml:trace>
    </iact:actionData>
  </iact:action>
  <iact:action type="add" startTime="15832">
    <iact:property name="dataType"/>
    <iact:actionData xml:id="d2">
      <inkml:trace xmlns:inkml="http://www.w3.org/2003/InkML" xml:id="stk2" contextRef="#ctx0" brushRef="#br0">1538 1251 0,'5'0'0,"-1"0"78,1 0 -62,0 0 -1,4 0 1,6 0 -16,4 -5 15,0 5 -15,10 0 16,4 0 -16,-4 0 16,9 0 -16,0 5 15,-5 0 -15,5 0 16,-9 0 -16,0 -1 15,-1 1 -15,1 -5 16,-1 0 -16,-8 0 16,3 0 -16,-4 0 15,-4 0 -15,4 5 16,-5 -5 -11,0 0 10,6 0 -15,-6 5 16,0 -5 -16,5 4 16,0 -4 -16,0 5 15,5 0 -15,5 0 16,-1 -1 -16,1 1 15,0 0 -15,-1 0 16,6 0 -16,-1 -1 16,0 1 -16,-4 0 15,0 0 -15,-1 -5 16,-4 4 -16,0 -4 15,-5 5 -15,0 -5 16,0 0 -16,-4 0 16,4 0 -16,-5 -5 15,0 5 -15,1 0 16,4 0 -16,-5 0 15,5 0 -15,0 0 16,0 0 -16,0 0 16,0 0 -16,0 0 15,1 0 -15,-1 0 16,0 0 -16,0 0 15,0 -4 -15,0 4 16,0 0 -16,-5 -5 16,1 5 -16,4 -5 15,-5 5 -15,5 -5 16,-5 5 -16,5 -4 15,1 4 -15,-1 -5 16,0 5 -16,0 -5 16,5 5 -16,-5 0 15,0 -5 -15,0 5 16,0 0 -16,0 0 15,0 0 -15,-5 0 16,5 0 -16,-4 0 16,4 0 -16,-5 0 5,5 0 -5,-4 0 16,-1 -5 -16,0 5 15,1 0 -15,-6 0 16,5 0 -16,1 0 16,-1 0 -16,0 0 15,1 0 -15,4 5 16,-5 -5 -1,5 5 -15,-5 -5 0,1 0 16,-1 0 -16,5 5 16,-5 -5 -16,1 0 15,-1 0 -15,0 0 16,5 0 -16,-4 0 15,-1 0 -15,0 0 16,1 0 -16,-6 0 16,5 0 -16,-4 0 15,-5 0 -15,0 0 16,-1 0 -16,1 0 15,0 0 -15,4 0 16,-4 -5 0,5 5 -16,-6 0 15,1 0 -15,5 0 0,-5 0 16,-1 0 -1,1 0 -15,0 0 16,0 0 0,-1 0 15</inkml:trace>
    </iact:actionData>
  </iact:action>
  <iact:action type="add" startTime="15833">
    <iact:property name="dataType"/>
    <iact:actionData xml:id="d3">
      <inkml:trace xmlns:inkml="http://www.w3.org/2003/InkML" xml:id="stk3" contextRef="#ctx0" brushRef="#brinv">0 0 0</inkml:trace>
    </iact:actionData>
  </iact:action>
  <iact:action type="add" startTime="15834">
    <iact:property name="dataType"/>
    <iact:actionData xml:id="d4">
      <inkml:trace xmlns:inkml="http://www.w3.org/2003/InkML" xml:id="stk4" contextRef="#ctx0" brushRef="#brinv">4001 1368 0</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6:02.59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460">
    <iact:property name="dataType"/>
    <iact:actionData xml:id="d0">
      <inkml:trace xmlns:inkml="http://www.w3.org/2003/InkML" xml:id="stk0" contextRef="#ctx0" brushRef="#br0">169 78 0,'14'0'99,"-4"-4"-99,4 4 16,0 -5 -16,1 0 15,4 0 -15,0 5 16,0 -5 -16,0 1 15,0 -1 -15,0 0 16,-5 5 -16,6 -5 16,-6 1 -16,0 4 15,0 0 -15,-4 -5 16,-5 5 -16,4 0 15,-4 0 -15,0 0 16,0 0 -16,-1 0 16,1 0 -16,0 -5 15,0 5 -15,-1 0 16,6 0 -16,-5 0 15,4 -5 -15,-4 5 16,0 0 -16,0 0 16,-1 -4 -16,1 4 15,5 0 -15,-6 0 16,6 0 -16,0 0 15,-6 0 -15,6 0 16,-5 0 -16,-1 0 16,1 0 -16,5 0 15,-6 0 -15,1 0 16,5 0 -16,-5 0 15,4 0 -15,5 0 16,-4 0 -16,4 0 16,1 0 -16,-1 0 15,0 0 -15,1 0 16,-1 0 -16,0 0 15,-4 0 -15,-1 0 16,-4 0 -16,5 0 16,-6 0 -16,6 0 15,-1 0 -15,-4 0 16,9 0 -11,-4 0 10,-5 0 -15,0 0 16,-1 4 -16,1 -4 16,0 0 -16,4 0 15,-4 0 -15,0 0 16,4 0 -16,-4 5 15,0 -5 -15,0 0 16,4 5 -16,-4 -5 16,5 0 -16,-1 5 15,1 -5 -15,-1 4 16,6 -4 -16,-1 5 15,0 -5 -15,0 5 16,1 -5 -16,-6 0 16,6 0 -16,-1 5 15,0 -5 -15,1 0 16,4 4 -16,0 -4 15,0 0 -15,0 5 16,0 -5 -16,0 0 16,0 0 -16,0 5 15,0 -5 -15,0 5 16,0 -5 -16,-4 0 15,-1 0 -15,5 0 16,-5 5 -16,5 -5 16,-4 4 -16,-1 -4 15,0 5 -15,5 -5 16,1 5 -16,-1 0 15,0 -5 -15,0 4 16,0 1 -16,5 0 16,-5 -5 -16,0 5 15,0 -1 -15,0 -4 16,0 5 -16,0 -5 15,0 5 -15,0 -5 16,5 5 -16,-5 -5 16,0 4 -16,0 -4 15,-4 0 -15,4 0 16,-5 5 -16,0 -5 15,1 0 -15,-1 0 16,0 0 -16,1 0 16,-1 5 -16,0 -5 15,1 0 -15,-1 0 16,5 5 -16,0 -5 15,0 5 -15,0 -5 16,0 0 -16,-4 0 16,4 0 -16,0 0 15,0 0 -15,-5 0 16,5 0 -16,-4 0 15,4 0 -15,-5 0 16,0 0 -16,1 0 16,4 -5 -16,-5 5 15,5 -5 -15,-5 5 16,5 0 -16,0 -5 15,1 5 -15,-1 0 16,0 -5 -16,0 5 16,-5 -4 -16,5 -1 15,-5 5 -15,6 0 16,-6 -5 -16,-5 5 15,-4 0 -15,0 0 16,0 0 -16</inkml:trace>
    </iact:actionData>
  </iact:action>
  <iact:action type="add" startTime="4882">
    <iact:property name="dataType"/>
    <iact:actionData xml:id="d1">
      <inkml:trace xmlns:inkml="http://www.w3.org/2003/InkML" xml:id="stk1" contextRef="#ctx0" brushRef="#br0">121 464 0,'0'5'0,"0"5"31,-5 -5 -15,1 4 -16,-1 5 15,5 -4 1,-5 4 -16,5 1 15,-5 -1 -15,1 0 16,-1 0 -16,5 1 0,-5 -1 16,0 5 -16,5 0 15,-4 0 1,-1 0 -16,5 0 15,-5 -4 -15,5 4 16,0 -5 -16,0 0 16,0 6 -16,0 -1 0,0 -5 15,-5 0 1,5 0 -16,0 1 15,5 -1 -15,-5 0 16,0 1 -16,5 -1 16,0 0 -16,-1 1 15,1 -1 -15,0 0 16,0 -4 -16,-1 4 20,-4 0 -20,5 -4 16,0 -1 -16,-5 1 16,5 0 -16,-1 4 15,1 0 -15,0 0 16,0 6 -16,0 -1 15,4 0 -15,-4 0 16,4 5 -16,-4 4 16,5 -9 -16,-6 0 15,1 0 -15,0 0 16,0 1 -16,0 -6 15,-1 0 -15,1 0 16,0 1 -16,-5 -1 16,0 0 -16,5 1 15,-5 -1 -15,0 5 16,0 -5 -16,0 5 15,0 -4 -15,0 4 16,0 -5 -16,0 0 16,-5 1 -16,5 -1 15,0 0 -15,-5 -4 16,5 4 -16,-5 0 15,1 1 -15,-1 -1 16,0 0 -16,0 1 16,0 -1 -16,1 5 15,-6 0 -15,5 -5 16,-4 1 -16,-1 -1 15,1 0 -15,-1 1 16,5 -1 -16,-4 0 16,-1 1 -16,6 -1 15,-6 0 -15,1 5 16,-1 -4 -16,0 4 15,1 0 -15,4 0 16,0 0 -16,1 0 16,-1 0 -11,0 0 10,0 0 -15,1 -5 16,4 6 -16,0 -6 15,0 0 -15,0 0 16,0 1 -16,0 -6 16,0 6 -16,0 -1 15,0 -5 -15,4 6 16,-4 -6 -16,0 6 15,0 -6 -15,0 5 16,0 -4 -16,0 -1 16,0 6 -16,0 -6 15,5 6 -15,-5 -6 16,0 1 -16,0 -1 15,5 1 -15,0 -1 16,-5 -4 -16,4 9 16,1 -9 -16,-5 0 15,5 4 -15,-5 -4 16,0 0 -16,5 0 15,-5 0 -15,0 -1 16,0 1 -16,0 0 16,0 0 15,0 -1 -16,0 1 1,0 0 0</inkml:trace>
    </iact:actionData>
  </iact:action>
  <iact:action type="add" startTime="4883">
    <iact:property name="dataType"/>
    <iact:actionData xml:id="d2">
      <inkml:trace xmlns:inkml="http://www.w3.org/2003/InkML" xml:id="stk2" contextRef="#ctx0" brushRef="#brinv">0 0 0</inkml:trace>
    </iact:actionData>
  </iact:action>
  <iact:action type="add" startTime="4884">
    <iact:property name="dataType"/>
    <iact:actionData xml:id="d3">
      <inkml:trace xmlns:inkml="http://www.w3.org/2003/InkML" xml:id="stk3" contextRef="#ctx0" brushRef="#brinv">2565 2483 0</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6:23.963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39">
    <iact:property name="dataType"/>
    <iact:actionData xml:id="d0">
      <inkml:trace xmlns:inkml="http://www.w3.org/2003/InkML" xml:id="stk0" contextRef="#ctx0" brushRef="#br0">12 221 0,'4'-4'0,"1"-1"125,0 0 -109,0 0 -16,-1 0 15,1 5 -15,0 -4 16,0 4 -16,-5 -5 16,4 0 -16,1 5 15,0 -5 -15,0 1 16,-5 -1 -1,5 0 -15,-1 0 22,1 1 -22,0 -1 16,0 0 -16,-1 0 15,6 0 1,-5 1 -16,-1 -1 15,1 0 -15,0 0 16,0 1 -16,0 -1 16,-1 0 -16,1 0 15,0 1 -15,0 4 16,-1 -5 -16,1 5 15,0 0 63,4 -5 16,-4 0 -78,0 5 -16,0 -4 15,0 4 -15,-1 -5 16,1 0 -16,0 5 15,0 0 -15,-1 0 32,-4 -5 103,-4 5 525,-1 -5 -645,0 1 -15,0 -1 16,1 0 -16,-1 5 16,0 -5 -16,-5 1 15,6 4 -15,-1 -5 16,0 0 -16,0 0 15,1 1 -15,-1 4 256,0 4 -7,0 1 -233,1 0 -16,4 0 15,4 -5 219,1 0 -203,0 4 -15,9 -4 -16,-9 5 15,4 -5 -15,-4 5 16,5 0 -16,-5 -1 15,-1 -4 -15,1 0 16,0 0 -16,-5 5 16,5 -5 202,-1 5 -202,-4 0 -16,5 0 15,0 -5 -15,0 4 16,-1 1 -16,1 0 15,0 -5 -15,0 5 16,0 -5 -16,-1 4 16,-4 1 -16,5 -5 15,-5 5 277,5 4 -292,0 1 15,-1 -1 -15,-4 1 16,0 0 -16,0 -1 15,0 1 -15,-4 -1 16,4 -4 -16,-5 0 16,0 -1 -16,5 1 15,-5 0 -15,5 0 16,-4 -5 -1,4 5 17</inkml:trace>
    </iact:actionData>
  </iact:action>
  <iact:action type="add" startTime="9057">
    <iact:property name="dataType"/>
    <iact:actionData xml:id="d1">
      <inkml:trace xmlns:inkml="http://www.w3.org/2003/InkML" xml:id="stk1" contextRef="#ctx0" brushRef="#br0">255 1013 0,'0'-5'0,"5"5"47,4 -5 -16,1 5 -31,4 -4 16,0 -1 -16,1 5 15,-1 0 -15,0 0 16,0 0 -16,1 0 16,-1 0 -16,0 -5 15,1 5 -15,-6 0 16,6 0 -16,-6 -5 15,1 5 -15,-6 -5 16,1 5 -16,0 0 16,0 0 -1,-10 -4 199,0 -1 -214,0 -5 15,1 6 -15,-6 -6 16,1 5 -16,-1 -4 15,5 4 -15,0 0 16,1 0 -16,-1 1 16,5 8 218,5 1 -219,-1 0 1,6 0 -16,-5 0 15,0 -1 -15,-1 1 22,6 0 -22,-5 0 16,-1 -1 -16,1 1 109,0 5 -94,0 -6 -15,-1 1 16,1 0 -16,0 -5 62,-10 5 110,0 4 -156,1 -4 -16,-1 0 15,0 0 -15,0 -1 16,5 1 -16,-4 -5 15,-1 5 -15,0 0 16,5 -1 0,-5 1 -16,1 -5 0,-1 5 15,0 0 -15,0 -5 16,0 5 -16,1 -1 15,-1 1 -15,0 0 16,0 -5 0,1 5 -16,-1 -1 15,0 1 -15,0 -5 31,5 5 1,-4 0 -17</inkml:trace>
    </iact:actionData>
  </iact:action>
  <iact:action type="add" startTime="9058">
    <iact:property name="dataType"/>
    <iact:actionData xml:id="d2">
      <inkml:trace xmlns:inkml="http://www.w3.org/2003/InkML" xml:id="stk2" contextRef="#ctx0" brushRef="#brinv">0 0 0</inkml:trace>
    </iact:actionData>
  </iact:action>
  <iact:action type="add" startTime="9059">
    <iact:property name="dataType"/>
    <iact:actionData xml:id="d3">
      <inkml:trace xmlns:inkml="http://www.w3.org/2003/InkML" xml:id="stk3" contextRef="#ctx0" brushRef="#brinv">510 1110 0</inkml:trace>
    </iact:actionData>
  </iact:action>
</iact:actions>
</file>

<file path=ppt/ink/inkAction2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2:33.603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897">
    <iact:property name="dataType"/>
    <iact:actionData xml:id="d0">
      <inkml:trace xmlns:inkml="http://www.w3.org/2003/InkML" xml:id="stk0" contextRef="#ctx0" brushRef="#br0">12 97 0,'4'0'0,"1"0"94,9 5 -94,1 -5 16,-1 0 -16,0 0 15,1 0 -15,-1 0 16,0 0 -16,1 0 15,-1 0 -15,0 0 16,0 0 -16,1 0 16,-6 -5 -16,1 5 15,-5 0 -15,-1 0 16,6 0 -16,-5 0 16,0 -4 -16,-1 4 15,1 0 -15,0 0 16,4 0 -16,-4 0 15,5 0 -15,-1 0 16,1 0 -11,4 0 11,0 0 -16,1 0 15,-1 0 -15,0 0 16,1 -5 -16,-1 5 15,0 0 -15,-4 -5 16,4 5 -16,-4 0 16,-1 0 -16,5 0 15,1 -5 -15,-1 5 16,0 0 -16,1 -4 15,-1 4 -15,0 0 16,1 0 -16,-1 -5 16,0 5 -16,1 0 15,-1 -5 -15,0 5 16,0 0 -16,1 -5 15,-1 0 -15,0 5 16,1 0 -16,-1 -4 16,0 4 -16,1 -5 15,-11 5 -15,11 0 16,-11 0 -16,6 0 15,-5 -5 -15,4 5 16,1 0 -16,-1 0 16,-4 0 -16,0 -5 15,0 5 -15,-1 0 16,1 0 -16,0 0 15,0 0 -15,0 0 16,-1 -4 -16,1 4 16,0 0 -16,0 0 15,4 0 -15,-4 0 16,0 0 -16,-1 0 15,1 0 -15,0 0 16,0 -5 -16,0 5 16,-1 0 -16,6 -5 15,-1 5 -15,1 -5 16,-1 5 -11,6 0 10,-6 0 -15,6 -4 16,-1 4 -16,-9 0 16,4 0 -16,1 0 15,-1 0 -15,6 0 16,-6 0 -16,-4 0 15,4 0 1,6 0 -16,-1 0 16,0 0 -16,1 0 0,-6 0 15,1 0 -15,4 0 16,-9 0 -16,9 4 15,-4 -4 -15,-1 0 16,1 5 0,4 -5 -16,0 5 15,1 -5 -15,4 0 0,-5 5 16,0 -5 -16,1 4 15,-1 -4 -15,0 5 16,1 -5 0,-1 5 -16,0 -5 15,-4 0 -15,-1 5 16,-4 -5 -16,5 0 0,-6 0 15,1 0 -15,0 0 16,0 0 0,0 0 -16,-1 0 15,1 0 -15,0 0 16,0 0 -16,-1 0 15,1 0 -15,0 0 0</inkml:trace>
    </iact:actionData>
  </iact:action>
  <iact:action type="add" startTime="4898">
    <iact:property name="dataType"/>
    <iact:actionData xml:id="d1">
      <inkml:trace xmlns:inkml="http://www.w3.org/2003/InkML" xml:id="stk1" contextRef="#ctx0" brushRef="#brinv">0 0 0</inkml:trace>
    </iact:actionData>
  </iact:action>
  <iact:action type="add" startTime="4899">
    <iact:property name="dataType"/>
    <iact:actionData xml:id="d2">
      <inkml:trace xmlns:inkml="http://www.w3.org/2003/InkML" xml:id="stk2" contextRef="#ctx0" brushRef="#brinv">1506 114 0</inkml:trace>
    </iact:actionData>
  </iact:action>
</iact:actions>
</file>

<file path=ppt/ink/inkAction2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3:49.38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362">
    <iact:property name="dataType"/>
    <iact:actionData xml:id="d0">
      <inkml:trace xmlns:inkml="http://www.w3.org/2003/InkML" xml:id="stk0" contextRef="#ctx0" brushRef="#br0">2144 59 0,'4'0'0,"1"0"109,9 -5 -109,-4 5 15,4 0 -15,1 -4 16,-1 4 -16,5 0 16,0 0 -16,-5 0 15,1 0 -15,-1 0 16,-5 0 -16,-4 0 15,0 0 -15,5 0 16,-6 0 -16,6 -5 16,4 5 -16,0 0 15,1 0 -15,-1 0 16,0 0 -16,1 0 15,-6 5 -15,6 -5 16,-1 0 -16,0 0 16,0 4 -16,1 -4 5,-1 0 -5,0 0 16,-4 0 -16,-1 -4 15,6 4 -15,-6 0 16,1 0 -16,-1 -5 16,-4 5 -16,5 0 15,-5 -5 -15,-1 5 16,6 0 -16,-1 -5 15,1 5 -15,-1 0 16,6 -4 -16,-6 4 16,6 -5 -16,-1 0 15,0 5 -15,1 -5 16,-6 5 -16,5 0 15,-9 0 -15,0 0 16,4 -4 -16,-4 4 16,0 0 -16,0 0 15,4 0 -15,-4 0 16,5 0 -1,-1 0 -15,1 0 0,-6 0 16,6 0 -16,0 0 16,-6 0 -16,1 0 15,5 0 -15,-6 0 16,6 0 -16,-5 0 15,4 0 -15,-4 0 16,0 0 -16,4 0 16,-4 0 -1,5 0 -15,-1 0 0,1 0 16,4 0 -16,-4 0 15,4 0 -15,0 4 16,-4 -4 -16,4 5 16,-4 -5 -16,-1 5 15,5 -5 -15,1 5 16,-1 -5 -1,-4 4 -15,4 -4 0,0 5 16,0 -5 -1,-9 0 1,10 5 -16,-6 -5 15,1 0 -15,4 5 16,0 -5 -1,1 0 -15,-1 4 0,-5 -4 16,6 5 -16,-6 -5 16,6 0 -16,-6 5 15,5 -5 -15,1 5 16,-1 -5 -16,0 5 15,1 -1 1,-1 1 -16,0 -5 0,1 5 16,-1 0 -16,0 -1 15,0 1 -15,1 0 16,4 -5 -16,-5 5 15,1 -5 -15,-1 4 16,0 -4 0,0 0 -16,1 5 0,-6 -5 15,6 0 -15,-1 0 16,0 0 -1,-4 0 -15,-1 0 0,6 0 16,-6 0 -16,1 0 16,-1 0 -1,6 0 -15,-6 0 0,1 0 16,-1 0 -1,1 0 -15,-6 0 0,1 0 16,0 -5 0,0 1 -16,0 4 15,-1 0 -15,1 -5 16,0 5 -16,0 -5 15,-1 5 -15,1 0 0,-5 -5 16,5 5 -16</inkml:trace>
    </iact:actionData>
  </iact:action>
  <iact:action type="add" startTime="10097">
    <iact:property name="dataType"/>
    <iact:actionData xml:id="d1">
      <inkml:trace xmlns:inkml="http://www.w3.org/2003/InkML" xml:id="stk1" contextRef="#ctx0" brushRef="#br0">555 183 0,'-5'5'110,"-4"0"-95,4 -1 -15,-4 1 16,4 0 -16,-5 0 15,6 0 -15,-1 -1 16,0 1 -16,0 0 16,0 0 -16,1 -1 15,-1 -4 1,5 5 -16,-5 0 62,0 0 -46,5 -1 -11,-4 -4 10,-1 5 -15,0 0 16,0 0 -16,5 0 16,-4 -1 -16,-1 1 15,0 -5 -15,0 5 16,5 0 -16,-5 -1 15,5 1 -15,-4 0 16,-1 0 0,0 -1 -16,5 1 15,-5 0 -15,1 0 16,-1 0 -16,5 -1 15,-5 1 -15,0 0 16,1 4 -16,4 -4 16,0 5 -16,0 -1 15,0 -4 -15,0 0 16,0 0 -16,0 -1 15,0 1 -15,0 5 16,4 -6 -16,-4 1 16,0 0 -16,0 0 15,0 -1 -15,0 1 31,5 -5 -31,-5 5 16,0 0 -16,5 -1 16,0 1 -1,-5 0 -15,0 0 16,4 0 -16,1 -1 15,0 1 -15,0 0 16,-1 0 0,-4 -1 -16,5 1 0,0 0 15,0 0 -15,0 -1 16,-1 1 -16,1 0 15,-5 0 -15,0 0 16,5 -5 0,-5 4 4,5 1 11,-5 0 -31,4 0 16,1 -1 0,0 1 -16,0 0 15,-1 0 -15,-4 -1 0,5 1 16,-5 0 -16,5 0 15,0 0 -15,0 -1 16,-5 1 46,4 0 -46,6 9 0,-5 -9 -1,-1 0 -15,1 -1 16,0 1 -16,0 0 15,-1 -5 63</inkml:trace>
    </iact:actionData>
  </iact:action>
  <iact:action type="add" startTime="21349">
    <iact:property name="dataType"/>
    <iact:actionData xml:id="d2">
      <inkml:trace xmlns:inkml="http://www.w3.org/2003/InkML" xml:id="stk2" contextRef="#ctx0" brushRef="#br0">2797 703 0,'5'0'0,"0"0"109,-1 0 -93,1 0 -16,0 0 16,0 0 -16,-1 0 15,1 0 -15,0 0 16,0 0 -1,-1 0 -15,1 0 16,0 0 -16,0 0 0,0 0 16,4 0 -1,-4 0 -15,0 0 16,-1 0 -16,1 0 15,0 0 -15,0 0 16,-1 0 -16,1 0 16,0 0 -16,0 0 15,0 0 1,-1 0 -1,1 0 -15,0 0 16,0 0 -16,-1 0 16,1 0 -16,0 0 0,0 0 15,-1 0 1,1 0 -1,0 0 -15,0 0 16,0 0 -16,-1 0 16,6 0 -16,-5 0 15,-1 0 -15,1 -5 16,0 5 -16,0 0 20,-1 0 -20,1 0 16,0 0 -16,0 0 16,0 0 -16,-1 0 15,1 0 -15,0 0 16,0 0 -1,-1 0 32,11 0 -31,-11 -5 -1,6 5 -15,-5 0 16,0 0 -16,-1 0 16,1 0 -16,0 0 15,0 0 -15,-1 0 16,1 0 -16,0 0 15,4 0 -15,-4 0 16,0 0 -16,0 0 16,4 0 -16,1 0 15,-5 0 -15,4 0 16,1 0 -16,-6 0 15,6 0 -15,0 0 16,-6 0 -16,1 0 16,0 0 -16,0 0 15,-1 0 -15,1 0 16,0 0 -16,0 0 15,-1 0 -15,1 0 16,0 0 -16,0 0 16,0 0 -16,-1 0 15,1 0 -15,5 0 16,-1 0 -16,-4 0 15,9 0 -15,1 0 16,-1 0 -16,-5 0 16,1 0 -16,-1 0 5,1 0 -5,0 0 16,-6 -4 -16,1 4 15,5 0 -15,-6 0 16,1 0 -16,0 0 16,0 0 -16,-1 0 15,1 0 1,0 0 -16,0 0 15,0 0 -15,-1 0 16,1 0 -16,0 0 16,0 0 -16,-1 0 15,1 0 -15,5 0 16,-5 0 -16,4 0 15,-4 0 -15,4 0 16,-4 0 -16,5 0 16,-6 0 -16,1 0 15,0 0 -15,0 0 16,0 0 -16,4 0 15,-4 0 -15,0 0 16,4 0 -16,1 0 16,-1 0 -16,6 0 15,-6 0 -15,-4 4 16,4 -4 -16,1 0 15,-5 0 -15,4 0 16,-4 0 -16,0 0 16,4 0 -16,-4 -4 15,0 4 -15,0 0 16,-1 0 -16,1 0 15,0 0 -15,0 0 16,-1 0 -16,1 0 16,0 0 -16,0 4 15,0 -4 -15,-1 0 16,1 0 -16,0 0 15,0 0 -15,-1 0 16,1 5 -1,0 -5 1,4 0 -16,-4 0 15,5 0 -15,-5 0 16,4 0 -16,1 0 15,-6 0 -15,6 0 16,-5 0 -16,4 0 16,1 5 -1,-5 -5 -15,4 0 0,-4 0 16,4 0 -16,-4 0 15,0 0 -15,0 0 16,-1 0 0,1 0 -16,0 0 0,0 0 15,0 0 -15,-1 0 16,1 0 -16,0 0 15,0 0 -15,4 0 16,1 0 0,-6 0 -16,6 0 0,0 0 15,-1 0 -15,5 0 16,-9 0 -16,9 0 15,-4 0 -15,-5 -5 16,4 5 -16,1 0 16,-1 0 -16,1 0 15,-1 0 -15,1 0 16,0 -5 -16,-6 5 15,6 0 -15,-1 0 16,1 0 -16,-5 0 16,-1 0 -16,1 0 15,0 0 -15,0 5 16,0 -5 -16,-1 0 15,1 0 1,0 0 -16,0 0 0,4 0 16,1 0 -16,-1 0 15,1 0 -15,-1 0 16,1 0 -1,4 0 -15,-4 0 0,4 0 16,0 0 -16,-4 0 16,4 0 -16,-9 0 15,4 0 -15,1 0 16,-5 0 -1,0 0 -15,-1 0 16,1 0 0,0 0 -16,0 0 0,-1 0 15,1 0 1,0 0 -1,0 5 -15,0 -5 16,-1 5 -16,1 -1 16,0 -4 -16,0 5 0,4 -5 15,-4 0 -15,4 5 16,1 -5 -1,-5 0 -15,0 5 16,-1 -5 -16,1 0 16,0 0 -16,0 0 15,-1 0 1,1 0 -1,0 0 32,0 0 -47</inkml:trace>
    </iact:actionData>
  </iact:action>
  <iact:action type="add" startTime="37874">
    <iact:property name="dataType"/>
    <iact:actionData xml:id="d3">
      <inkml:trace xmlns:inkml="http://www.w3.org/2003/InkML" xml:id="stk3" contextRef="#ctx0" brushRef="#br0">12 1080 0,'4'0'0,"6"0"146,-5 0 -131,4 -5 -15,-4 5 16,4 0 -16,6 0 15,-6 -5 -15,1 5 16,4 -5 -16,-4 5 16,4 -4 -16,-4 -1 15,4 5 -15,0 -5 16,0 5 -16,-4 -5 15,4 5 -15,1 -5 16,-6 5 -16,5 0 16,-4 0 -16,0 0 15,-6 0 -15,1 -4 16,0 4 -16</inkml:trace>
    </iact:actionData>
  </iact:action>
  <iact:action type="add" startTime="54170">
    <iact:property name="dataType"/>
    <iact:actionData xml:id="d4">
      <inkml:trace xmlns:inkml="http://www.w3.org/2003/InkML" xml:id="stk4" contextRef="#ctx0" brushRef="#br0">1433 1375 0,'5'0'0,"-1"-5"109,1 5 -93,0 -4 -16,4 -1 15,1 5 1,0 0 -16,-1 -5 15,5 5 -15,1 0 16,4 -5 -16,-5 5 16,5 0 -16,-5 0 15,1 0 -15,-1 0 16,0 0 -16,1 0 15,-6 0 -15,6 0 16,-6 0 -16,1 0 16,-1 0 -16,1 0 15,-5 0 -15,9 5 16,0 -5 -16,-4 0 15,4 0 -15,0 0 16,1 0 -16,-1 0 16,5 0 -16,-5 0 15,1 0 -15,-1 0 16,0 0 -16,1 0 15,-6 0 -15,-4 0 16,4 0 -16,-4 0 14,0 0 -14,4 0 15,-4 5 -15,5 -5 16,-1 0 -16,6 0 15,-1 0 -15,0 0 16,1 0 -16,-1 0 16,5 0 -16,-5 0 15,1 0 -15,-1 0 16,0 0 -16,0 0 15,1 0 -15,-1 0 16,0 0 -16,-4 0 16,4 0 -16,1 0 15,-1 -5 -15,0 5 16,-4 0 -16,4 0 15,0 0 -15,1 0 16,-1 -5 -16,-5 5 16,6 0 -16,-1 0 15,0 0 -15,5 0 16,1 0 -16,-1 0 15,0 0 -15,0 0 16,0 -4 -16,0 4 16,0 -5 -16,5 5 15,-5 -5 -15,0 0 16,0 5 -16,0 -4 15,5 4 -15,-5 -5 16,0 5 -16,0 -5 16,0 0 -16,-4 5 15,4 -5 -15,-5 5 16,0 -4 -16,1 4 15,-1 0 -15,0 0 16,1 0 -16,-1 0 16,0 0 -16,1 0 15,-1 4 -15,0 -4 16,0 0 -16,1 0 15,-1 5 -9,0 -5 10,1 0 -16,-1 0 16,0 0 -16,1 0 15,-1 0 -15,0 0 16,-4 0 -16,-1 0 15,1 0 -15,-5 0 16,4 0 -16,-4 0 16,4 0 -16,6 0 15,-1 0 -15,0 0 16,-4 0 -1,4 5 -15,1 -5 0,-1 0 16,-5 0 -16,6 0 16,-6 0 -16,-4 5 15,5 -5 -15,-6 0 16,1 0 -16,0 0 15,0 0 -15,-1 5 16,1 -5 -16,0 0 16,4 0 -16,-4 4 15,5 -4 -15,-1 0 16,6 5 -1,-6 -5 -15,1 0 0,-1 5 16,1 -5 -16,-5 0 16,9 0 -16,-9 5 15,9 -5 -15,0 0 16,1 0 -16,-1 4 15,0 -4 1,0 0 -16,1 5 16,-1 -5 -16,0 0 0,1 0 15,-6 5 -15,6 -5 16,-1 0 -16,-5 0 15,6 5 -15,-6 -5 16,6 0 -16,-6 0 16,5 0 -1,-4 0 -15,4 0 0,-4 0 16,4 0 -16,0 0 15,1 0 1,-1 0 -16,0 0 16,-4 4 -16,4 -4 15,-4 0 -15,4 0 16,-4 0 -16,-1 5 0,5 -5 15,-4 0 -15,9 5 16,-5 -5 0,1 0 -16,-1 0 15,5 0 -15,0 0 16,0 0 -16,0 5 15,0 -5 -15,0 0 0,-4 0 16,4 0 0,-5 0 -16,0 0 15,1 0 -15,-6 0 16,1 0 -16,-1 0 15,-4 0 -15,0 0 0,4 0 16,6 -5 -16,-6 0 16,6 0 -1,-6 1 -15,5 4 16,1 -5 -16,-1 0 15,0 5 -15,1 -5 16,-1 5 -16,0 0 16,1 0 -16,-6 0 15,-4 0 -15,0 -4 16,-1 4 -16,1 0 15,0 0 -15,0 -5 16,0 5 -16,-1 0 16,1 0 -16,0 0 15,-5 -5 -15,5 5 16</inkml:trace>
    </iact:actionData>
  </iact:action>
  <iact:action type="add" startTime="54171">
    <iact:property name="dataType"/>
    <iact:actionData xml:id="d5">
      <inkml:trace xmlns:inkml="http://www.w3.org/2003/InkML" xml:id="stk5" contextRef="#ctx0" brushRef="#brinv">0 0 0</inkml:trace>
    </iact:actionData>
  </iact:action>
  <iact:action type="add" startTime="54172">
    <iact:property name="dataType"/>
    <iact:actionData xml:id="d6">
      <inkml:trace xmlns:inkml="http://www.w3.org/2003/InkML" xml:id="stk6" contextRef="#ctx0" brushRef="#brinv">4554 1396 0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3:26.676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3060">
    <iact:property name="dataType"/>
    <iact:actionData xml:id="d0">
      <inkml:trace xmlns:inkml="http://www.w3.org/2003/InkML" xml:id="stk0" contextRef="#ctx0" brushRef="#br0">937 12 0,'5'0'0,"-1"0"109,1 4 -94,0 -4 -15,0 0 16,-1 5 0,1 -5 -16,5 0 15,-5 5 -15,-1 -5 16,6 5 -16,-1 -5 15,-4 4 -15,0 -4 16,0 5 -16,-1 -5 16,1 5 -1,0 -5 -15,0 5 0,0 -5 16,-1 0 -16,1 0 15,0 0 -15,0 0 16,-1 0 -16,1 0 16,0 0 -1,0 0 -15,-1 0 16,6 -5 -16,-5 5 15,4 0 -15,-4 -5 0,5 5 16,-6 0 0,1 0 -16,0 0 15,0 0 -15,0 -5 16,-1 5 -16,1 0 15,0 0 -15,0 -4 16,-1 4 -16,1 0 0,0 0 16,0 0 -1,-1 0 -15,1 0 16,0 0 -16,0 0 15,4 0 -15,-4 0 16,5 0 -16,-1 0 16,1 0 -16,-6 0 15,6 0 -15,-5 0 16,0 0 -16,-1 0 15,1 0 -15,0 0 16,0 0 -16,-1 0 16,1 0 -11,5 -5 10,-6 5 -15,1 0 16,0 0 -16,0 0 15,0 0 -15,-1 0 16,1 0 -16,0 0 16,4 0 -16,-4 0 15,5 0 -15,-1 0 16,1 0 -16,-1 0 15,-4 0 -15,5 0 16,-1 0 -16,1 0 31,4 0 -31,-4 0 0,-1 0 16,-4 0 -16,0 0 15,4 0 -15,1 0 16,-1 5 -16,-4 -5 16,5 0 -16,-1 0 15,1 0 -15,-1 0 16,1 0 -16,4 0 15,-4 0 -15,-1 0 16,1 0 -16,-1 0 16,1 0 -16,-1 0 15,1 0 -15,-1 0 16,1 0 -16,-5 0 15,4 0 -15,1 0 16,-6 0 -16,6 0 16,0 0 -16,-6 0 15,6 0 -15,-1 0 16,6 0 -16,-6 0 15,6 0 -15,-6 0 16,1 0 -16,-1 0 16,5 4 -16,-4 -4 15,4 5 -15,1 -5 16,-6 0 -16,5 0 15,1 0 -15,-10 0 6,9 0 -6,-9 0 16,4 0 -16,-4 0 15,0 0 -15,-1 5 16,1 -5 -16,0 0 15,0 0 -15,0 0 16,-1 0 0,1 0 -1,0 0 1,0 0 -16,-1 0 15,1 0 -15,0 0 16,4 0 -16,1 0 16,0 5 -16,-1 -5 15,5 0 -15,1 4 16,-1 -4 -16,-4 5 15,4 -5 -15,0 0 16,-4 5 -16,4 -5 16,0 5 -16,-4 -5 15,-5 0 -15,4 0 16,1 0 -16,-5 5 15,4 -5 -15,1 0 16,-6 0 -16,1 0 16,0 0 -16,0 0 15,-1 0 -15,1 0 16,0 0 -16,0 0 15,4 -5 -15,6 5 16,-11 -5 -16,11 5 16,-6 -5 -16,6 5 15,-1 0 -15,0 0 16,0 0 -16,-4 0 15,0 0 -15,-6 0 16,1 0 -16,0 0 16,0 0 -16,-1 0 15,1 0 -15,0 0 21,0 0 -21,-1 0 15,1 0 -15,0 -5 16,0 5 -16,0 0 16,-1 0 -1,1 0 -15,0 0 31</inkml:trace>
    </iact:actionData>
  </iact:action>
  <iact:action type="add" startTime="12383">
    <iact:property name="dataType"/>
    <iact:actionData xml:id="d1">
      <inkml:trace xmlns:inkml="http://www.w3.org/2003/InkML" xml:id="stk1" contextRef="#ctx0" brushRef="#br0">2244 317 0,'5'0'78,"-1"-5"-62,1 5 -16,0 -5 16,0 5 -16,-1 0 15,1 -5 -15,0 5 16,0 -4 -11,-1 4 10,1 0 -15,0 0 16,0 0 -16,0 0 16,-1 0 -16,1 0 15,0 0 32,0 0 -31,-1 -5 -16,1 5 15,0 0 -15,0 0 16,-1 0 -16,1 0 15,0 0 -15,0 0 16,0 0 0,-1 0 -16,1 0 15,0 0 1,0 0 -16,-1 0 15,1 0 -15,0 0 16,0 0 -16,-1 5 16,1 -5 -16,0 0 15,0 0 -15,0 0 16,-1 0 -16,1 0 15,0 0 -15,0 0 16,-1 0 0,1 0 -1,0 0 1,0 0 -1,-1 4 -15,1 -4 16,0 0 -16,5 5 16,-6 -5 -16,1 0 15,0 0 -15,0 5 16,-1 -5 -16,1 0 15,0 0 -15,0 0 16,4 5 -16,-4 -5 16,5 0 -11,-6 4 10,1 -4 -15,0 0 16,4 0 -16,-4 0 15,0 0 -15,0 0 16,-1 0 0,1 0 -16,0 0 15,0 5 1,0 -5 -16,-1 0 15,1 0 -15,0 0 16,0 0 -16,-1 5 16,1 -5 -16,0 0 15,0 0 -15,4 0 16,-4 5 -16,0 -5 15,0 0 -15,4 0 16,-4 0 -16,4 5 16,1 -5 -16,-5 0 15,4 0 -15,1 0 16,-5 0 -16,4 0 15,-4 0 -15,4 0 16,1 0 -16,-1 0 16,-4 0 -16,5 4 15,-1 -4 -15,6 0 16,-6 0 -16,1 0 15,-1 5 -15,1 -5 16,-1 0 0,1 0 -16,-5 0 0,4 0 15,-4 0 1,4 0 -16,-4 0 0,5 0 15,-5 0 -15,-1 0 16,1 0 -16,0 0 16,0 -5 -1,-1 5 -15,1 0 16,0 0 -16,0 0 0,0 0 15,-1 0 -15,1 0 6,0 0 10,0 0 -16,-1 0 15,6 0 -15,-5 0 16,-1 0 -16,11 0 0,-6 0 15,6 -4 -15,-6 4 16,5 0 0,1 -5 -16,-6 5 15,6 0 -15,-1 0 16,0 0 -16,1 0 15,-1 -5 -15,-5 5 0,1 0 16,-1 0 -16,6 0 16,-6 0 -16,6 0 15,-6 0 1,5 5 -16,-9 -5 15,10 5 -15,-6 -5 16,1 0 -16,4 0 16,-9 0 -16,9 0 0,-4 0 15,-6 0 1,11 0 -16,-6 0 15,5 -5 -15,1 5 16,-1 0 -16,-4 0 16,4 0 -16,-5 0 15,6 0 -15,-6 0 16,6 0 -16,-1 0 15,-5 0 -15,1 0 16,0 0 -16,-1 0 16,1 0 -16,4 0 15,0 0 -15,1 5 16,-1 -5 -16,0 0 15,0 4 -15,1 -4 16,-1 5 -16,0 -5 16,-4 5 -16,4 -5 15,-4 0 -15,-1 0 16,6 0 -12,-6 0 11,1 0 -15,-1 0 16,1 0 -16,-5 0 16,4 0 -16,-4 0 15,0 0 -15,-1 0 16,1 0 -16,0 0 15,0 0 -15,-1 0 16,1 0 -16,0 0 16,0 0 -16,0 0 15,-1 0 -15,1 0 16,0 0 -16,0 0 15,-1 0 -15,1 0 16,0 0 -16,0 0 16,0 0 -1,-1 0 1,1 0 -1</inkml:trace>
    </iact:actionData>
  </iact:action>
  <iact:action type="add" startTime="18153">
    <iact:property name="dataType"/>
    <iact:actionData xml:id="d2">
      <inkml:trace xmlns:inkml="http://www.w3.org/2003/InkML" xml:id="stk2" contextRef="#ctx0" brushRef="#br0">78 860 0,'0'15'32,"0"-1"-32,0 -5 15,0 1 -15,0 0 16,0 -1 -16,0 1 15,0 -6 -15,0 1 16,0 0 -16,0 0 21,0 -1 57,-4 1 -63,-1 10 1,0 -11 -1,5 1 -15,-5 0 16,0 0 -16,1 -1 16,-1 1 -16,0 0 15,5 0 -15,-5 -1 16,1 1 -16,-1 0 15,5 0 1,-5 -1 -16,5 1 0,0 0 16,-5 -5 -16,5 5 15,0 0 -15,0 -1 16,-4 1 -16,4 0 15,0 0 -15,0 -1 16,0 1 0,4 0 -1,-4 0 -15,5 -1 16,0 6 -16,0 0 15,-1 -6 -15,1 6 16,0 -5 -16,0 -1 16,-1 6 -16,1 -5 15,0 -1 -15,0 1 16,0 0 -16,-1 0 15,-4 0 1,5 -1 -16,-5 1 16,0 0 -16,5 0 15,-5 -1 -15,0 1 16,0 0 -16,0 0 0,5 4 15,-5 -4 -15,0 0 16,0 4 10,0 1 -26,0 -1 15,0 1 -15,0 -1 16,0 1 -16,-5 0 15,5 -6 -15,0 1 0,-5 0 16,5 4 -16,0 -4 16,0 0 -16,-5 0 15,5 -1 1,0 1 -16,0 0 15,0 0 -15,0 -1 16,0 1 -16,0 0 0,0 0 16,0 0 -1,5 4 -15,0 -4 16,0 0 -16,-5 -1 15,4 1 -15,1 5 16,-5 -1 -16,5 1 16,0 -1 -16,-1 -4 0,-4 9 15,5 -4 1,0 -1 -16,-5 1 15,5 0 -15,-5 -1 16,0 1 -16,5 -1 16,-5 -4 -16,0 4 15,0 -4 -15,0 0 16,0 0 -16,0 4 15,0 -4 -15,0 5 16,0 -6 -16,0 1 16,0 0 -16,0 0 15,0 4 -15,0 1 16,0 -1 -16,0 -4 15,0 0 -15,0 0 16,0 -1 -16,0 1 16,0 0 -1,4 -5 100</inkml:trace>
    </iact:actionData>
  </iact:action>
  <iact:action type="add" startTime="18154">
    <iact:property name="dataType"/>
    <iact:actionData xml:id="d3">
      <inkml:trace xmlns:inkml="http://www.w3.org/2003/InkML" xml:id="stk3" contextRef="#ctx0" brushRef="#brinv">0 0 0</inkml:trace>
    </iact:actionData>
  </iact:action>
  <iact:action type="add" startTime="18155">
    <iact:property name="dataType"/>
    <iact:actionData xml:id="d4">
      <inkml:trace xmlns:inkml="http://www.w3.org/2003/InkML" xml:id="stk4" contextRef="#ctx0" brushRef="#brinv">3906 1682 0</inkml:trace>
    </iact:actionData>
  </iact:action>
</iact:actions>
</file>

<file path=ppt/ink/inkAction3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4:21.87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156">
    <iact:property name="dataType"/>
    <iact:actionData xml:id="d0">
      <inkml:trace xmlns:inkml="http://www.w3.org/2003/InkML" xml:id="stk0" contextRef="#ctx0" brushRef="#br0">12 50 0,'4'0'0,"6"-5"78,4 5 -78,0 0 5,6 -5 -5,3 5 15,6 0 -15,4 -5 16,1 5 -16,4 0 16,0 0 -16,0 0 15,0 0 -15,1 0 16,-11 0 -16,1 0 15,-1 0 -15,1 0 16,0 0 -16,-1 0 16,1 0 -16,-1 0 15,-8 0 -15,3 0 16,1 0 -16,0 0 15,-5 0 -15,0 0 16,0 0 -16,0 0 16,1 0 -16,-1 0 15,0 0 -15,0 0 16,0 0 -16,5 0 15,0 0 -15,-1 0 16,6 0 -16,0 0 16,-6 0 -16,1 0 15,5 0 -15,0 0 16,-1 0 -16,1 -4 15,-1 4 -15,-4 -5 16,0 0 -16,0 5 16,5 -5 -16,-6 5 15,1 -4 -15,0 4 16,0 0 -16,-5 0 15,5 0 -15,-5 0 16,0 0 -16,0 0 16,0 0 -1,0 4 -15,0 -4 0,0 0 16,0 0 -16,1 5 15,3 -5 -15,-3 0 16,-1 5 -16,0 -5 16,5 0 14,-5 5 -30,4 -1 0,-3 1 16,3 -5 -16,1 5 15,-5 0 -15,5 -5 16,-5 0 -16,5 0 16,-5 0 -1,10 0 -15,-5 0 16,-1 0 -16,-3 0 15,8 0 -15,-4 0 0,-5 0 16,0 0 -16,0 0 16,0 0 -1,0 0 -15,0 0 16,1 0 -16,3 0 15,1 0 -15,5 0 16,-5 0 -16,0 0 0,4 4 16,-4 -4 -1,-5 0 -15,-5 5 16,5 -5 -16,1 5 15,-6 -5 -15,0 0 16,0 0 -16,1 0 16,-1 0 -16,0 0 15,1 0 -15,-1 0 16,0 0 -16,1 0 15,-1 0 -15,0 0 16,5 0 -16,-4 0 16,4 0 -16,-5 0 15,0 0 -15,5 0 16,-4 0 -16,-1 0 15,5 0 -15,0 0 16,0 -5 -16,0 5 16,0 0 -16,10 0 15,-5 0 -15,5 0 16,4 0 -16,-4 0 15,-1 5 -15,1 -5 16,-1 5 -16,1 -5 16,0 5 -16,-1 -5 15,1 0 -15,-5 0 16,0 0 -16,-5 0 15,4 0 -15,-3 0 16,-1 0 -16,4 0 16,-3 0 -16,-1 0 15,0 0 -15,0 0 16,0 0 -16,0 0 15,0 0 -15,0 0 16,0 0 -16,5 0 16,-5 0 -16,0 0 15,0 0 -15,-4 0 16,-1 -5 -16,0 5 15,1 0 -15,-1 0 16,0 0 -16,0 0 16,-4 0 -16,-5 0 15,0 0 -15,4 0 16,-4 0 -16,0 0 15,-1 0 -15,1 0 16,0 -5 0</inkml:trace>
    </iact:actionData>
  </iact:action>
  <iact:action type="add" startTime="8802">
    <iact:property name="dataType"/>
    <iact:actionData xml:id="d1">
      <inkml:trace xmlns:inkml="http://www.w3.org/2003/InkML" xml:id="stk1" contextRef="#ctx0" brushRef="#br0">3422 1208 0,'5'5'0,"-1"0"53,1 4 -53,0 1 16,4 4 -1,-4 -4 -15,0 -5 16,0 -1 -16,-1 1 15,1 -5 48,0 -5 -63,0 1 15,0 -1 -15,4 0 16,-4 0 -16,9 -4 16,1 -6 -16,-1 1 15,0 -5 -15,0 5 16,1 -5 -16,-1 0 15,5 -5 -15,-5 5 16,1 0 -16,-1 0 16,-4 4 -16,-1 1 15,1 0 -15,-6 4 16,1 5 -16,0 1 15,0 -1 -15</inkml:trace>
    </iact:actionData>
  </iact:action>
  <iact:action type="add" startTime="17408">
    <iact:property name="dataType"/>
    <iact:actionData xml:id="d2">
      <inkml:trace xmlns:inkml="http://www.w3.org/2003/InkML" xml:id="stk2" contextRef="#ctx0" brushRef="#br0">2387 1742 0,'5'-4'0,"-1"-1"62,11 0 -46,4 0 -16,0 1 15,0 -1 1,9 0 -16,-4 0 0,5 0 15,0 5 -15,-1 0 16,1 -4 -16,-1 4 16,1 -5 -16,-5 5 15,-5 -5 1,0 0 -16,0 1 15,0 -1 -15,0 5 0,0 -5 16,0 5 -16,-4 0 16,-1 -5 -16,5 1 15,0 4 1,0 -5 -16,0 0 30,0 0 -30,1 0 0,-1 5 16,0 -4 0,0 4 -16,-5 0 0,0 -5 15,1 5 -15,-1 0 16,-4 0 -16,4 5 15,-5 -5 1,6 4 -16,-1 1 0,5 0 16,-5 -5 -16,10 5 15,-5 0 1,5 -1 -16,0 1 15,0 0 -15,0 0 16,4 -1 -16,1 1 16,-5 0 -16,0 0 0,4 -1 15,-4 1 1,0 0 -16,-5 0 15,5 0 -15,-5 -1 16,0 1 -16,0 0 16,5 0 -16,-5 -5 15,0 4 -15,0 1 16,5 0 -16,-5 -5 0,0 5 15,0 -1 1,0 -4 -16,0 5 16,1 -5 -16,-1 0 15,-5 0 -15,-5 0 16,-4 0 -16,0 0 0,0 0 31</inkml:trace>
    </iact:actionData>
  </iact:action>
  <iact:action type="add" startTime="19404">
    <iact:property name="dataType"/>
    <iact:actionData xml:id="d3">
      <inkml:trace xmlns:inkml="http://www.w3.org/2003/InkML" xml:id="stk3" contextRef="#ctx0" brushRef="#br0">612 1919 0,'20'5'93,"8"-1"-77,6 1 -16,4 0 16,0 0 -1,0 -1 -15,0 1 16,5 0 -16,-5 0 15,0 -1 -15,-9 -4 16,0 0 -16,-5 0 0,-1 5 16,-4 -5 -1,-4 0 -15,-6 0 16,-4 0 -16,0 0 0</inkml:trace>
    </iact:actionData>
  </iact:action>
  <iact:action type="add" startTime="19405">
    <iact:property name="dataType"/>
    <iact:actionData xml:id="d4">
      <inkml:trace xmlns:inkml="http://www.w3.org/2003/InkML" xml:id="stk4" contextRef="#ctx0" brushRef="#brinv">0 0 0</inkml:trace>
    </iact:actionData>
  </iact:action>
  <iact:action type="add" startTime="19406">
    <iact:property name="dataType"/>
    <iact:actionData xml:id="d5">
      <inkml:trace xmlns:inkml="http://www.w3.org/2003/InkML" xml:id="stk5" contextRef="#ctx0" brushRef="#brinv">3910 1983 0</inkml:trace>
    </iact:actionData>
  </iact:action>
</iact:actions>
</file>

<file path=ppt/ink/inkAction3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4:47.82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432">
    <iact:property name="dataType"/>
    <iact:actionData xml:id="d0">
      <inkml:trace xmlns:inkml="http://www.w3.org/2003/InkML" xml:id="stk0" contextRef="#ctx0" brushRef="#br0">21 26 0,'5'0'0,"0"0"192,-1 0 -176,1 0 0,0 -5 -16,0 5 15,-1 0 1,6 0 -1,-5 -5 -15,0 5 16,-1 0 -16,1 0 16,0 0 -1,0 0 1,-1 0 46,6 0 -62,-5 0 16,-1 0 -16,1 0 15,0 0 32,0 -4 62,0 4 -93</inkml:trace>
    </iact:actionData>
  </iact:action>
  <iact:action type="add" startTime="5838">
    <iact:property name="dataType"/>
    <iact:actionData xml:id="d1">
      <inkml:trace xmlns:inkml="http://www.w3.org/2003/InkML" xml:id="stk1" contextRef="#ctx0" brushRef="#br0">16 684 0,'5'0'0,"0"0"187,9 0 -171,0 0 -16,1 0 15,-1 -5 -15,5 5 16,0 0 -16,0 0 16,0 0 -16,-4 0 15,-1 0 -15,-4 0 16,-1 0 -16,-9 5 208</inkml:trace>
    </iact:actionData>
  </iact:action>
  <iact:action type="add" startTime="11902">
    <iact:property name="dataType"/>
    <iact:actionData xml:id="d2">
      <inkml:trace xmlns:inkml="http://www.w3.org/2003/InkML" xml:id="stk2" contextRef="#ctx0" brushRef="#br0">12 1094 0,'4'0'0,"1"0"114,0 0 -99,0 0 -15,-1 0 0,6 0 16,-5 5 -1,4 -5 -15,-4 0 16,0 0 -16,0 0 16,-1 0 -16,1 0 15,0 -5 157,9 0 -157,0 0 -15,-4 1 16,4 4 -16,-4 -5 16,-5 5 -16,-1 0 15,1 0 -15</inkml:trace>
    </iact:actionData>
  </iact:action>
  <iact:action type="add" startTime="15826">
    <iact:property name="dataType"/>
    <iact:actionData xml:id="d3">
      <inkml:trace xmlns:inkml="http://www.w3.org/2003/InkML" xml:id="stk3" contextRef="#ctx0" brushRef="#br0">31 1442 0,'4'0'0,"1"0"203,0 5 -187,4 -5 -1,-4 5 -15,0 -1 16,0 -4 -1,0 0 -15,-1 0 16,1 0 -16,0 5 16,0 -5 -1,-1 0 1,1 0 -1,5 0 -15,-6 0 16,1 0 -16,0 0 16,0 5 -16,0 -5 15,-1 0 141,1 0 -93,5 0 -1,-1 0 -46,-4 0 -16,0 0 15,4 0 -15,1 0 16,-5 0 -16,-1 0 15,1 0 -15,0 0 16</inkml:trace>
    </iact:actionData>
  </iact:action>
  <iact:action type="add" startTime="15827">
    <iact:property name="dataType"/>
    <iact:actionData xml:id="d4">
      <inkml:trace xmlns:inkml="http://www.w3.org/2003/InkML" xml:id="stk4" contextRef="#ctx0" brushRef="#brinv">0 0 0</inkml:trace>
    </iact:actionData>
  </iact:action>
  <iact:action type="add" startTime="15828">
    <iact:property name="dataType"/>
    <iact:actionData xml:id="d5">
      <inkml:trace xmlns:inkml="http://www.w3.org/2003/InkML" xml:id="stk5" contextRef="#ctx0" brushRef="#brinv">223 1477 0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3:57.424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023">
    <iact:property name="dataType"/>
    <iact:actionData xml:id="d0">
      <inkml:trace xmlns:inkml="http://www.w3.org/2003/InkML" xml:id="stk0" contextRef="#ctx0" brushRef="#br0">646 140 0,'5'-5'0,"-1"1"202,1 -1 -186,0 -5 -16,0 6 16,-1 -1 -16,1 -5 15,0 1 1,0 4 -16,0 -4 15,-1 4 -15,-4 0 16,5 0 -16,0 0 16,-5 1 -16,5 -1 15,-5 0 -15,0 0 16,4 1 -1,-4 -1 -15,5 0 16,-5 0 -16,5 1 16</inkml:trace>
    </iact:actionData>
  </iact:action>
  <iact:action type="add" startTime="11728">
    <iact:property name="dataType"/>
    <iact:actionData xml:id="d1">
      <inkml:trace xmlns:inkml="http://www.w3.org/2003/InkML" xml:id="stk1" contextRef="#ctx0" brushRef="#br0">350 546 0,'5'-5'0,"0"5"218,-1 -5 -218,1 0 16,0 0 -16,0 1 15,0 -1 -15,-1 0 16,1 0 -16,0 1 16,0 -1 -16,-1 0 15,1 0 0,-5 1 1,5 -1 -16,0 0 15,-1 5 -15,-4 -5 16,0 0 0,5 5 -16,-5 -4 15,5 -1 1,-5 0 -16,5 5 15,-5 -5 1,0 1 -16</inkml:trace>
    </iact:actionData>
  </iact:action>
  <iact:action type="add" startTime="17322">
    <iact:property name="dataType"/>
    <iact:actionData xml:id="d2">
      <inkml:trace xmlns:inkml="http://www.w3.org/2003/InkML" xml:id="stk2" contextRef="#ctx0" brushRef="#br0">12 1223 0,'0'-5'0,"4"0"618,-4 0 -618,5 5 0,-5 -4 15,5 -1 -15,-5 0 16,5 5 -16,-5 -5 15,4 0 -15,-4 1 16,5 -1 -16,0 0 16,-5 0 -16,5 1 15,-1 -1 -15,1 0 16,0 0 -1,0 1 -15,0 -1 16,-1 0 0,1 0 -16,0 1 15,0 -1 -15,-5 0 0,0 0 16,4 0 -1,1 1 -15,0 -1 161</inkml:trace>
    </iact:actionData>
  </iact:action>
  <iact:action type="add" startTime="17323">
    <iact:property name="dataType"/>
    <iact:actionData xml:id="d3">
      <inkml:trace xmlns:inkml="http://www.w3.org/2003/InkML" xml:id="stk3" contextRef="#ctx0" brushRef="#brinv">0 0 0</inkml:trace>
    </iact:actionData>
  </iact:action>
  <iact:action type="add" startTime="17324">
    <iact:property name="dataType"/>
    <iact:actionData xml:id="d4">
      <inkml:trace xmlns:inkml="http://www.w3.org/2003/InkML" xml:id="stk4" contextRef="#ctx0" brushRef="#brinv">738 1234 0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4:35.253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565">
    <iact:property name="dataType"/>
    <iact:actionData xml:id="d0">
      <inkml:trace xmlns:inkml="http://www.w3.org/2003/InkML" xml:id="stk0" contextRef="#ctx0" brushRef="#br0">145 35 0,'0'5'31,"-5"0"-15,1 0 -16,4 -1 16,0 1 -16,-5 0 15,5 0 -15,-5 0 16,5 -1 -16,-5 1 15,0 0 -15,5 0 16,-4 -1 -16,4 1 16,-5 0 -16,5 0 15,0 -1 -15,-5 1 16,5 0 -16,-5 0 15,5 -1 -15,0 1 16,0 0 0,0 0 -1,0 0 0,0 -1 1,0 1 -1,0 0 1,0 0 0,5 -1 -16,0 1 15,-5 0 -15,0 0 16,5 -1 -16,-5 1 15,0 0 -15,0 0 47,4 0 -31,1 4 -1,0 1 -15,-5 -6 16,5 6 -16,0 -5 16,-5 4 -16,4 -4 15,-4 0 -15,5 0 16,0 -5 -16,-5 4 15,0 1 95,0 0 -95,-5 0 -15,5 -1 16,-5 -4 -16,5 5 15,-4 0 1,4 0 -16,-5 -1 16,0 1 -16,0 0 0,5 0 15,-5 0 -15,5 -1 16,-4 1 -16,-1 0 15,5 0 1,-5 -1 -16,5 1 16,-5 0 -16,5 0 15,0 -1 -15,0 1 16,0 0 -16,0 0 15,0 0 -15,0 -1 16,0 1 0,0 0 -16,0 0 15,0 -1 1,0 1 -1,0 -10 204</inkml:trace>
    </iact:actionData>
  </iact:action>
  <iact:action type="add" startTime="19376">
    <iact:property name="dataType"/>
    <iact:actionData xml:id="d1">
      <inkml:trace xmlns:inkml="http://www.w3.org/2003/InkML" xml:id="stk1" contextRef="#ctx0" brushRef="#br0">4304 12 0,'0'4'0,"-5"6"16,5 -5 0,-4 4 -16,4 1 15,0 -6 -15,-5 6 16,5 -5 -16,0 0 15,0 -1 -15,0 1 16,0 0 -16,0 0 16,0 -1 -16,0 1 15,0 0 -15,0 4 16,0 -4 -16,0 5 15,0 -1 -15,0 1 16,-5 -5 -16,0 4 16,5 1 -16,0 -1 15,-4 1 -15,-1 -6 16,0 1 -16,0 0 15,5 0 -15,-5 0 16,5 -1 -16,-4 1 16,4 0 -16,-5 0 78,5 4 -63,-5 -4 -15,0 4 16,1 -4 -16,4 0 15,-5 0 -15,0 0 16,0 4 -16,1 -4 16,-1 4 -16,0 -4 15,0 5 0,0 -6 1,1 1 -16,-1 0 15,0 0 -15,0 4 16,5 -4 0,-4 0 -16,-1 0 0,0 4 15,0 -4 -15,1 0 16,4 -1 -16,-5 1 15,5 0 -15,-5 0 16,5 0 0,-5 -5 -16,5 4 0,0 1 15,-5 -5 1,5 5 62,0 0 -31,0 -1 -32,-4 1 -15</inkml:trace>
    </iact:actionData>
  </iact:action>
  <iact:action type="add" startTime="26514">
    <iact:property name="dataType"/>
    <iact:actionData xml:id="d2">
      <inkml:trace xmlns:inkml="http://www.w3.org/2003/InkML" xml:id="stk2" contextRef="#ctx0" brushRef="#br0">12 1175 0,'4'0'0,"1"0"212,0 0 -196,0 0 -1,-1 0 -15,1 0 0,0 0 16,0 0 -1,-1 -5 1,1 5 -16,0 0 16,0 -5 -16,4 5 15,-4 0 -15,0 0 16,0 0 -16,-1 -4 15,1 4 1,0 0 -16,0 0 16,-1 0 -16,1 0 15,0 0 -15,0 0 16,0 0 -16,-1 -5 15,1 5 -15,0 0 16,0 0 -16,-1 0 16,1 0 -1,0 0 32,0 0 93</inkml:trace>
    </iact:actionData>
  </iact:action>
  <iact:action type="add" startTime="28670">
    <iact:property name="dataType"/>
    <iact:actionData xml:id="d3">
      <inkml:trace xmlns:inkml="http://www.w3.org/2003/InkML" xml:id="stk3" contextRef="#ctx0" brushRef="#br0">2277 1323 0,'5'0'0,"4"0"78,1 5 -62,4 -5 -16,1 0 15,-1 4 -15,0 -4 16,5 0 -16,0 5 15,0 -5 -15,5 0 16,-5 0 -16,5 5 16,-5 -5 -16,0 0 15,0 0 -15,-4 0 16,-1 0 -16,-4 0 15,-1 0 -15,1 0 16,-6 0 -16,6 -5 16,-5 5 -16,4 -5 15,-4 5 -15,0 -4 16,4 4 -16,6 -5 15,-6 5 -15,1 -5 16,4 5 -16,-4 -5 16,4 5 -16,0 -5 15,-4 5 -15,-1 0 16,1 0 -16,4 0 15,-4 0 -15,-1 0 16,6 0 -16,-6 0 16,5 0 -16,1 0 15,-1 0 -15,0 0 16,1 0 -16,-1 5 15,0 -5 -15,1 0 16,-1 0 -16,-5 0 16,1 0 -16,-1 5 15,1 -5 -15,0 0 16,4 0 -16,-5 0 15,6 0 -15,-1 0 16,-4 0 -16,4 0 27,0 0 -27,0 0 15,1 0 -15,-1 0 16,0 0 -16,1 5 15,-1 -5 -15,-4 0 16,-1 0 -16,1 0 16,-1 0 -16,1 5 15,-1 -5 -15,6 0 16,-1 4 -16,0 -4 15,0 0 -15,1 5 16,-1 -5 -16,0 5 16,1 -5 -16,-1 0 15,-4 5 -15,4 -5 16,-9 0 -16,-1 0 15,1 0 -15,0 0 16</inkml:trace>
    </iact:actionData>
  </iact:action>
  <iact:action type="add" startTime="28671">
    <iact:property name="dataType"/>
    <iact:actionData xml:id="d4">
      <inkml:trace xmlns:inkml="http://www.w3.org/2003/InkML" xml:id="stk4" contextRef="#ctx0" brushRef="#brinv">0 0 0</inkml:trace>
    </iact:actionData>
  </iact:action>
  <iact:action type="add" startTime="28672">
    <iact:property name="dataType"/>
    <iact:actionData xml:id="d5">
      <inkml:trace xmlns:inkml="http://www.w3.org/2003/InkML" xml:id="stk5" contextRef="#ctx0" brushRef="#brinv">4316 1358 0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12:58.680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3654">
    <iact:property name="dataType"/>
    <iact:actionData xml:id="d0">
      <inkml:trace xmlns:inkml="http://www.w3.org/2003/InkML" xml:id="stk0" contextRef="#ctx0" brushRef="#br0">12 16 0,'4'0'0,"1"0"94,0 0 -78,0 0 -16,-1 0 15,6 0 63,4 0 -62,1 0 -16,-6 5 15,1 -5 -15,-6 0 16,1 0 -16,0 0 16,0 0 124,-1 0 -124,11 -5 -16,-1 5 15,0 -4 -15,1 4 16,-1 0 -16,-4 0 15,-6 0 -15,1 0 16</inkml:trace>
    </iact:actionData>
  </iact:action>
  <iact:action type="add" startTime="12239">
    <iact:property name="dataType"/>
    <iact:actionData xml:id="d1">
      <inkml:trace xmlns:inkml="http://www.w3.org/2003/InkML" xml:id="stk1" contextRef="#ctx0" brushRef="#br0">3594 16 0,'14'0'125,"0"0"-109,0 0 -16,6 0 15,-1 0 -15,0 0 16,5 0 -16,-1 0 16,-4 0 -16,1 0 15,-1 0 -15,-5 0 16,-9 5 -16,-1 -5 15,1 0 -15</inkml:trace>
    </iact:actionData>
  </iact:action>
  <iact:action type="add" startTime="12240">
    <iact:property name="dataType"/>
    <iact:actionData xml:id="d2">
      <inkml:trace xmlns:inkml="http://www.w3.org/2003/InkML" xml:id="stk2" contextRef="#ctx0" brushRef="#brinv">0 0 0</inkml:trace>
    </iact:actionData>
  </iact:action>
  <iact:action type="add" startTime="12241">
    <iact:property name="dataType"/>
    <iact:actionData xml:id="d3">
      <inkml:trace xmlns:inkml="http://www.w3.org/2003/InkML" xml:id="stk3" contextRef="#ctx0" brushRef="#brinv">3839 33 0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14:21.156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149">
    <iact:property name="dataType"/>
    <iact:actionData xml:id="d0">
      <inkml:trace xmlns:inkml="http://www.w3.org/2003/InkML" xml:id="stk0" contextRef="#ctx0" brushRef="#br0">1700 150 0,'14'9'47,"-4"6"-47,-1 -11 16,1 1 -16,-5 0 15,-1 0 -15,1 -1 16,-5 -8 192,0 -1 -193,0 0 -15,5 0 16,0 -4 -16,0 -1 16,-1 1 -16,1 -6 15,0 6 -15,0 -1 16,-1 1 -16,1 -1 15,0 6 -15,0 -1 16,-1 0 -16,1 0 16,0 1 -1,0 -1 -15,0 0 0,-1 0 16,1 0 -16,0 1 15,4 -1 -15,-4 0 16,0 0 -16,0 1 16,4 -1 -16,-4 0 15,0 0 -15,0 5 16,-5 -4 -16,4 4 15</inkml:trace>
    </iact:actionData>
  </iact:action>
  <iact:action type="add" startTime="12931">
    <iact:property name="dataType"/>
    <iact:actionData xml:id="d1">
      <inkml:trace xmlns:inkml="http://www.w3.org/2003/InkML" xml:id="stk1" contextRef="#ctx0" brushRef="#br0">12 498 0,'4'0'0,"1"5"84,0 -1 -84,0 1 16,-1 0 -16,1 0 15,0 -1 1,0 -4 -1,-1 5 -15,1 0 16,0 -5 -16,-5 5 16,5 -5 -16,0 5 15,-1 -5 -15,-4 4 0,5 -4 16,-5 5 -1,5 -5 1,-5 -5 78,0 1 -16,5 -1 -63,-1 0 -15,1 0 16,0 0 -16,4 -4 15,-4 4 -15,0 0 16,5 1 -16,-6 -1 16,1 0 -16,0 0 15,0 1 -15,-1 -1 16,1 0 -16,0 0 15,0 0 -15,-1 1 16,1 -1 -16,0 0 16,0 0 -16,0 -4 15,-1 4 -15,1 0 21,0 1 -21,0 4 15,-5 -5 -15</inkml:trace>
    </iact:actionData>
  </iact:action>
  <iact:action type="add" startTime="12932">
    <iact:property name="dataType"/>
    <iact:actionData xml:id="d2">
      <inkml:trace xmlns:inkml="http://www.w3.org/2003/InkML" xml:id="stk2" contextRef="#ctx0" brushRef="#brinv">0 0 0</inkml:trace>
    </iact:actionData>
  </iact:action>
  <iact:action type="add" startTime="12933">
    <iact:property name="dataType"/>
    <iact:actionData xml:id="d3">
      <inkml:trace xmlns:inkml="http://www.w3.org/2003/InkML" xml:id="stk3" contextRef="#ctx0" brushRef="#brinv">1912 567 0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1:27.665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7679">
    <iact:property name="dataType"/>
    <iact:actionData xml:id="d0">
      <inkml:trace xmlns:inkml="http://www.w3.org/2003/InkML" xml:id="stk0" contextRef="#ctx0" brushRef="#br0">1848 1275 0,'5'0'32,"9"0"14,0 -5 -30,1 5 -16,-1 0 16,0 -4 -16,-4 4 15,-1 -5 -15,-4 0 16,0 5 -16,0 0 15,-1 -5 -15,6 5 16,4 -4 -16,0 4 16,1 0 -16,-1 0 15,0 0 -15,-4 0 16,4 0 -16,1 0 15,-1 0 -15,-5 0 16,1 4 -16,-5 -4 16,0 0 -16</inkml:trace>
    </iact:actionData>
  </iact:action>
  <iact:action type="add" startTime="8563">
    <iact:property name="dataType"/>
    <iact:actionData xml:id="d1">
      <inkml:trace xmlns:inkml="http://www.w3.org/2003/InkML" xml:id="stk1" contextRef="#ctx0" brushRef="#br0">918 1390 0,'0'4'0,"0"1"62,0 0 -62,0 9 16,0 0 -1,0 1 -15,0 -1 16,0 0 -16,0 1 15,5 -1 -15,-5 0 16,0 -9 -16,0 0 16,0 0 -16,0 -1 15,0 1 1,0 0 -16,0 0 15,0 -1 1</inkml:trace>
    </iact:actionData>
  </iact:action>
  <iact:action type="add" startTime="10493">
    <iact:property name="dataType"/>
    <iact:actionData xml:id="d2">
      <inkml:trace xmlns:inkml="http://www.w3.org/2003/InkML" xml:id="stk2" contextRef="#ctx0" brushRef="#br0">155 69 0,'0'-5'0,"0"0"109,0 0 -93,4 1 -16,1 -1 15,0 0 -15,0 0 16,-1 1 -16,1 -1 16,0 0 -16,0 0 15,0 1 1</inkml:trace>
    </iact:actionData>
  </iact:action>
  <iact:action type="add" startTime="11257">
    <iact:property name="dataType"/>
    <iact:actionData xml:id="d3">
      <inkml:trace xmlns:inkml="http://www.w3.org/2003/InkML" xml:id="stk3" contextRef="#ctx0" brushRef="#br0">155 345 0,'14'0'15,"0"-4"-15,5 4 16,0 -5 -16,1 5 16,-1 -5 -16,-5 5 15,-5 -5 -15,-4 5 16</inkml:trace>
    </iact:actionData>
  </iact:action>
  <iact:action type="add" startTime="12005">
    <iact:property name="dataType"/>
    <iact:actionData xml:id="d4">
      <inkml:trace xmlns:inkml="http://www.w3.org/2003/InkML" xml:id="stk4" contextRef="#ctx0" brushRef="#br0">12 631 0,'4'0'0,"11"5"32,-11 0 -32,6 0 15,-1 -5 -15,6 4 16,-10 -4 -16,-1 5 15,1 -5 -15,0 0 16,0 0 -16</inkml:trace>
    </iact:actionData>
  </iact:action>
  <iact:action type="add" startTime="12006">
    <iact:property name="dataType"/>
    <iact:actionData xml:id="d5">
      <inkml:trace xmlns:inkml="http://www.w3.org/2003/InkML" xml:id="stk5" contextRef="#ctx0" brushRef="#brinv">0 0 0</inkml:trace>
    </iact:actionData>
  </iact:action>
  <iact:action type="add" startTime="12007">
    <iact:property name="dataType"/>
    <iact:actionData xml:id="d6">
      <inkml:trace xmlns:inkml="http://www.w3.org/2003/InkML" xml:id="stk6" contextRef="#ctx0" brushRef="#brinv">2136 1568 0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2:05.09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358">
    <iact:property name="dataType"/>
    <iact:actionData xml:id="d0">
      <inkml:trace xmlns:inkml="http://www.w3.org/2003/InkML" xml:id="stk0" contextRef="#ctx0" brushRef="#br0">12 250 0,'4'0'0,"1"0"94,0 0 -94,0 0 15,-1 0 -15,1 0 16,0 0 -16,0 0 15,-1 0 -15,1 0 16,0 0 -16,0 0 16,4 0 -1,1 0 -15,-1 0 16,6 0 -16,-1 5 15,0 -5 -15,1 0 16,-1 4 -16,0 -4 16,1 5 -16,-1 -5 15,0 0 -15,-4 0 16,4 5 -16,0 -5 15,1 0 -15,-1 0 16,0 0 -16,1 -5 16,-1 5 -16,-5 0 15,1 0 -15,-5 0 16,-1 0 -16,1 0 15,0 0 -15,0 0 16,0 0 -16,-1 5 16,1 -5 -16,0 0 5,4 0 -5,1 5 16,4 -5 -16,-4 0 15,4 0 -15,0 0 16,1 0 -16,4 0 16,0 5 -16,0 -5 15,0 0 -15,0 0 16,0 0 -16,5 0 15,-10 0 -15,5 0 16,-4 4 -16,4 -4 16,0 0 -16,-5 0 15,1 0 -15,-1 0 16,0 5 -16,0 -5 15,1 0 -15,-1 0 16,5 0 -16,-5 0 16,1 0 -16,-6 0 15,6 0 -15,-1 0 16,-5 -5 -16,6 5 15,-10 -4 -15,4 4 16,1 0 -16,4 0 16,0 -5 -16,1 5 15,-1 0 -15,0 0 16,0 0 -16,1 0 15,-1 0 -15,0 5 16,1 -5 -16,-1 4 16,0 -4 -16,1 5 15,-6 0 -15,5 -5 16,1 0 -16,-1 5 15,0 -1 -15,1 -4 16,-1 5 -16,0 -5 16,-4 0 -16,9 5 15,-5 -5 -15,1 5 16,-6 -5 -16,5 0 15,-9 0 1,0 0 -11,0 0 11</inkml:trace>
    </iact:actionData>
  </iact:action>
  <iact:action type="add" startTime="11069">
    <iact:property name="dataType"/>
    <iact:actionData xml:id="d1">
      <inkml:trace xmlns:inkml="http://www.w3.org/2003/InkML" xml:id="stk1" contextRef="#ctx0" brushRef="#br0">1924 40 0,'5'5'187,"0"0"-171,-5 -1 -16,4 1 16,1 0 -16,0 0 15,0 0 -15,0 -1 16,-1 1 -16,1 -5 15,-5 5 -15,5 -5 63,-5 -5 129,0 0 -176,5 1 -1,-1 -1 -15,1 0 16,0 0 -16,0 -4 15,-1 4 -15,1 0 16,0 0 -16,0 1 16,0 -1 -16,-1 0 15,-4 0 -15,5 5 16,-5 -4 -16,5 4 15</inkml:trace>
    </iact:actionData>
  </iact:action>
  <iact:action type="add" startTime="12661">
    <iact:property name="dataType"/>
    <iact:actionData xml:id="d2">
      <inkml:trace xmlns:inkml="http://www.w3.org/2003/InkML" xml:id="stk2" contextRef="#ctx0" brushRef="#br0">2053 283 0,'5'5'62,"-1"0"-15,1 -5 16,0 0 -32,9 0 -16,-9 -5 -15,5 0 16,-6 5 -16,1 -4 16,0 -1 -16,0 0 15,4 0 -15,-4 0 16,0 1 -16,0 -1 15,-1 0 -15,1 0 16,0 1 -16</inkml:trace>
    </iact:actionData>
  </iact:action>
  <iact:action type="add" startTime="28654">
    <iact:property name="dataType"/>
    <iact:actionData xml:id="d3">
      <inkml:trace xmlns:inkml="http://www.w3.org/2003/InkML" xml:id="stk3" contextRef="#ctx0" brushRef="#br0">1566 889 0,'0'5'0,"0"4"46,5 1 -46,0 -6 16,0 11 -16,4 -1 16,-4 0 -16,5 1 15,-1 -1 -15,-4 0 16,4 -4 -16,1 -1 15,0 6 -15,-1 -11 16,-4 1 -16,0 0 16,-1 0 -16,1 0 15,0 -1 1,-5 1 -1,0 0 -15,0 0 16,5 -1 -16,-5 1 16,4 0 -16,-4 0 15,0 -1 -15,0 1 16,5 5 -16,-5 -5 15,0 4 -15,0 -4 16,0 4 -16,-5 -4 16,5 0 -16,-4 4 15,4 -4 -15,0 5 16,0 -1 -16,0 -4 15,4 5 -15,1 -6 16,-5 1 -16,5 0 16,0 0 -1,-5 -1 -15,5 1 16,-1 0 -16,-4 0 15,5 -5 1,-5 4 -16,5 1 16,-5 0 -16,5 5 15,-1 -6 -15,1 1 16,0 0 -16,-5 4 15,5 -4 -15,-5 5 16,4 -6 -16,1 1 16,-5 0 -16,0 0 15,0 0 -15,0 -1 16,0 1 -16,0 0 15,-5 0 -15,1 -1 16,-1 6 -16,-5 -1 16,1 1 -16,-1 4 15,1 -4 -15,-1 4 16,-4 -4 -16,0 -1 15,-1 1 -15,1 -1 16,0 1 -16,-1 -1 16,1 1 -16,0 -1 15,-1 1 -15,6 4 16,-5 -4 -16,-1 -1 15,6 1 -15,-6 -1 16,1 -4 -16,5 5 16,-1 -6 -16,5 1 15,0 0 -15,-4 5 16,-1 -6 -16,6 1 15,-1 0 -15,-5 0 16,-4 4 -16,9 -4 16,-9 4 -16,0 1 15,4 -5 -15,-4 4 16,-1 1 -16,6 -5 15,-5 4 -15,-1 5 16,1 -4 -16,0 0 16,-1 4 -16,1 -5 15,5 1 -15,-6 4 16,1 1 -16,4 -1 15,6 0 -15,-1 5 16,0 0 -16,0 5 16,1 -5 -16,-1 0 15,0 0 1,0 0 -16,5 0 15,0 1 -15,0 3 0,0 -4 16,0 1 -16,5 -6 16,-5 0 -16,5 0 15,-5 1 1,5 -1 -16,-1 -4 15,-4 -6 -15,0 6 0,0 -5 16,0 -1 -16,0 6 16,0 -5 -16,0 4 15,-4 6 1,4 -6 -16,-5 1 15,0 -1 -15,5 1 16,-5 -1 -16,0 -4 0,1 5 16,-6 -6 -16,1 1 15,4 5 1,-9 -6 -16,4 1 15,-4 0 -15,4 0 16,1 4 -16,-1 -4 16,5 5 -16,1 -6 0,-1 1 15,0 0 1,0 0 -16,0 -5 15,5 4 126</inkml:trace>
    </iact:actionData>
  </iact:action>
  <iact:action type="add" startTime="28655">
    <iact:property name="dataType"/>
    <iact:actionData xml:id="d4">
      <inkml:trace xmlns:inkml="http://www.w3.org/2003/InkML" xml:id="stk4" contextRef="#ctx0" brushRef="#brinv">0 0 0</inkml:trace>
    </iact:actionData>
  </iact:action>
  <iact:action type="add" startTime="28656">
    <iact:property name="dataType"/>
    <iact:actionData xml:id="d5">
      <inkml:trace xmlns:inkml="http://www.w3.org/2003/InkML" xml:id="stk5" contextRef="#ctx0" brushRef="#brinv">2169 2350 0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EA92505-6175-4009-B249-1C3D24247FD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Take a look at this short video clip about the value of internships</a:t>
            </a:r>
          </a:p>
          <a:p>
            <a:endParaRPr lang="en-US" altLang="en-US" smtClean="0">
              <a:latin typeface="Arial" panose="020B0604020202020204" pitchFamily="34" charset="0"/>
            </a:endParaRPr>
          </a:p>
          <a:p>
            <a:r>
              <a:rPr lang="en-US" altLang="en-US" smtClean="0">
                <a:latin typeface="Arial" panose="020B0604020202020204" pitchFamily="34" charset="0"/>
              </a:rPr>
              <a:t>Take a look at this Ted Talk video about internships before moving on….. https://www.youtube.com/watch?v=cRcTKfziGOE</a:t>
            </a:r>
          </a:p>
          <a:p>
            <a:r>
              <a:rPr lang="en-US" altLang="en-US" smtClean="0">
                <a:latin typeface="Arial" panose="020B0604020202020204" pitchFamily="34" charset="0"/>
              </a:rPr>
              <a:t>https://www.youtube.com/watch?v=8LgNkadOI24</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B12C4D-0E99-42C0-8B17-EFA96DE8A2A7}" type="slidenum">
              <a:rPr lang="en-US" altLang="en-US" smtClean="0"/>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 agencies are also found at the state and local levels such a s local public health </a:t>
            </a:r>
            <a:r>
              <a:rPr lang="en-US" dirty="0" err="1" smtClean="0"/>
              <a:t>depts</a:t>
            </a:r>
            <a:r>
              <a:rPr lang="en-US" dirty="0" smtClean="0"/>
              <a:t> and some other s you see here. These links will take you some lists</a:t>
            </a:r>
            <a:r>
              <a:rPr lang="en-US" baseline="0" dirty="0" smtClean="0"/>
              <a:t> and contact information some additional </a:t>
            </a:r>
            <a:r>
              <a:rPr lang="en-US" baseline="0" dirty="0" err="1" smtClean="0"/>
              <a:t>goven</a:t>
            </a:r>
            <a:r>
              <a:rPr lang="en-US" baseline="0" dirty="0" smtClean="0"/>
              <a:t> agencies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11</a:t>
            </a:fld>
            <a:endParaRPr lang="en-US" altLang="en-US"/>
          </a:p>
        </p:txBody>
      </p:sp>
    </p:spTree>
    <p:extLst>
      <p:ext uri="{BB962C8B-B14F-4D97-AF65-F5344CB8AC3E}">
        <p14:creationId xmlns:p14="http://schemas.microsoft.com/office/powerpoint/2010/main" val="283708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business and industry one of the rapidly</a:t>
            </a:r>
            <a:r>
              <a:rPr lang="en-US" baseline="0" dirty="0" smtClean="0"/>
              <a:t> growing areas is worksite wellness or worksite health promotion. This link will provide you with a description of WHP and these other links will et you explore some specific internships available. In this area. Most major companies and corporations are providing health promotion as incentives for their employees. These are some of things that happen in a </a:t>
            </a:r>
            <a:r>
              <a:rPr lang="en-US" baseline="0" dirty="0" err="1" smtClean="0"/>
              <a:t>whp</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12</a:t>
            </a:fld>
            <a:endParaRPr lang="en-US" altLang="en-US"/>
          </a:p>
        </p:txBody>
      </p:sp>
    </p:spTree>
    <p:extLst>
      <p:ext uri="{BB962C8B-B14F-4D97-AF65-F5344CB8AC3E}">
        <p14:creationId xmlns:p14="http://schemas.microsoft.com/office/powerpoint/2010/main" val="131924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additional areas within business and industry </a:t>
            </a:r>
            <a:r>
              <a:rPr lang="en-US" baseline="0" dirty="0" smtClean="0"/>
              <a:t>in which a health education specialist may end up working – and potentially are sites for internships. Do some exploring by clicking on the links…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13</a:t>
            </a:fld>
            <a:endParaRPr lang="en-US" altLang="en-US"/>
          </a:p>
        </p:txBody>
      </p:sp>
    </p:spTree>
    <p:extLst>
      <p:ext uri="{BB962C8B-B14F-4D97-AF65-F5344CB8AC3E}">
        <p14:creationId xmlns:p14="http://schemas.microsoft.com/office/powerpoint/2010/main" val="175475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settings</a:t>
            </a:r>
            <a:r>
              <a:rPr lang="en-US" baseline="0" dirty="0" smtClean="0"/>
              <a:t> within health care that health educators work – checkout the next few slides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14</a:t>
            </a:fld>
            <a:endParaRPr lang="en-US" altLang="en-US"/>
          </a:p>
        </p:txBody>
      </p:sp>
    </p:spTree>
    <p:extLst>
      <p:ext uri="{BB962C8B-B14F-4D97-AF65-F5344CB8AC3E}">
        <p14:creationId xmlns:p14="http://schemas.microsoft.com/office/powerpoint/2010/main" val="421355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C1E1D-95A7-4034-B6F3-3010891D2C27}" type="slidenum">
              <a:rPr lang="en-US" altLang="en-US" smtClean="0"/>
              <a:pPr>
                <a:spcBef>
                  <a:spcPct val="0"/>
                </a:spcBef>
              </a:pPr>
              <a:t>15</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smtClean="0">
                <a:latin typeface="Arial" panose="020B0604020202020204" pitchFamily="34" charset="0"/>
              </a:rPr>
              <a:t>We’ll talk more specifically about hospitals in a minute. Clinics are often topic specific i.e. HIV, homeless, mobile, tribal, migrant…</a:t>
            </a:r>
          </a:p>
          <a:p>
            <a:pPr eaLnBrk="1" hangingPunct="1">
              <a:lnSpc>
                <a:spcPct val="90000"/>
              </a:lnSpc>
            </a:pPr>
            <a:r>
              <a:rPr lang="en-US" altLang="en-US" dirty="0" smtClean="0">
                <a:latin typeface="Arial" panose="020B0604020202020204" pitchFamily="34" charset="0"/>
              </a:rPr>
              <a:t>Retirement facilities  such as Assisted Living- Senior Housing –Nursing homes are numerous and found in just about every town and city</a:t>
            </a:r>
          </a:p>
          <a:p>
            <a:pPr eaLnBrk="1" hangingPunct="1">
              <a:lnSpc>
                <a:spcPct val="90000"/>
              </a:lnSpc>
            </a:pPr>
            <a:r>
              <a:rPr lang="en-US" altLang="en-US" dirty="0" smtClean="0">
                <a:latin typeface="Arial" panose="020B0604020202020204" pitchFamily="34" charset="0"/>
              </a:rPr>
              <a:t>Managed care organizations</a:t>
            </a:r>
            <a:r>
              <a:rPr lang="en-US" altLang="en-US" baseline="0" dirty="0" smtClean="0">
                <a:latin typeface="Arial" panose="020B0604020202020204" pitchFamily="34" charset="0"/>
              </a:rPr>
              <a:t> are </a:t>
            </a:r>
            <a:r>
              <a:rPr lang="en-US" altLang="en-US" dirty="0" smtClean="0">
                <a:latin typeface="Arial" panose="020B0604020202020204" pitchFamily="34" charset="0"/>
              </a:rPr>
              <a:t>health insurance plans that contract with health care providers and medical facilities to provide care for members at reduced costs. </a:t>
            </a:r>
            <a:r>
              <a:rPr lang="en-US" altLang="en-US" dirty="0" smtClean="0">
                <a:latin typeface="Arial" panose="020B0604020202020204" pitchFamily="34" charset="0"/>
              </a:rPr>
              <a:t>You may recognize some of these names. They are potential site for interns especially if interested in the business side</a:t>
            </a:r>
            <a:r>
              <a:rPr lang="en-US" altLang="en-US" baseline="0" dirty="0" smtClean="0">
                <a:latin typeface="Arial" panose="020B0604020202020204" pitchFamily="34" charset="0"/>
              </a:rPr>
              <a:t> of health care</a:t>
            </a: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health care settings include what you see here. You can google any of these</a:t>
            </a:r>
            <a:r>
              <a:rPr lang="en-US" baseline="0" dirty="0" smtClean="0"/>
              <a:t> and find specific information about am agency or facility near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16</a:t>
            </a:fld>
            <a:endParaRPr lang="en-US" altLang="en-US"/>
          </a:p>
        </p:txBody>
      </p:sp>
    </p:spTree>
    <p:extLst>
      <p:ext uri="{BB962C8B-B14F-4D97-AF65-F5344CB8AC3E}">
        <p14:creationId xmlns:p14="http://schemas.microsoft.com/office/powerpoint/2010/main" val="130136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66294A-ECB2-46DC-9622-071321740E73}" type="slidenum">
              <a:rPr lang="en-US" altLang="en-US" smtClean="0"/>
              <a:pPr>
                <a:spcBef>
                  <a:spcPct val="0"/>
                </a:spcBef>
              </a:pPr>
              <a:t>17</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When asked where an student wants to</a:t>
            </a:r>
            <a:r>
              <a:rPr lang="en-US" altLang="en-US" baseline="0" dirty="0" smtClean="0">
                <a:latin typeface="Arial" panose="020B0604020202020204" pitchFamily="34" charset="0"/>
              </a:rPr>
              <a:t> do an internship, the answer is frequently “in a hospital”. Well – you’ll need to narrow it down significantly! Since our major is a non clinical program, interns cannot be involved with direct patient care. So the next few slides will talk about the </a:t>
            </a:r>
            <a:r>
              <a:rPr lang="en-US" altLang="en-US" sz="1200" dirty="0" smtClean="0"/>
              <a:t>Non-medical Administrative services operations in a </a:t>
            </a:r>
            <a:r>
              <a:rPr lang="en-US" altLang="en-US" sz="1200" b="1" i="1" dirty="0" smtClean="0"/>
              <a:t>hospital</a:t>
            </a:r>
            <a:endParaRPr lang="en-US" altLang="en-US" dirty="0"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Healthcare compliance is a general term describing the observance of conventions, guidelines, and state and federal laws. Practices, clinics, and facilities normally have a staff members or an entire department dedicated to compliance</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18</a:t>
            </a:fld>
            <a:endParaRPr lang="en-US" altLang="en-US"/>
          </a:p>
        </p:txBody>
      </p:sp>
    </p:spTree>
    <p:extLst>
      <p:ext uri="{BB962C8B-B14F-4D97-AF65-F5344CB8AC3E}">
        <p14:creationId xmlns:p14="http://schemas.microsoft.com/office/powerpoint/2010/main" val="3669137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19</a:t>
            </a:fld>
            <a:endParaRPr lang="en-US" altLang="en-US"/>
          </a:p>
        </p:txBody>
      </p:sp>
    </p:spTree>
    <p:extLst>
      <p:ext uri="{BB962C8B-B14F-4D97-AF65-F5344CB8AC3E}">
        <p14:creationId xmlns:p14="http://schemas.microsoft.com/office/powerpoint/2010/main" val="3131419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3600" dirty="0" smtClean="0"/>
              <a:t>Continue education and training is an important</a:t>
            </a:r>
            <a:r>
              <a:rPr lang="en-US" altLang="en-US" sz="3600" baseline="0" dirty="0" smtClean="0"/>
              <a:t> part of any hospital system. This includes </a:t>
            </a:r>
            <a:r>
              <a:rPr lang="en-US" altLang="en-US" sz="3600" dirty="0" smtClean="0"/>
              <a:t>Medical education </a:t>
            </a:r>
            <a:r>
              <a:rPr lang="en-US" altLang="en-US" sz="2800" dirty="0" smtClean="0"/>
              <a:t>provided to the  physicians and other health care providers. </a:t>
            </a:r>
            <a:r>
              <a:rPr lang="en-US" altLang="en-US" sz="3600" dirty="0" smtClean="0"/>
              <a:t>Patient Educators who</a:t>
            </a:r>
            <a:r>
              <a:rPr lang="en-US" altLang="en-US" sz="3600" baseline="0" dirty="0" smtClean="0"/>
              <a:t> are trained to w</a:t>
            </a:r>
            <a:r>
              <a:rPr lang="en-US" altLang="en-US" sz="2800" dirty="0" smtClean="0"/>
              <a:t>ork with patients and their physicians for  treatment strategies. And </a:t>
            </a:r>
            <a:r>
              <a:rPr lang="en-US" altLang="en-US" sz="3600" dirty="0" smtClean="0"/>
              <a:t>Community Education/Services specialists that</a:t>
            </a:r>
            <a:r>
              <a:rPr lang="en-US" altLang="en-US" sz="3600" baseline="0" dirty="0" smtClean="0"/>
              <a:t> focus on</a:t>
            </a:r>
            <a:r>
              <a:rPr lang="en-US" altLang="en-US" sz="3600" dirty="0" smtClean="0"/>
              <a:t> </a:t>
            </a:r>
            <a:r>
              <a:rPr lang="en-US" altLang="en-US" sz="2800" dirty="0" smtClean="0"/>
              <a:t>Reducing health disparities &amp; improve health in community. The next</a:t>
            </a:r>
            <a:r>
              <a:rPr lang="en-US" altLang="en-US" sz="2800" baseline="0" dirty="0" smtClean="0"/>
              <a:t> couple of slides have some examples for you.</a:t>
            </a:r>
            <a:endParaRPr lang="en-US" altLang="en-US" sz="2800" dirty="0" smtClean="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20</a:t>
            </a:fld>
            <a:endParaRPr lang="en-US" altLang="en-US"/>
          </a:p>
        </p:txBody>
      </p:sp>
    </p:spTree>
    <p:extLst>
      <p:ext uri="{BB962C8B-B14F-4D97-AF65-F5344CB8AC3E}">
        <p14:creationId xmlns:p14="http://schemas.microsoft.com/office/powerpoint/2010/main" val="138873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smtClean="0">
                <a:latin typeface="Arial" panose="020B0604020202020204" pitchFamily="34" charset="0"/>
              </a:rPr>
              <a:t>All of the information found in this </a:t>
            </a:r>
            <a:r>
              <a:rPr lang="en-US" altLang="en-US" dirty="0" err="1" smtClean="0">
                <a:latin typeface="Arial" panose="020B0604020202020204" pitchFamily="34" charset="0"/>
              </a:rPr>
              <a:t>powerpoint</a:t>
            </a:r>
            <a:r>
              <a:rPr lang="en-US" altLang="en-US" dirty="0" smtClean="0">
                <a:latin typeface="Arial" panose="020B0604020202020204" pitchFamily="34" charset="0"/>
              </a:rPr>
              <a:t> can also be found at the Internship Website. </a:t>
            </a:r>
            <a:r>
              <a:rPr lang="en-US" altLang="en-US" sz="1200" dirty="0" smtClean="0">
                <a:latin typeface="Arial" panose="020B0604020202020204" pitchFamily="34" charset="0"/>
              </a:rPr>
              <a:t>The next slide will explore</a:t>
            </a:r>
            <a:r>
              <a:rPr lang="en-US" altLang="en-US" sz="1200" baseline="0" dirty="0" smtClean="0">
                <a:latin typeface="Arial" panose="020B0604020202020204" pitchFamily="34" charset="0"/>
              </a:rPr>
              <a:t> the internship webpage </a:t>
            </a:r>
            <a:r>
              <a:rPr lang="en-US" altLang="en-US" dirty="0" smtClean="0">
                <a:latin typeface="Arial" panose="020B0604020202020204" pitchFamily="34" charset="0"/>
              </a:rPr>
              <a:t>. The time commitment is typically 8 credits at 320 clock hours – some students may do more than that – more credits and more clock hours. </a:t>
            </a:r>
            <a:r>
              <a:rPr lang="en-US" altLang="en-US" sz="2400" dirty="0" smtClean="0">
                <a:latin typeface="Arial" panose="020B0604020202020204" pitchFamily="34" charset="0"/>
              </a:rPr>
              <a:t>Add 40 clock hours for each additional credit hour.</a:t>
            </a:r>
            <a:r>
              <a:rPr lang="en-US" altLang="en-US" dirty="0" smtClean="0">
                <a:latin typeface="Arial" panose="020B0604020202020204" pitchFamily="34" charset="0"/>
              </a:rPr>
              <a:t> Be sure to c</a:t>
            </a:r>
            <a:r>
              <a:rPr lang="en-US" altLang="en-US" sz="2400" dirty="0" smtClean="0">
                <a:latin typeface="Arial" panose="020B0604020202020204" pitchFamily="34" charset="0"/>
              </a:rPr>
              <a:t>heck with advisor about hours and be aware of financial aid restraints. The internship must take place during the semester dates – check the EIU calendar to see specifics.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8B68ED-33C8-4C48-A2EE-7A609E9CE84A}" type="slidenum">
              <a:rPr lang="en-US" altLang="en-US" smtClean="0"/>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24</a:t>
            </a:fld>
            <a:endParaRPr lang="en-US" altLang="en-US"/>
          </a:p>
        </p:txBody>
      </p:sp>
    </p:spTree>
    <p:extLst>
      <p:ext uri="{BB962C8B-B14F-4D97-AF65-F5344CB8AC3E}">
        <p14:creationId xmlns:p14="http://schemas.microsoft.com/office/powerpoint/2010/main" val="3645497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non-profit hospitals</a:t>
            </a:r>
            <a:r>
              <a:rPr lang="en-US" baseline="0" dirty="0" smtClean="0"/>
              <a:t> have a Development office or department. These departments handle fundraising or giving and often are involved with grants and foundations. Check out the next slide</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25</a:t>
            </a:fld>
            <a:endParaRPr lang="en-US" altLang="en-US"/>
          </a:p>
        </p:txBody>
      </p:sp>
    </p:spTree>
    <p:extLst>
      <p:ext uri="{BB962C8B-B14F-4D97-AF65-F5344CB8AC3E}">
        <p14:creationId xmlns:p14="http://schemas.microsoft.com/office/powerpoint/2010/main" val="9618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Provide guidance of the safety program including occupational safety and health, environmental control, fire safety, safety-oriented training programs, emergency management</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27</a:t>
            </a:fld>
            <a:endParaRPr lang="en-US" altLang="en-US"/>
          </a:p>
        </p:txBody>
      </p:sp>
    </p:spTree>
    <p:extLst>
      <p:ext uri="{BB962C8B-B14F-4D97-AF65-F5344CB8AC3E}">
        <p14:creationId xmlns:p14="http://schemas.microsoft.com/office/powerpoint/2010/main" val="45309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Ensure the quality and motivation of personnel working at the hospital</a:t>
            </a:r>
            <a:r>
              <a:rPr lang="en-US" altLang="en-US" dirty="0" smtClean="0"/>
              <a:t>.</a:t>
            </a:r>
            <a:br>
              <a:rPr lang="en-US" altLang="en-US" dirty="0" smtClean="0"/>
            </a:b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29</a:t>
            </a:fld>
            <a:endParaRPr lang="en-US" altLang="en-US"/>
          </a:p>
        </p:txBody>
      </p:sp>
    </p:spTree>
    <p:extLst>
      <p:ext uri="{BB962C8B-B14F-4D97-AF65-F5344CB8AC3E}">
        <p14:creationId xmlns:p14="http://schemas.microsoft.com/office/powerpoint/2010/main" val="3360483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30</a:t>
            </a:fld>
            <a:endParaRPr lang="en-US" altLang="en-US"/>
          </a:p>
        </p:txBody>
      </p:sp>
    </p:spTree>
    <p:extLst>
      <p:ext uri="{BB962C8B-B14F-4D97-AF65-F5344CB8AC3E}">
        <p14:creationId xmlns:p14="http://schemas.microsoft.com/office/powerpoint/2010/main" val="1456996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Oversees</a:t>
            </a:r>
            <a:r>
              <a:rPr lang="en-US" sz="1200" b="0" i="0" kern="1200" baseline="0" dirty="0" smtClean="0">
                <a:solidFill>
                  <a:schemeClr val="tx1"/>
                </a:solidFill>
                <a:effectLst/>
                <a:latin typeface="Arial" charset="0"/>
                <a:ea typeface="+mn-ea"/>
                <a:cs typeface="+mn-cs"/>
              </a:rPr>
              <a:t> a</a:t>
            </a:r>
            <a:r>
              <a:rPr lang="en-US" sz="1200" b="0" i="0" kern="1200" dirty="0" smtClean="0">
                <a:solidFill>
                  <a:schemeClr val="tx1"/>
                </a:solidFill>
                <a:effectLst/>
                <a:latin typeface="Arial" charset="0"/>
                <a:ea typeface="+mn-ea"/>
                <a:cs typeface="+mn-cs"/>
              </a:rPr>
              <a:t>ppointment scheduling, patient registration, billing and payment, admissions and discharge, managing beds, diagnostics reports delivery etc. An operations manager will have to ensure all these activities are being done properly so that patients get the best service. They would have to handle and resolve patient complaints and manage the staff performing all the operational jobs.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31</a:t>
            </a:fld>
            <a:endParaRPr lang="en-US" altLang="en-US"/>
          </a:p>
        </p:txBody>
      </p:sp>
    </p:spTree>
    <p:extLst>
      <p:ext uri="{BB962C8B-B14F-4D97-AF65-F5344CB8AC3E}">
        <p14:creationId xmlns:p14="http://schemas.microsoft.com/office/powerpoint/2010/main" val="909734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charset="0"/>
                <a:ea typeface="+mn-ea"/>
                <a:cs typeface="+mn-cs"/>
              </a:rPr>
              <a:t>Infection </a:t>
            </a:r>
            <a:r>
              <a:rPr lang="en-US" sz="1200" b="1" i="0" kern="1200" dirty="0" err="1" smtClean="0">
                <a:solidFill>
                  <a:schemeClr val="tx1"/>
                </a:solidFill>
                <a:effectLst/>
                <a:latin typeface="Arial" charset="0"/>
                <a:ea typeface="+mn-ea"/>
                <a:cs typeface="+mn-cs"/>
              </a:rPr>
              <a:t>preventionists</a:t>
            </a:r>
            <a:r>
              <a:rPr lang="en-US" sz="1200" b="0" i="0" kern="1200" dirty="0" smtClean="0">
                <a:solidFill>
                  <a:schemeClr val="tx1"/>
                </a:solidFill>
                <a:effectLst/>
                <a:latin typeface="Arial" charset="0"/>
                <a:ea typeface="+mn-ea"/>
                <a:cs typeface="+mn-cs"/>
              </a:rPr>
              <a:t> are experts on practical methods of preventing and controlling the spread of infectious diseases, typically within a specific population—the patients, staff, and visitors at a hospital or other health care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33</a:t>
            </a:fld>
            <a:endParaRPr lang="en-US" altLang="en-US"/>
          </a:p>
        </p:txBody>
      </p:sp>
    </p:spTree>
    <p:extLst>
      <p:ext uri="{BB962C8B-B14F-4D97-AF65-F5344CB8AC3E}">
        <p14:creationId xmlns:p14="http://schemas.microsoft.com/office/powerpoint/2010/main" val="4078265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34</a:t>
            </a:fld>
            <a:endParaRPr lang="en-US" altLang="en-US"/>
          </a:p>
        </p:txBody>
      </p:sp>
    </p:spTree>
    <p:extLst>
      <p:ext uri="{BB962C8B-B14F-4D97-AF65-F5344CB8AC3E}">
        <p14:creationId xmlns:p14="http://schemas.microsoft.com/office/powerpoint/2010/main" val="2639902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Media relations, editorial services, web strategy, development and digital media, design, video production, marketing, and market analysis and planning. </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35</a:t>
            </a:fld>
            <a:endParaRPr lang="en-US" altLang="en-US"/>
          </a:p>
        </p:txBody>
      </p:sp>
    </p:spTree>
    <p:extLst>
      <p:ext uri="{BB962C8B-B14F-4D97-AF65-F5344CB8AC3E}">
        <p14:creationId xmlns:p14="http://schemas.microsoft.com/office/powerpoint/2010/main" val="2861148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37</a:t>
            </a:fld>
            <a:endParaRPr lang="en-US" altLang="en-US"/>
          </a:p>
        </p:txBody>
      </p:sp>
    </p:spTree>
    <p:extLst>
      <p:ext uri="{BB962C8B-B14F-4D97-AF65-F5344CB8AC3E}">
        <p14:creationId xmlns:p14="http://schemas.microsoft.com/office/powerpoint/2010/main" val="301926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There are prerequisites as you see here. We’ll talk about portfolios in another presentation. And there are deadlines for having the internship arranged each semester. By arranged it means that all details have been completed and all forms signed by the agency and the university to approve the internship</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731BEA-C639-4F2A-A35C-3D7E2F2579D0}" type="slidenum">
              <a:rPr lang="en-US" altLang="en-US" smtClean="0"/>
              <a:pPr/>
              <a:t>4</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Colleges and universities</a:t>
            </a:r>
            <a:r>
              <a:rPr lang="en-US" baseline="0" dirty="0" smtClean="0"/>
              <a:t> have a student and faculty health promotion or wellness program in addition to the clinical services they provide.</a:t>
            </a:r>
          </a:p>
          <a:p>
            <a:r>
              <a:rPr lang="en-US" baseline="0" dirty="0" smtClean="0"/>
              <a:t>Check out our HERC to see what kind of things happen in this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39</a:t>
            </a:fld>
            <a:endParaRPr lang="en-US" altLang="en-US"/>
          </a:p>
        </p:txBody>
      </p:sp>
    </p:spTree>
    <p:extLst>
      <p:ext uri="{BB962C8B-B14F-4D97-AF65-F5344CB8AC3E}">
        <p14:creationId xmlns:p14="http://schemas.microsoft.com/office/powerpoint/2010/main" val="147134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out </a:t>
            </a:r>
            <a:r>
              <a:rPr lang="en-US" dirty="0" err="1" smtClean="0"/>
              <a:t>Americorp</a:t>
            </a:r>
            <a:r>
              <a:rPr lang="en-US" baseline="0" dirty="0" smtClean="0"/>
              <a:t> – they often offer internships for students like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41</a:t>
            </a:fld>
            <a:endParaRPr lang="en-US" altLang="en-US"/>
          </a:p>
        </p:txBody>
      </p:sp>
    </p:spTree>
    <p:extLst>
      <p:ext uri="{BB962C8B-B14F-4D97-AF65-F5344CB8AC3E}">
        <p14:creationId xmlns:p14="http://schemas.microsoft.com/office/powerpoint/2010/main" val="59526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things that a particular site might require before they will accept you as an intern. Be prepared – more and more sites are requiring</a:t>
            </a:r>
            <a:r>
              <a:rPr lang="en-US" baseline="0" dirty="0" smtClean="0"/>
              <a:t> these.  Be sure to use the EIU career services for help with a good cover letter – this can make or break a potential internship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42</a:t>
            </a:fld>
            <a:endParaRPr lang="en-US" altLang="en-US"/>
          </a:p>
        </p:txBody>
      </p:sp>
    </p:spTree>
    <p:extLst>
      <p:ext uri="{BB962C8B-B14F-4D97-AF65-F5344CB8AC3E}">
        <p14:creationId xmlns:p14="http://schemas.microsoft.com/office/powerpoint/2010/main" val="3083280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45</a:t>
            </a:fld>
            <a:endParaRPr lang="en-US" altLang="en-US"/>
          </a:p>
        </p:txBody>
      </p:sp>
    </p:spTree>
    <p:extLst>
      <p:ext uri="{BB962C8B-B14F-4D97-AF65-F5344CB8AC3E}">
        <p14:creationId xmlns:p14="http://schemas.microsoft.com/office/powerpoint/2010/main" val="98943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The HPR Internship Coordinator will make </a:t>
            </a:r>
            <a:r>
              <a:rPr lang="en-US" altLang="en-US" sz="1200" i="1" dirty="0" smtClean="0"/>
              <a:t>official</a:t>
            </a:r>
            <a:r>
              <a:rPr lang="en-US" altLang="en-US" sz="1200" dirty="0" smtClean="0"/>
              <a:t> contact with the site</a:t>
            </a:r>
          </a:p>
          <a:p>
            <a:pPr eaLnBrk="1" hangingPunct="1"/>
            <a:r>
              <a:rPr lang="en-US" altLang="en-US" sz="1200" dirty="0" smtClean="0"/>
              <a:t>Copies of the communication will be provided to you</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47</a:t>
            </a:fld>
            <a:endParaRPr lang="en-US" altLang="en-US"/>
          </a:p>
        </p:txBody>
      </p:sp>
    </p:spTree>
    <p:extLst>
      <p:ext uri="{BB962C8B-B14F-4D97-AF65-F5344CB8AC3E}">
        <p14:creationId xmlns:p14="http://schemas.microsoft.com/office/powerpoint/2010/main" val="382720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DO NOT make contact with a site UNTIL you have……the intent form can be found at the internship website</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CDD49E-7C50-4B31-BC1A-86D502AFE878}" type="slidenum">
              <a:rPr lang="en-US" altLang="en-US" smtClean="0"/>
              <a:pPr/>
              <a:t>5</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 to Intern Form</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6</a:t>
            </a:fld>
            <a:endParaRPr lang="en-US" altLang="en-US"/>
          </a:p>
        </p:txBody>
      </p:sp>
    </p:spTree>
    <p:extLst>
      <p:ext uri="{BB962C8B-B14F-4D97-AF65-F5344CB8AC3E}">
        <p14:creationId xmlns:p14="http://schemas.microsoft.com/office/powerpoint/2010/main" val="327011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To determine if a site is suitable for an internship for a Health Promotion major, the Seven areas are used as the criteria. If you can gain experience in one of the competencies  or sub competencies listed here – you are good to go. To help</a:t>
            </a:r>
            <a:r>
              <a:rPr lang="en-US" altLang="en-US" baseline="0" dirty="0" smtClean="0">
                <a:latin typeface="Arial" panose="020B0604020202020204" pitchFamily="34" charset="0"/>
              </a:rPr>
              <a:t> you start thinking about possible internship sites, you should visit the Internship list and </a:t>
            </a:r>
            <a:r>
              <a:rPr lang="en-US" altLang="en-US" baseline="0" dirty="0" err="1" smtClean="0">
                <a:latin typeface="Arial" panose="020B0604020202020204" pitchFamily="34" charset="0"/>
              </a:rPr>
              <a:t>serach</a:t>
            </a:r>
            <a:r>
              <a:rPr lang="en-US" altLang="en-US" baseline="0" dirty="0" smtClean="0">
                <a:latin typeface="Arial" panose="020B0604020202020204" pitchFamily="34" charset="0"/>
              </a:rPr>
              <a:t> engines provided at the internship website</a:t>
            </a:r>
            <a:endParaRPr lang="en-US" altLang="en-US" dirty="0"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0D2B8-2BF6-47BA-81CA-A79144A8802F}" type="slidenum">
              <a:rPr lang="en-US" altLang="en-US" smtClean="0"/>
              <a:pPr/>
              <a:t>7</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presentation will walk you through some information about where health educators work. Basically these settings are all potential internship settings.</a:t>
            </a:r>
            <a:r>
              <a:rPr lang="en-US" baseline="0" dirty="0" smtClean="0"/>
              <a:t> So as we go through some of the settings – see if any spark your interest. That’s where you start looking for your future </a:t>
            </a:r>
            <a:r>
              <a:rPr lang="en-US" baseline="0" dirty="0" err="1" smtClean="0"/>
              <a:t>internsip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8</a:t>
            </a:fld>
            <a:endParaRPr lang="en-US" altLang="en-US"/>
          </a:p>
        </p:txBody>
      </p:sp>
    </p:spTree>
    <p:extLst>
      <p:ext uri="{BB962C8B-B14F-4D97-AF65-F5344CB8AC3E}">
        <p14:creationId xmlns:p14="http://schemas.microsoft.com/office/powerpoint/2010/main" val="186278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In the community or public health setting, non profit agencies offer many opportunities for internships – and there are a lot of non profit agencies. Here are a few examples – and many more can be found here.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9382D9-2DFC-4A4F-88D3-0B72D1A04F8E}" type="slidenum">
              <a:rPr lang="en-US" altLang="en-US" smtClean="0"/>
              <a:pPr>
                <a:spcBef>
                  <a:spcPct val="0"/>
                </a:spcBef>
              </a:pPr>
              <a:t>9</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788319-7B79-4F7E-904A-37CACA267D68}" type="slidenum">
              <a:rPr lang="en-US" altLang="en-US" smtClean="0"/>
              <a:pPr>
                <a:spcBef>
                  <a:spcPct val="0"/>
                </a:spcBef>
              </a:pPr>
              <a:t>10</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smtClean="0">
                <a:latin typeface="Arial" panose="020B0604020202020204" pitchFamily="34" charset="0"/>
              </a:rPr>
              <a:t>Government agencies at the county, state, and federal</a:t>
            </a:r>
            <a:r>
              <a:rPr lang="en-US" altLang="en-US" baseline="0" dirty="0" smtClean="0">
                <a:latin typeface="Arial" panose="020B0604020202020204" pitchFamily="34" charset="0"/>
              </a:rPr>
              <a:t> levels are also good possibilities for internships. This link takes you to a </a:t>
            </a:r>
            <a:r>
              <a:rPr lang="en-US" altLang="en-US" baseline="0" dirty="0" err="1" smtClean="0">
                <a:latin typeface="Arial" panose="020B0604020202020204" pitchFamily="34" charset="0"/>
              </a:rPr>
              <a:t>listof</a:t>
            </a:r>
            <a:r>
              <a:rPr lang="en-US" altLang="en-US" baseline="0" dirty="0" smtClean="0">
                <a:latin typeface="Arial" panose="020B0604020202020204" pitchFamily="34" charset="0"/>
              </a:rPr>
              <a:t> agencies and this one gives you an example of some at the CDC</a:t>
            </a:r>
            <a:endParaRPr lang="en-US" altLang="en-US" dirty="0"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5" name="Freeform 4"/>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6" name="Freeform 5"/>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Date Placeholder 3"/>
          <p:cNvSpPr>
            <a:spLocks noGrp="1"/>
          </p:cNvSpPr>
          <p:nvPr>
            <p:ph type="dt" sz="half" idx="10"/>
          </p:nvPr>
        </p:nvSpPr>
        <p:spPr/>
        <p:txBody>
          <a:bodyPr/>
          <a:lstStyle>
            <a:lvl1pPr>
              <a:defRPr/>
            </a:lvl1pPr>
          </a:lstStyle>
          <a:p>
            <a:pPr>
              <a:defRPr/>
            </a:pPr>
            <a:endParaRPr/>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normAutofit/>
          </a:bodyPr>
          <a:lstStyle>
            <a:lvl1pPr>
              <a:defRPr/>
            </a:lvl1pPr>
          </a:lstStyle>
          <a:p>
            <a:pPr>
              <a:defRPr/>
            </a:pPr>
            <a:fld id="{A27FF15F-D01D-4CD5-9670-E92E9CEF89AC}" type="slidenum">
              <a:rPr lang="en-US" altLang="en-US"/>
              <a:pPr>
                <a:defRPr/>
              </a:pPr>
              <a:t>‹#›</a:t>
            </a:fld>
            <a:endParaRPr lang="en-US" altLang="en-US"/>
          </a:p>
        </p:txBody>
      </p:sp>
    </p:spTree>
    <p:extLst>
      <p:ext uri="{BB962C8B-B14F-4D97-AF65-F5344CB8AC3E}">
        <p14:creationId xmlns:p14="http://schemas.microsoft.com/office/powerpoint/2010/main" val="295068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BFF40B75-C180-4B03-87BE-C2453518DBAC}" type="slidenum">
              <a:rPr lang="en-US" altLang="en-US"/>
              <a:pPr>
                <a:defRPr/>
              </a:pPr>
              <a:t>‹#›</a:t>
            </a:fld>
            <a:endParaRPr lang="en-US" altLang="en-US"/>
          </a:p>
        </p:txBody>
      </p:sp>
    </p:spTree>
    <p:extLst>
      <p:ext uri="{BB962C8B-B14F-4D97-AF65-F5344CB8AC3E}">
        <p14:creationId xmlns:p14="http://schemas.microsoft.com/office/powerpoint/2010/main" val="131690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23EA12D4-0A0F-4BAD-8820-0F698606BDBA}" type="slidenum">
              <a:rPr lang="en-US" altLang="en-US"/>
              <a:pPr>
                <a:defRPr/>
              </a:pPr>
              <a:t>‹#›</a:t>
            </a:fld>
            <a:endParaRPr lang="en-US" altLang="en-US"/>
          </a:p>
        </p:txBody>
      </p:sp>
    </p:spTree>
    <p:extLst>
      <p:ext uri="{BB962C8B-B14F-4D97-AF65-F5344CB8AC3E}">
        <p14:creationId xmlns:p14="http://schemas.microsoft.com/office/powerpoint/2010/main" val="297684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051196A-D966-47EB-8FA3-610880D54FB4}" type="slidenum">
              <a:rPr lang="en-US" altLang="en-US"/>
              <a:pPr>
                <a:defRPr/>
              </a:pPr>
              <a:t>‹#›</a:t>
            </a:fld>
            <a:endParaRPr lang="en-US" altLang="en-US"/>
          </a:p>
        </p:txBody>
      </p:sp>
    </p:spTree>
    <p:extLst>
      <p:ext uri="{BB962C8B-B14F-4D97-AF65-F5344CB8AC3E}">
        <p14:creationId xmlns:p14="http://schemas.microsoft.com/office/powerpoint/2010/main" val="346434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10020452-9B86-49B7-8E6C-286A5FC3A9F1}" type="slidenum">
              <a:rPr lang="en-US" altLang="en-US"/>
              <a:pPr>
                <a:defRPr/>
              </a:pPr>
              <a:t>‹#›</a:t>
            </a:fld>
            <a:endParaRPr lang="en-US" altLang="en-US"/>
          </a:p>
        </p:txBody>
      </p:sp>
    </p:spTree>
    <p:extLst>
      <p:ext uri="{BB962C8B-B14F-4D97-AF65-F5344CB8AC3E}">
        <p14:creationId xmlns:p14="http://schemas.microsoft.com/office/powerpoint/2010/main" val="177467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5638DE77-403E-42DF-B4C7-929D91E273D6}" type="slidenum">
              <a:rPr lang="en-US" altLang="en-US"/>
              <a:pPr>
                <a:defRPr/>
              </a:pPr>
              <a:t>‹#›</a:t>
            </a:fld>
            <a:endParaRPr lang="en-US" altLang="en-US"/>
          </a:p>
        </p:txBody>
      </p:sp>
    </p:spTree>
    <p:extLst>
      <p:ext uri="{BB962C8B-B14F-4D97-AF65-F5344CB8AC3E}">
        <p14:creationId xmlns:p14="http://schemas.microsoft.com/office/powerpoint/2010/main" val="279102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Freeform 8"/>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Freeform 9"/>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5"/>
          </p:nvPr>
        </p:nvSpPr>
        <p:spPr/>
        <p:txBody>
          <a:bodyPr/>
          <a:lstStyle>
            <a:lvl1pPr>
              <a:defRPr/>
            </a:lvl1pPr>
          </a:lstStyle>
          <a:p>
            <a:pPr>
              <a:defRPr/>
            </a:pPr>
            <a:endParaRPr/>
          </a:p>
        </p:txBody>
      </p:sp>
      <p:sp>
        <p:nvSpPr>
          <p:cNvPr id="12" name="Footer Placeholder 7"/>
          <p:cNvSpPr>
            <a:spLocks noGrp="1"/>
          </p:cNvSpPr>
          <p:nvPr>
            <p:ph type="ftr" sz="quarter" idx="16"/>
          </p:nvPr>
        </p:nvSpPr>
        <p:spPr/>
        <p:txBody>
          <a:bodyPr/>
          <a:lstStyle>
            <a:lvl1pPr>
              <a:defRPr/>
            </a:lvl1pPr>
          </a:lstStyle>
          <a:p>
            <a:pPr>
              <a:defRPr/>
            </a:pPr>
            <a:endParaRPr lang="en-US"/>
          </a:p>
        </p:txBody>
      </p:sp>
      <p:sp>
        <p:nvSpPr>
          <p:cNvPr id="13" name="Slide Number Placeholder 8"/>
          <p:cNvSpPr>
            <a:spLocks noGrp="1"/>
          </p:cNvSpPr>
          <p:nvPr>
            <p:ph type="sldNum" sz="quarter" idx="17"/>
          </p:nvPr>
        </p:nvSpPr>
        <p:spPr/>
        <p:txBody>
          <a:bodyPr/>
          <a:lstStyle>
            <a:lvl1pPr>
              <a:defRPr/>
            </a:lvl1pPr>
          </a:lstStyle>
          <a:p>
            <a:pPr>
              <a:defRPr/>
            </a:pPr>
            <a:fld id="{F45DC28A-E45C-436A-BB64-584FC5898541}" type="slidenum">
              <a:rPr lang="en-US" altLang="en-US"/>
              <a:pPr>
                <a:defRPr/>
              </a:pPr>
              <a:t>‹#›</a:t>
            </a:fld>
            <a:endParaRPr lang="en-US" altLang="en-US"/>
          </a:p>
        </p:txBody>
      </p:sp>
    </p:spTree>
    <p:extLst>
      <p:ext uri="{BB962C8B-B14F-4D97-AF65-F5344CB8AC3E}">
        <p14:creationId xmlns:p14="http://schemas.microsoft.com/office/powerpoint/2010/main" val="14602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2"/>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reeform 3"/>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lvl1pPr>
              <a:defRPr/>
            </a:lvl1pPr>
          </a:lstStyle>
          <a:p>
            <a:pPr>
              <a:defRPr/>
            </a:pPr>
            <a:endParaRPr/>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A5B66FCA-C65D-4420-A2D4-B098E874999C}" type="slidenum">
              <a:rPr lang="en-US" altLang="en-US"/>
              <a:pPr>
                <a:defRPr/>
              </a:pPr>
              <a:t>‹#›</a:t>
            </a:fld>
            <a:endParaRPr lang="en-US" altLang="en-US"/>
          </a:p>
        </p:txBody>
      </p:sp>
    </p:spTree>
    <p:extLst>
      <p:ext uri="{BB962C8B-B14F-4D97-AF65-F5344CB8AC3E}">
        <p14:creationId xmlns:p14="http://schemas.microsoft.com/office/powerpoint/2010/main" val="293772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Freeform 2"/>
          <p:cNvSpPr/>
          <p:nvPr/>
        </p:nvSpPr>
        <p:spPr>
          <a:xfrm>
            <a:off x="0" y="5381625"/>
            <a:ext cx="3286125" cy="12080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reeform 3"/>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5346700"/>
            <a:ext cx="3425825" cy="944563"/>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ate Placeholder 1"/>
          <p:cNvSpPr>
            <a:spLocks noGrp="1"/>
          </p:cNvSpPr>
          <p:nvPr>
            <p:ph type="dt" sz="half" idx="10"/>
          </p:nvPr>
        </p:nvSpPr>
        <p:spPr/>
        <p:txBody>
          <a:bodyPr/>
          <a:lstStyle>
            <a:lvl1pPr>
              <a:defRPr/>
            </a:lvl1pPr>
          </a:lstStyle>
          <a:p>
            <a:pPr>
              <a:defRPr/>
            </a:pPr>
            <a:endParaRPr/>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72BD1ADA-CBE0-4EF4-B8F6-82250B461BE0}" type="slidenum">
              <a:rPr lang="en-US" altLang="en-US"/>
              <a:pPr>
                <a:defRPr/>
              </a:pPr>
              <a:t>‹#›</a:t>
            </a:fld>
            <a:endParaRPr lang="en-US" altLang="en-US"/>
          </a:p>
        </p:txBody>
      </p:sp>
    </p:spTree>
    <p:extLst>
      <p:ext uri="{BB962C8B-B14F-4D97-AF65-F5344CB8AC3E}">
        <p14:creationId xmlns:p14="http://schemas.microsoft.com/office/powerpoint/2010/main" val="421991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4"/>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EADABB7E-A79E-4D60-B588-89A3D008679F}" type="slidenum">
              <a:rPr lang="en-US" altLang="en-US"/>
              <a:pPr>
                <a:defRPr/>
              </a:pPr>
              <a:t>‹#›</a:t>
            </a:fld>
            <a:endParaRPr lang="en-US" altLang="en-US"/>
          </a:p>
        </p:txBody>
      </p:sp>
    </p:spTree>
    <p:extLst>
      <p:ext uri="{BB962C8B-B14F-4D97-AF65-F5344CB8AC3E}">
        <p14:creationId xmlns:p14="http://schemas.microsoft.com/office/powerpoint/2010/main" val="415905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rtlCol="0">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AB3B5036-5FAB-4856-BC38-E0B365AEBDDA}" type="slidenum">
              <a:rPr lang="en-US" altLang="en-US"/>
              <a:pPr>
                <a:defRPr/>
              </a:pPr>
              <a:t>‹#›</a:t>
            </a:fld>
            <a:endParaRPr lang="en-US" altLang="en-US"/>
          </a:p>
        </p:txBody>
      </p:sp>
    </p:spTree>
    <p:extLst>
      <p:ext uri="{BB962C8B-B14F-4D97-AF65-F5344CB8AC3E}">
        <p14:creationId xmlns:p14="http://schemas.microsoft.com/office/powerpoint/2010/main" val="95498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1030" name="Text Placeholder 2"/>
          <p:cNvSpPr>
            <a:spLocks noGrp="1"/>
          </p:cNvSpPr>
          <p:nvPr>
            <p:ph type="body" idx="1"/>
          </p:nvPr>
        </p:nvSpPr>
        <p:spPr bwMode="auto">
          <a:xfrm>
            <a:off x="6858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eaLnBrk="1" hangingPunct="1">
              <a:defRPr lang="en-US" sz="900" kern="1200" cap="all" spc="110" baseline="0">
                <a:solidFill>
                  <a:srgbClr val="4D4D4D"/>
                </a:solidFill>
                <a:latin typeface="+mn-lt"/>
                <a:ea typeface="+mn-ea"/>
                <a:cs typeface="+mn-cs"/>
              </a:defRPr>
            </a:lvl1pPr>
          </a:lstStyle>
          <a:p>
            <a:pPr>
              <a:defRPr/>
            </a:pPr>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eaLnBrk="1" hangingPunct="1">
              <a:defRPr sz="900" cap="all" spc="110" baseline="0">
                <a:solidFill>
                  <a:srgbClr val="4D4D4D"/>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wrap="square" lIns="0" tIns="45720" rIns="0" bIns="0" numCol="1" anchor="b" anchorCtr="0" compatLnSpc="1">
            <a:prstTxWarp prst="textNoShape">
              <a:avLst/>
            </a:prstTxWarp>
          </a:bodyPr>
          <a:lstStyle>
            <a:lvl1pPr algn="r" eaLnBrk="1" hangingPunct="1">
              <a:defRPr sz="1100" b="1">
                <a:solidFill>
                  <a:srgbClr val="4D4D4D"/>
                </a:solidFill>
              </a:defRPr>
            </a:lvl1pPr>
          </a:lstStyle>
          <a:p>
            <a:pPr>
              <a:defRPr/>
            </a:pPr>
            <a:fld id="{5299C003-DC2F-4A5D-A590-38BACD83F80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spcBef>
          <a:spcPct val="0"/>
        </a:spcBef>
        <a:spcAft>
          <a:spcPct val="0"/>
        </a:spcAft>
        <a:defRPr sz="3600" kern="1200" cap="all">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ill Sans MT" pitchFamily="34" charset="0"/>
        </a:defRPr>
      </a:lvl2pPr>
      <a:lvl3pPr algn="l" rtl="0" eaLnBrk="0" fontAlgn="base" hangingPunct="0">
        <a:spcBef>
          <a:spcPct val="0"/>
        </a:spcBef>
        <a:spcAft>
          <a:spcPct val="0"/>
        </a:spcAft>
        <a:defRPr sz="3600">
          <a:solidFill>
            <a:schemeClr val="tx1"/>
          </a:solidFill>
          <a:latin typeface="Gill Sans MT" pitchFamily="34" charset="0"/>
        </a:defRPr>
      </a:lvl3pPr>
      <a:lvl4pPr algn="l" rtl="0" eaLnBrk="0" fontAlgn="base" hangingPunct="0">
        <a:spcBef>
          <a:spcPct val="0"/>
        </a:spcBef>
        <a:spcAft>
          <a:spcPct val="0"/>
        </a:spcAft>
        <a:defRPr sz="3600">
          <a:solidFill>
            <a:schemeClr val="tx1"/>
          </a:solidFill>
          <a:latin typeface="Gill Sans MT" pitchFamily="34" charset="0"/>
        </a:defRPr>
      </a:lvl4pPr>
      <a:lvl5pPr algn="l" rtl="0" eaLnBrk="0" fontAlgn="base" hangingPunct="0">
        <a:spcBef>
          <a:spcPct val="0"/>
        </a:spcBef>
        <a:spcAft>
          <a:spcPct val="0"/>
        </a:spcAft>
        <a:defRPr sz="3600">
          <a:solidFill>
            <a:schemeClr val="tx1"/>
          </a:solidFill>
          <a:latin typeface="Gill Sans M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ct val="0"/>
        </a:spcAft>
        <a:buClr>
          <a:schemeClr val="accent1"/>
        </a:buClr>
        <a:buSzPct val="85000"/>
        <a:buFont typeface="Wingdings 3" panose="05040102010807070707" pitchFamily="18" charset="2"/>
        <a:buChar char=""/>
        <a:defRPr sz="2000" kern="1200">
          <a:solidFill>
            <a:schemeClr val="tx1"/>
          </a:solidFill>
          <a:latin typeface="+mn-lt"/>
          <a:ea typeface="+mn-ea"/>
          <a:cs typeface="+mn-cs"/>
        </a:defRPr>
      </a:lvl1pPr>
      <a:lvl2pPr marL="742950" indent="-273050" algn="l" rtl="0" eaLnBrk="0" fontAlgn="base" hangingPunct="0">
        <a:spcBef>
          <a:spcPts val="700"/>
        </a:spcBef>
        <a:spcAft>
          <a:spcPct val="0"/>
        </a:spcAft>
        <a:buClr>
          <a:schemeClr val="accent1"/>
        </a:buClr>
        <a:buSzPct val="85000"/>
        <a:buFont typeface="Wingdings 3" panose="05040102010807070707" pitchFamily="18" charset="2"/>
        <a:buChar char=""/>
        <a:defRPr sz="1600" kern="1200">
          <a:solidFill>
            <a:schemeClr val="tx1"/>
          </a:solidFill>
          <a:latin typeface="+mn-lt"/>
          <a:ea typeface="+mn-ea"/>
          <a:cs typeface="+mn-cs"/>
        </a:defRPr>
      </a:lvl2pPr>
      <a:lvl3pPr marL="11430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3pPr>
      <a:lvl4pPr marL="16002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4pPr>
      <a:lvl5pPr marL="20574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4"/><Relationship Id="rId7" Type="http://schemas.openxmlformats.org/officeDocument/2006/relationships/hyperlink" Target="https://www.youtube.com/watch?v=8LgNkadOI24" TargetMode="External"/><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tags" Target="../tags/tag2.xml"/><Relationship Id="rId9" Type="http://schemas.microsoft.com/office/2011/relationships/inkAction" Target="../ink/inkAction1.xml"/></Relationships>
</file>

<file path=ppt/slides/_rels/slide10.xml.rels><?xml version="1.0" encoding="UTF-8" standalone="yes"?>
<Relationships xmlns="http://schemas.openxmlformats.org/package/2006/relationships"><Relationship Id="rId8" Type="http://schemas.openxmlformats.org/officeDocument/2006/relationships/hyperlink" Target="http://www.cdc.gov/features/studentopportunities/" TargetMode="External"/><Relationship Id="rId13" Type="http://schemas.openxmlformats.org/officeDocument/2006/relationships/image" Target="../media/image20.png"/><Relationship Id="rId3" Type="http://schemas.microsoft.com/office/2007/relationships/media" Target="../media/media10.mp4"/><Relationship Id="rId7" Type="http://schemas.openxmlformats.org/officeDocument/2006/relationships/hyperlink" Target="https://www.usphs.gov/aboutus/agencies/hhs.aspx" TargetMode="External"/><Relationship Id="rId12" Type="http://schemas.openxmlformats.org/officeDocument/2006/relationships/image" Target="../media/image19.png"/><Relationship Id="rId2" Type="http://schemas.openxmlformats.org/officeDocument/2006/relationships/tags" Target="../tags/tag16.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notesSlide" Target="../notesSlides/notesSlide9.xml"/><Relationship Id="rId11" Type="http://schemas.openxmlformats.org/officeDocument/2006/relationships/image" Target="../media/image18.png"/><Relationship Id="rId5" Type="http://schemas.openxmlformats.org/officeDocument/2006/relationships/slideLayout" Target="../slideLayouts/slideLayout2.xml"/><Relationship Id="rId15" Type="http://schemas.microsoft.com/office/2011/relationships/inkAction" Target="../ink/inkAction7.xml"/><Relationship Id="rId10" Type="http://schemas.openxmlformats.org/officeDocument/2006/relationships/image" Target="../media/image17.png"/><Relationship Id="rId4" Type="http://schemas.openxmlformats.org/officeDocument/2006/relationships/tags" Target="../tags/tag17.xml"/><Relationship Id="rId9" Type="http://schemas.openxmlformats.org/officeDocument/2006/relationships/image" Target="../media/image16.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www.cookcountypublichealth.org/files/pdf/internship-information/internship-step-by-step-guide-071114.pdf" TargetMode="External"/><Relationship Id="rId13" Type="http://schemas.microsoft.com/office/2011/relationships/inkAction" Target="../ink/inkAction8.xml"/><Relationship Id="rId3" Type="http://schemas.microsoft.com/office/2007/relationships/media" Target="../media/media11.mp4"/><Relationship Id="rId7" Type="http://schemas.openxmlformats.org/officeDocument/2006/relationships/hyperlink" Target="https://healthfinder.gov/FindServices/SearchContext.aspx?show=1&amp;topic=820" TargetMode="External"/><Relationship Id="rId12" Type="http://schemas.openxmlformats.org/officeDocument/2006/relationships/image" Target="../media/image3.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tags" Target="../tags/tag19.xml"/><Relationship Id="rId9" Type="http://schemas.openxmlformats.org/officeDocument/2006/relationships/hyperlink" Target="https://www.fema.gov/emergency-management-agencies" TargetMode="Externa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hyperlink" Target="http://dev.phfr.com/Internship-Finder/Search.aspx" TargetMode="External"/><Relationship Id="rId13" Type="http://schemas.openxmlformats.org/officeDocument/2006/relationships/image" Target="../media/image3.png"/><Relationship Id="rId3" Type="http://schemas.microsoft.com/office/2007/relationships/media" Target="../media/media12.mp4"/><Relationship Id="rId7" Type="http://schemas.openxmlformats.org/officeDocument/2006/relationships/hyperlink" Target="https://www.cdc.gov/workplacehealthpromotion/pdf/workplace-health-program-definition-and-description.pdf" TargetMode="External"/><Relationship Id="rId12" Type="http://schemas.openxmlformats.org/officeDocument/2006/relationships/image" Target="../media/image27.jpe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6.png"/><Relationship Id="rId5" Type="http://schemas.openxmlformats.org/officeDocument/2006/relationships/slideLayout" Target="../slideLayouts/slideLayout2.xml"/><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tags" Target="../tags/tag21.xml"/><Relationship Id="rId9" Type="http://schemas.openxmlformats.org/officeDocument/2006/relationships/hyperlink" Target="http://healthbreakinc.com/contact-us/internships/" TargetMode="External"/><Relationship Id="rId14" Type="http://schemas.microsoft.com/office/2011/relationships/inkAction" Target="../ink/inkAction9.xml"/></Relationships>
</file>

<file path=ppt/slides/_rels/slide13.xml.rels><?xml version="1.0" encoding="UTF-8" standalone="yes"?>
<Relationships xmlns="http://schemas.openxmlformats.org/package/2006/relationships"><Relationship Id="rId8" Type="http://schemas.openxmlformats.org/officeDocument/2006/relationships/hyperlink" Target="https://www.careerbuilder.com/jobs-medical-sales?keywords=medical+sales&amp;emp=jtin" TargetMode="External"/><Relationship Id="rId13" Type="http://schemas.openxmlformats.org/officeDocument/2006/relationships/image" Target="../media/image29.png"/><Relationship Id="rId3" Type="http://schemas.microsoft.com/office/2007/relationships/media" Target="../media/media13.mp4"/><Relationship Id="rId7" Type="http://schemas.openxmlformats.org/officeDocument/2006/relationships/hyperlink" Target="http://www.ihireinsurance.com/" TargetMode="External"/><Relationship Id="rId12" Type="http://schemas.microsoft.com/office/2011/relationships/inkAction" Target="../ink/inkAction10.xml"/><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2.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hyperlink" Target="https://www.indeed.com/jobs?q=Health+Communications+Specialist+intern&amp;l=" TargetMode="External"/><Relationship Id="rId4" Type="http://schemas.openxmlformats.org/officeDocument/2006/relationships/tags" Target="../tags/tag23.xml"/><Relationship Id="rId9" Type="http://schemas.openxmlformats.org/officeDocument/2006/relationships/hyperlink" Target="http://www.hirerx.com/" TargetMode="External"/></Relationships>
</file>

<file path=ppt/slides/_rels/slide14.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3.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png"/><Relationship Id="rId3" Type="http://schemas.microsoft.com/office/2007/relationships/media" Target="../media/media15.mp4"/><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tags" Target="../tags/tag25.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openxmlformats.org/officeDocument/2006/relationships/image" Target="../media/image35.png"/><Relationship Id="rId5" Type="http://schemas.openxmlformats.org/officeDocument/2006/relationships/slideLayout" Target="../slideLayouts/slideLayout2.xml"/><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tags" Target="../tags/tag26.xml"/><Relationship Id="rId9" Type="http://schemas.openxmlformats.org/officeDocument/2006/relationships/image" Target="../media/image33.png"/><Relationship Id="rId14" Type="http://schemas.microsoft.com/office/2011/relationships/inkAction" Target="../ink/inkAction11.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16.mp4"/><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tags" Target="../tags/tag27.xml"/><Relationship Id="rId1" Type="http://schemas.openxmlformats.org/officeDocument/2006/relationships/video" Target="NULL" TargetMode="External"/><Relationship Id="rId6" Type="http://schemas.openxmlformats.org/officeDocument/2006/relationships/notesSlide" Target="../notesSlides/notesSlide15.xml"/><Relationship Id="rId11" Type="http://schemas.microsoft.com/office/2011/relationships/inkAction" Target="../ink/inkAction12.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8.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8.mp4"/><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31.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19.mp4"/><Relationship Id="rId7" Type="http://schemas.openxmlformats.org/officeDocument/2006/relationships/image" Target="../media/image43.png"/><Relationship Id="rId2" Type="http://schemas.openxmlformats.org/officeDocument/2006/relationships/tags" Target="../tags/tag32.xml"/><Relationship Id="rId1" Type="http://schemas.openxmlformats.org/officeDocument/2006/relationships/video" Target="NULL" TargetMode="External"/><Relationship Id="rId6" Type="http://schemas.openxmlformats.org/officeDocument/2006/relationships/notesSlide" Target="../notesSlides/notesSlide18.xml"/><Relationship Id="rId11" Type="http://schemas.openxmlformats.org/officeDocument/2006/relationships/image" Target="../media/image45.png"/><Relationship Id="rId5" Type="http://schemas.openxmlformats.org/officeDocument/2006/relationships/slideLayout" Target="../slideLayouts/slideLayout7.xml"/><Relationship Id="rId10" Type="http://schemas.microsoft.com/office/2011/relationships/inkAction" Target="../ink/inkAction14.xml"/><Relationship Id="rId4" Type="http://schemas.openxmlformats.org/officeDocument/2006/relationships/tags" Target="../tags/tag33.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hyperlink" Target="https://www.eiu.edu/healthpromotion/HSTinternship.php" TargetMode="External"/><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tags" Target="../tags/tag4.xml"/><Relationship Id="rId9" Type="http://schemas.microsoft.com/office/2011/relationships/inkAction" Target="../ink/inkAction2.xml"/></Relationships>
</file>

<file path=ppt/slides/_rels/slide20.xml.rels><?xml version="1.0" encoding="UTF-8" standalone="yes"?>
<Relationships xmlns="http://schemas.openxmlformats.org/package/2006/relationships"><Relationship Id="rId8" Type="http://schemas.microsoft.com/office/2011/relationships/inkAction" Target="../ink/inkAction15.xml"/><Relationship Id="rId3" Type="http://schemas.openxmlformats.org/officeDocument/2006/relationships/tags" Target="../tags/tag34.xml"/><Relationship Id="rId7" Type="http://schemas.openxmlformats.org/officeDocument/2006/relationships/image" Target="../media/image3.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35.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11/relationships/inkAction" Target="../ink/inkAction16.xml"/><Relationship Id="rId3" Type="http://schemas.microsoft.com/office/2007/relationships/media" Target="../media/media21.mp4"/><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video" Target="NULL"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37.xm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11/relationships/inkAction" Target="../ink/inkAction17.xml"/><Relationship Id="rId3" Type="http://schemas.microsoft.com/office/2007/relationships/media" Target="../media/media22.mp4"/><Relationship Id="rId7" Type="http://schemas.openxmlformats.org/officeDocument/2006/relationships/image" Target="../media/image3.png"/><Relationship Id="rId2" Type="http://schemas.openxmlformats.org/officeDocument/2006/relationships/tags" Target="../tags/tag38.xml"/><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39.xml"/><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3.mp4"/><Relationship Id="rId7" Type="http://schemas.openxmlformats.org/officeDocument/2006/relationships/image" Target="../media/image60.png"/><Relationship Id="rId2" Type="http://schemas.openxmlformats.org/officeDocument/2006/relationships/tags" Target="../tags/tag40.xml"/><Relationship Id="rId1" Type="http://schemas.openxmlformats.org/officeDocument/2006/relationships/video" Target="NULL" TargetMode="External"/><Relationship Id="rId6" Type="http://schemas.openxmlformats.org/officeDocument/2006/relationships/notesSlide" Target="../notesSlides/notesSlide23.xml"/><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41.xml"/><Relationship Id="rId9" Type="http://schemas.microsoft.com/office/2011/relationships/inkAction" Target="../ink/inkAction18.xml"/></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microsoft.com/office/2007/relationships/media" Target="../media/media24.mp4"/><Relationship Id="rId7" Type="http://schemas.openxmlformats.org/officeDocument/2006/relationships/image" Target="../media/image3.png"/><Relationship Id="rId2" Type="http://schemas.openxmlformats.org/officeDocument/2006/relationships/tags" Target="../tags/tag42.xml"/><Relationship Id="rId1" Type="http://schemas.openxmlformats.org/officeDocument/2006/relationships/video" Target="NULL" TargetMode="External"/><Relationship Id="rId6" Type="http://schemas.openxmlformats.org/officeDocument/2006/relationships/image" Target="../media/image64.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media" Target="../media/media25.mp4"/><Relationship Id="rId2" Type="http://schemas.openxmlformats.org/officeDocument/2006/relationships/tags" Target="../tags/tag43.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media" Target="../media/media26.mp4"/><Relationship Id="rId2" Type="http://schemas.openxmlformats.org/officeDocument/2006/relationships/tags" Target="../tags/tag44.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11/relationships/inkAction" Target="../ink/inkAction19.xml"/><Relationship Id="rId3" Type="http://schemas.microsoft.com/office/2007/relationships/media" Target="../media/media27.mp4"/><Relationship Id="rId7" Type="http://schemas.openxmlformats.org/officeDocument/2006/relationships/image" Target="../media/image3.png"/><Relationship Id="rId2" Type="http://schemas.openxmlformats.org/officeDocument/2006/relationships/tags" Target="../tags/tag45.xml"/><Relationship Id="rId1" Type="http://schemas.openxmlformats.org/officeDocument/2006/relationships/video" Target="NULL" TargetMode="Externa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46.xml"/><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8.mp4"/><Relationship Id="rId7" Type="http://schemas.openxmlformats.org/officeDocument/2006/relationships/hyperlink" Target="http://www.internships.com/healthcare/chicago-il" TargetMode="External"/><Relationship Id="rId2" Type="http://schemas.openxmlformats.org/officeDocument/2006/relationships/tags" Target="../tags/tag47.xml"/><Relationship Id="rId1" Type="http://schemas.openxmlformats.org/officeDocument/2006/relationships/video" Target="NULL" TargetMode="External"/><Relationship Id="rId6" Type="http://schemas.openxmlformats.org/officeDocument/2006/relationships/hyperlink" Target="http://www.hopkinsmedicine.org/administrative/" TargetMode="External"/><Relationship Id="rId5" Type="http://schemas.openxmlformats.org/officeDocument/2006/relationships/slideLayout" Target="../slideLayouts/slideLayout2.xml"/><Relationship Id="rId10" Type="http://schemas.openxmlformats.org/officeDocument/2006/relationships/image" Target="../media/image69.png"/><Relationship Id="rId4" Type="http://schemas.openxmlformats.org/officeDocument/2006/relationships/tags" Target="../tags/tag48.xml"/><Relationship Id="rId9" Type="http://schemas.microsoft.com/office/2011/relationships/inkAction" Target="../ink/inkAction20.xml"/></Relationships>
</file>

<file path=ppt/slides/_rels/slide39.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image" Target="../media/image73.png"/><Relationship Id="rId3" Type="http://schemas.microsoft.com/office/2007/relationships/media" Target="../media/media29.mp4"/><Relationship Id="rId7" Type="http://schemas.openxmlformats.org/officeDocument/2006/relationships/hyperlink" Target="https://www.eiu.edu/herc/" TargetMode="External"/><Relationship Id="rId12" Type="http://schemas.microsoft.com/office/2011/relationships/inkAction" Target="../ink/inkAction21.xml"/><Relationship Id="rId2" Type="http://schemas.openxmlformats.org/officeDocument/2006/relationships/tags" Target="../tags/tag49.xml"/><Relationship Id="rId1" Type="http://schemas.openxmlformats.org/officeDocument/2006/relationships/video" Target="NULL" TargetMode="External"/><Relationship Id="rId6" Type="http://schemas.openxmlformats.org/officeDocument/2006/relationships/notesSlide" Target="../notesSlides/notesSlide30.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72.png"/><Relationship Id="rId4" Type="http://schemas.openxmlformats.org/officeDocument/2006/relationships/tags" Target="../tags/tag50.xml"/><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8" Type="http://schemas.microsoft.com/office/2011/relationships/inkAction" Target="../ink/inkAction3.xml"/><Relationship Id="rId3" Type="http://schemas.microsoft.com/office/2007/relationships/media" Target="../media/media4.mp4"/><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4.wmf"/><Relationship Id="rId3" Type="http://schemas.microsoft.com/office/2007/relationships/media" Target="../media/media30.mp4"/><Relationship Id="rId7" Type="http://schemas.openxmlformats.org/officeDocument/2006/relationships/hyperlink" Target="https://ghcorps.org/" TargetMode="External"/><Relationship Id="rId2" Type="http://schemas.openxmlformats.org/officeDocument/2006/relationships/tags" Target="../tags/tag51.xml"/><Relationship Id="rId1" Type="http://schemas.openxmlformats.org/officeDocument/2006/relationships/video" Target="NULL" TargetMode="External"/><Relationship Id="rId6" Type="http://schemas.openxmlformats.org/officeDocument/2006/relationships/hyperlink" Target="https://www.apha.org/professional-development/apha-internships-and-fellowships/global-health-internships" TargetMode="External"/><Relationship Id="rId11" Type="http://schemas.openxmlformats.org/officeDocument/2006/relationships/image" Target="../media/image75.png"/><Relationship Id="rId5" Type="http://schemas.openxmlformats.org/officeDocument/2006/relationships/slideLayout" Target="../slideLayouts/slideLayout2.xml"/><Relationship Id="rId10" Type="http://schemas.microsoft.com/office/2011/relationships/inkAction" Target="../ink/inkAction22.xml"/><Relationship Id="rId4" Type="http://schemas.openxmlformats.org/officeDocument/2006/relationships/tags" Target="../tags/tag52.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31.mp4"/><Relationship Id="rId7" Type="http://schemas.openxmlformats.org/officeDocument/2006/relationships/hyperlink" Target="https://www.nationalservice.gov/programs/americorps" TargetMode="External"/><Relationship Id="rId2" Type="http://schemas.openxmlformats.org/officeDocument/2006/relationships/tags" Target="../tags/tag53.xml"/><Relationship Id="rId1" Type="http://schemas.openxmlformats.org/officeDocument/2006/relationships/video" Target="NULL" TargetMode="External"/><Relationship Id="rId6" Type="http://schemas.openxmlformats.org/officeDocument/2006/relationships/notesSlide" Target="../notesSlides/notesSlide31.xml"/><Relationship Id="rId11" Type="http://schemas.openxmlformats.org/officeDocument/2006/relationships/image" Target="../media/image77.png"/><Relationship Id="rId5" Type="http://schemas.openxmlformats.org/officeDocument/2006/relationships/slideLayout" Target="../slideLayouts/slideLayout2.xml"/><Relationship Id="rId10" Type="http://schemas.microsoft.com/office/2011/relationships/inkAction" Target="../ink/inkAction23.xml"/><Relationship Id="rId4" Type="http://schemas.openxmlformats.org/officeDocument/2006/relationships/tags" Target="../tags/tag54.xml"/><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2.mp4"/><Relationship Id="rId7" Type="http://schemas.openxmlformats.org/officeDocument/2006/relationships/hyperlink" Target="http://www.eiu.edu/careers/cover_letters.php" TargetMode="External"/><Relationship Id="rId2" Type="http://schemas.openxmlformats.org/officeDocument/2006/relationships/tags" Target="../tags/tag55.xml"/><Relationship Id="rId1" Type="http://schemas.openxmlformats.org/officeDocument/2006/relationships/video" Target="NULL" TargetMode="External"/><Relationship Id="rId6" Type="http://schemas.openxmlformats.org/officeDocument/2006/relationships/notesSlide" Target="../notesSlides/notesSlide32.xml"/><Relationship Id="rId5" Type="http://schemas.openxmlformats.org/officeDocument/2006/relationships/slideLayout" Target="../slideLayouts/slideLayout2.xml"/><Relationship Id="rId10" Type="http://schemas.openxmlformats.org/officeDocument/2006/relationships/image" Target="../media/image78.png"/><Relationship Id="rId4" Type="http://schemas.openxmlformats.org/officeDocument/2006/relationships/tags" Target="../tags/tag56.xml"/><Relationship Id="rId9" Type="http://schemas.microsoft.com/office/2011/relationships/inkAction" Target="../ink/inkAction24.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33.mp4"/><Relationship Id="rId7" Type="http://schemas.microsoft.com/office/2011/relationships/inkAction" Target="../ink/inkAction25.xml"/><Relationship Id="rId2" Type="http://schemas.openxmlformats.org/officeDocument/2006/relationships/tags" Target="../tags/tag57.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58.xml"/></Relationships>
</file>

<file path=ppt/slides/_rels/slide44.xml.rels><?xml version="1.0" encoding="UTF-8" standalone="yes"?>
<Relationships xmlns="http://schemas.openxmlformats.org/package/2006/relationships"><Relationship Id="rId8" Type="http://schemas.openxmlformats.org/officeDocument/2006/relationships/hyperlink" Target="http://www.eiu.edu/healthst/HSTInternship.php" TargetMode="External"/><Relationship Id="rId3" Type="http://schemas.microsoft.com/office/2007/relationships/media" Target="../media/media34.mp4"/><Relationship Id="rId7" Type="http://schemas.openxmlformats.org/officeDocument/2006/relationships/hyperlink" Target="https://www.speakcdn.com/assets/2251/hespa_competencies_and_sub-competencies.pdf" TargetMode="External"/><Relationship Id="rId12" Type="http://schemas.openxmlformats.org/officeDocument/2006/relationships/image" Target="../media/image80.png"/><Relationship Id="rId2" Type="http://schemas.openxmlformats.org/officeDocument/2006/relationships/tags" Target="../tags/tag59.xml"/><Relationship Id="rId1" Type="http://schemas.openxmlformats.org/officeDocument/2006/relationships/video" Target="NULL" TargetMode="External"/><Relationship Id="rId6" Type="http://schemas.openxmlformats.org/officeDocument/2006/relationships/hyperlink" Target="http://www.eiu.edu/healthst/HSTInternship.php#SiteSelection" TargetMode="External"/><Relationship Id="rId11" Type="http://schemas.microsoft.com/office/2011/relationships/inkAction" Target="../ink/inkAction2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60.xml"/><Relationship Id="rId9" Type="http://schemas.openxmlformats.org/officeDocument/2006/relationships/hyperlink" Target="https://www.eiu.edu/healthpromotion/docs/Competencies%20and%20Task%20Form.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5.mp4"/><Relationship Id="rId7" Type="http://schemas.openxmlformats.org/officeDocument/2006/relationships/hyperlink" Target="http://www.eiu.edu/healthst/machform/view.php?id=13" TargetMode="External"/><Relationship Id="rId2" Type="http://schemas.openxmlformats.org/officeDocument/2006/relationships/tags" Target="../tags/tag61.xml"/><Relationship Id="rId1" Type="http://schemas.openxmlformats.org/officeDocument/2006/relationships/video" Target="NULL" TargetMode="External"/><Relationship Id="rId6" Type="http://schemas.openxmlformats.org/officeDocument/2006/relationships/notesSlide" Target="../notesSlides/notesSlide33.xml"/><Relationship Id="rId5" Type="http://schemas.openxmlformats.org/officeDocument/2006/relationships/slideLayout" Target="../slideLayouts/slideLayout2.xml"/><Relationship Id="rId10" Type="http://schemas.openxmlformats.org/officeDocument/2006/relationships/image" Target="../media/image81.png"/><Relationship Id="rId4" Type="http://schemas.openxmlformats.org/officeDocument/2006/relationships/tags" Target="../tags/tag62.xml"/><Relationship Id="rId9" Type="http://schemas.microsoft.com/office/2011/relationships/inkAction" Target="../ink/inkAction27.xml"/></Relationships>
</file>

<file path=ppt/slides/_rels/slide4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video" Target="../media/media36.mp4"/><Relationship Id="rId1" Type="http://schemas.microsoft.com/office/2007/relationships/media" Target="../media/media36.mp4"/><Relationship Id="rId5" Type="http://schemas.openxmlformats.org/officeDocument/2006/relationships/image" Target="../media/image82.png"/><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microsoft.com/office/2011/relationships/inkAction" Target="../ink/inkAction28.xml"/><Relationship Id="rId3" Type="http://schemas.microsoft.com/office/2007/relationships/media" Target="../media/media37.mp4"/><Relationship Id="rId7" Type="http://schemas.openxmlformats.org/officeDocument/2006/relationships/image" Target="../media/image3.png"/><Relationship Id="rId2" Type="http://schemas.openxmlformats.org/officeDocument/2006/relationships/tags" Target="../tags/tag64.xml"/><Relationship Id="rId1" Type="http://schemas.openxmlformats.org/officeDocument/2006/relationships/video" Target="NULL" TargetMode="External"/><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65.xml"/><Relationship Id="rId9"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8.mp4"/><Relationship Id="rId7" Type="http://schemas.microsoft.com/office/2011/relationships/inkAction" Target="../ink/inkAction29.xml"/><Relationship Id="rId2" Type="http://schemas.openxmlformats.org/officeDocument/2006/relationships/tags" Target="../tags/tag66.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67.xml"/></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68.xml"/><Relationship Id="rId7" Type="http://schemas.microsoft.com/office/2011/relationships/inkAction" Target="../ink/inkAction30.xml"/><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69.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p4"/><Relationship Id="rId7" Type="http://schemas.openxmlformats.org/officeDocument/2006/relationships/hyperlink" Target="https://www.eiu.edu/healthpromotion/machform/view.php?id=12" TargetMode="External"/><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tags" Target="../tags/tag9.xml"/><Relationship Id="rId9" Type="http://schemas.microsoft.com/office/2011/relationships/inkAction" Target="../ink/inkAction4.xml"/></Relationships>
</file>

<file path=ppt/slides/_rels/slide50.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40.mp4"/><Relationship Id="rId7" Type="http://schemas.microsoft.com/office/2011/relationships/inkAction" Target="../ink/inkAction31.xml"/><Relationship Id="rId2" Type="http://schemas.openxmlformats.org/officeDocument/2006/relationships/tags" Target="../tags/tag70.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eiu.edu/healthst/HSTInternship.php" TargetMode="External"/><Relationship Id="rId3" Type="http://schemas.microsoft.com/office/2007/relationships/media" Target="../media/media7.mp4"/><Relationship Id="rId7" Type="http://schemas.openxmlformats.org/officeDocument/2006/relationships/hyperlink" Target="https://www.speakcdn.com/assets/2251/hespa_competencies_and_sub-competencies.pdf" TargetMode="External"/><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notesSlide" Target="../notesSlides/notesSlide6.xml"/><Relationship Id="rId11" Type="http://schemas.openxmlformats.org/officeDocument/2006/relationships/image" Target="../media/image90.png"/><Relationship Id="rId5" Type="http://schemas.openxmlformats.org/officeDocument/2006/relationships/slideLayout" Target="../slideLayouts/slideLayout2.xml"/><Relationship Id="rId10" Type="http://schemas.microsoft.com/office/2011/relationships/inkAction" Target="../ink/inkAction5.xml"/><Relationship Id="rId4" Type="http://schemas.openxmlformats.org/officeDocument/2006/relationships/tags" Target="../tags/tag1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media" Target="../media/media8.mp4"/><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png"/><Relationship Id="rId3" Type="http://schemas.microsoft.com/office/2007/relationships/media" Target="../media/media9.mp4"/><Relationship Id="rId7" Type="http://schemas.openxmlformats.org/officeDocument/2006/relationships/hyperlink" Target="http://greatnonprofits.org/awards/browse/Campaign:Year2015/Issue:All/Page:1" TargetMode="External"/><Relationship Id="rId12"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notesSlide" Target="../notesSlides/notesSlide8.xml"/><Relationship Id="rId11" Type="http://schemas.openxmlformats.org/officeDocument/2006/relationships/image" Target="../media/image13.png"/><Relationship Id="rId5" Type="http://schemas.openxmlformats.org/officeDocument/2006/relationships/slideLayout" Target="../slideLayouts/slideLayout2.xml"/><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tags" Target="../tags/tag15.xml"/><Relationship Id="rId9" Type="http://schemas.openxmlformats.org/officeDocument/2006/relationships/image" Target="../media/image11.png"/><Relationship Id="rId14"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dirty="0" smtClean="0">
                <a:hlinkClick r:id="rId7"/>
              </a:rPr>
              <a:t>Internships</a:t>
            </a:r>
            <a:endParaRPr lang="en-US" dirty="0"/>
          </a:p>
        </p:txBody>
      </p:sp>
      <p:sp>
        <p:nvSpPr>
          <p:cNvPr id="3" name="Subtitle 2"/>
          <p:cNvSpPr>
            <a:spLocks noGrp="1"/>
          </p:cNvSpPr>
          <p:nvPr>
            <p:ph type="subTitle" idx="1"/>
          </p:nvPr>
        </p:nvSpPr>
        <p:spPr>
          <a:xfrm>
            <a:off x="4572000" y="3203575"/>
            <a:ext cx="3886200" cy="1825625"/>
          </a:xfrm>
        </p:spPr>
        <p:txBody>
          <a:bodyPr/>
          <a:lstStyle/>
          <a:p>
            <a:pPr eaLnBrk="1" hangingPunct="1">
              <a:defRPr/>
            </a:pPr>
            <a:r>
              <a:rPr lang="en-US" dirty="0" smtClean="0"/>
              <a:t>WHY??</a:t>
            </a:r>
            <a:endParaRPr lang="en-US" dirty="0"/>
          </a:p>
        </p:txBody>
      </p:sp>
      <p:pic>
        <p:nvPicPr>
          <p:cNvPr id="4" name="tmpD35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256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934644" y="2865646"/>
              <a:ext cx="2883698" cy="574132"/>
            </p14:xfrm>
          </p:contentPart>
        </mc:Choice>
        <mc:Fallback xmlns="">
          <p:pic>
            <p:nvPicPr>
              <p:cNvPr id="5" name="Ink 4"/>
              <p:cNvPicPr>
                <a:picLocks noGrp="1" noRot="1" noChangeAspect="1" noMove="1" noResize="1" noEditPoints="1" noAdjustHandles="1" noChangeArrowheads="1" noChangeShapeType="1"/>
              </p:cNvPicPr>
              <p:nvPr/>
            </p:nvPicPr>
            <p:blipFill>
              <a:blip r:embed="rId10"/>
              <a:stretch>
                <a:fillRect/>
              </a:stretch>
            </p:blipFill>
            <p:spPr>
              <a:xfrm>
                <a:off x="2925644" y="2856647"/>
                <a:ext cx="2901699" cy="59213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90600" y="228600"/>
            <a:ext cx="7772400" cy="1143000"/>
          </a:xfrm>
        </p:spPr>
        <p:txBody>
          <a:bodyPr/>
          <a:lstStyle/>
          <a:p>
            <a:pPr eaLnBrk="1" fontAlgn="auto" hangingPunct="1">
              <a:spcAft>
                <a:spcPts val="0"/>
              </a:spcAft>
              <a:defRPr/>
            </a:pPr>
            <a:r>
              <a:rPr lang="en-US" altLang="en-US" smtClean="0"/>
              <a:t>Government</a:t>
            </a:r>
          </a:p>
        </p:txBody>
      </p:sp>
      <p:sp>
        <p:nvSpPr>
          <p:cNvPr id="27651" name="Rectangle 3"/>
          <p:cNvSpPr>
            <a:spLocks noGrp="1" noChangeArrowheads="1"/>
          </p:cNvSpPr>
          <p:nvPr>
            <p:ph idx="1"/>
          </p:nvPr>
        </p:nvSpPr>
        <p:spPr>
          <a:xfrm>
            <a:off x="1066800" y="1295400"/>
            <a:ext cx="7772400" cy="4114800"/>
          </a:xfrm>
        </p:spPr>
        <p:txBody>
          <a:bodyPr/>
          <a:lstStyle/>
          <a:p>
            <a:pPr eaLnBrk="1" hangingPunct="1"/>
            <a:r>
              <a:rPr lang="en-US" altLang="en-US" sz="2800" dirty="0" smtClean="0">
                <a:hlinkClick r:id="rId7"/>
              </a:rPr>
              <a:t>Federal Health Agencies</a:t>
            </a:r>
            <a:endParaRPr lang="en-US" altLang="en-US" sz="2800" dirty="0" smtClean="0"/>
          </a:p>
          <a:p>
            <a:pPr eaLnBrk="1" hangingPunct="1"/>
            <a:r>
              <a:rPr lang="en-US" altLang="en-US" sz="2800" dirty="0" smtClean="0">
                <a:hlinkClick r:id="rId8"/>
              </a:rPr>
              <a:t>CDC</a:t>
            </a:r>
            <a:endParaRPr lang="en-US" altLang="en-US" dirty="0" smtClean="0"/>
          </a:p>
        </p:txBody>
      </p:sp>
      <p:pic>
        <p:nvPicPr>
          <p:cNvPr id="276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698875"/>
            <a:ext cx="18859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8735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4191000"/>
            <a:ext cx="2486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100" y="2679700"/>
            <a:ext cx="8001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0963" y="5867400"/>
            <a:ext cx="63912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mpD12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3106"/>
                </p14:media>
              </p:ext>
              <p:ext uri="{42D2F446-02D8-4167-A562-619A0277C38B}">
                <p15:isNarration xmlns:p15="http://schemas.microsoft.com/office/powerpoint/2012/main" val="1"/>
              </p:ext>
            </p:extLst>
          </p:nvPr>
        </p:nvPicPr>
        <p:blipFill>
          <a:blip r:embed="rId14"/>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5">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321392" y="1291247"/>
              <a:ext cx="3035000" cy="899493"/>
            </p14:xfrm>
          </p:contentPart>
        </mc:Choice>
        <mc:Fallback xmlns="">
          <p:pic>
            <p:nvPicPr>
              <p:cNvPr id="6" name="Ink 5"/>
              <p:cNvPicPr>
                <a:picLocks noGrp="1" noRot="1" noChangeAspect="1" noMove="1" noResize="1" noEditPoints="1" noAdjustHandles="1" noChangeArrowheads="1" noChangeShapeType="1"/>
              </p:cNvPicPr>
              <p:nvPr/>
            </p:nvPicPr>
            <p:blipFill>
              <a:blip r:embed="rId16"/>
              <a:stretch>
                <a:fillRect/>
              </a:stretch>
            </p:blipFill>
            <p:spPr>
              <a:xfrm>
                <a:off x="2259518" y="1229486"/>
                <a:ext cx="3158748" cy="102301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smtClean="0"/>
              <a:t>Government</a:t>
            </a:r>
          </a:p>
        </p:txBody>
      </p:sp>
      <p:sp>
        <p:nvSpPr>
          <p:cNvPr id="6147" name="Rectangle 3"/>
          <p:cNvSpPr>
            <a:spLocks noGrp="1" noChangeArrowheads="1"/>
          </p:cNvSpPr>
          <p:nvPr>
            <p:ph idx="1"/>
          </p:nvPr>
        </p:nvSpPr>
        <p:spPr>
          <a:xfrm>
            <a:off x="685800" y="1600200"/>
            <a:ext cx="7772400" cy="3733800"/>
          </a:xfrm>
        </p:spPr>
        <p:txBody>
          <a:bodyPr rtlCol="0">
            <a:normAutofit/>
          </a:bodyPr>
          <a:lstStyle/>
          <a:p>
            <a:pPr indent="-274320" eaLnBrk="1" fontAlgn="auto" hangingPunct="1">
              <a:spcAft>
                <a:spcPts val="0"/>
              </a:spcAft>
              <a:defRPr/>
            </a:pPr>
            <a:r>
              <a:rPr lang="en-US" altLang="en-US" sz="3200" dirty="0" smtClean="0">
                <a:hlinkClick r:id="rId7"/>
              </a:rPr>
              <a:t>State &amp; Local Public Health Departments</a:t>
            </a:r>
            <a:endParaRPr lang="en-US" altLang="en-US" sz="3200" dirty="0" smtClean="0"/>
          </a:p>
          <a:p>
            <a:pPr lvl="1" indent="-274320" eaLnBrk="1" fontAlgn="auto" hangingPunct="1">
              <a:spcAft>
                <a:spcPts val="0"/>
              </a:spcAft>
              <a:defRPr/>
            </a:pPr>
            <a:r>
              <a:rPr lang="en-US" altLang="en-US" sz="2800" dirty="0" smtClean="0">
                <a:hlinkClick r:id="rId8"/>
              </a:rPr>
              <a:t>Cook County Public Health</a:t>
            </a:r>
            <a:endParaRPr lang="en-US" altLang="en-US" sz="2800" dirty="0" smtClean="0"/>
          </a:p>
          <a:p>
            <a:pPr indent="-274320" eaLnBrk="1" fontAlgn="auto" hangingPunct="1">
              <a:spcAft>
                <a:spcPts val="0"/>
              </a:spcAft>
              <a:defRPr/>
            </a:pPr>
            <a:r>
              <a:rPr lang="en-US" sz="3200" b="1" dirty="0">
                <a:hlinkClick r:id="rId9"/>
              </a:rPr>
              <a:t>Emergency Management Agencies</a:t>
            </a:r>
            <a:endParaRPr lang="en-US" sz="3200" b="1" dirty="0"/>
          </a:p>
          <a:p>
            <a:pPr indent="-274320" eaLnBrk="1" fontAlgn="auto" hangingPunct="1">
              <a:spcAft>
                <a:spcPts val="0"/>
              </a:spcAft>
              <a:defRPr/>
            </a:pPr>
            <a:endParaRPr lang="en-US" altLang="en-US" sz="3200" dirty="0" smtClean="0"/>
          </a:p>
          <a:p>
            <a:pPr indent="-274320" eaLnBrk="1" fontAlgn="auto" hangingPunct="1">
              <a:spcAft>
                <a:spcPts val="0"/>
              </a:spcAft>
              <a:defRPr/>
            </a:pPr>
            <a:endParaRPr lang="en-US" altLang="en-US" dirty="0" smtClean="0"/>
          </a:p>
          <a:p>
            <a:pPr indent="-274320" eaLnBrk="1" fontAlgn="auto" hangingPunct="1">
              <a:spcAft>
                <a:spcPts val="0"/>
              </a:spcAft>
              <a:defRPr/>
            </a:pPr>
            <a:endParaRPr lang="en-US" altLang="en-US" dirty="0" smtClean="0"/>
          </a:p>
          <a:p>
            <a:pPr indent="-274320" eaLnBrk="1" fontAlgn="auto" hangingPunct="1">
              <a:spcAft>
                <a:spcPts val="0"/>
              </a:spcAft>
              <a:defRPr/>
            </a:pPr>
            <a:endParaRPr lang="en-US" altLang="en-US" dirty="0" smtClean="0"/>
          </a:p>
          <a:p>
            <a:pPr marL="68580" indent="0" eaLnBrk="1" fontAlgn="auto" hangingPunct="1">
              <a:spcAft>
                <a:spcPts val="0"/>
              </a:spcAft>
              <a:buFont typeface="Wingdings 3" panose="05040102010807070707" pitchFamily="18" charset="2"/>
              <a:buNone/>
              <a:defRPr/>
            </a:pPr>
            <a:endParaRPr lang="en-US" altLang="en-US" dirty="0" smtClean="0"/>
          </a:p>
        </p:txBody>
      </p:sp>
      <p:pic>
        <p:nvPicPr>
          <p:cNvPr id="297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657600"/>
            <a:ext cx="439102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4648200"/>
            <a:ext cx="3095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194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3356"/>
                </p14:media>
              </p:ext>
              <p:ext uri="{42D2F446-02D8-4167-A562-619A0277C38B}">
                <p15:isNarration xmlns:p15="http://schemas.microsoft.com/office/powerpoint/2012/main" val="1"/>
              </p:ext>
            </p:extLst>
          </p:nvPr>
        </p:nvPicPr>
        <p:blipFill>
          <a:blip r:embed="rId12"/>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3">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52664" y="1995149"/>
              <a:ext cx="3391008" cy="2489225"/>
            </p14:xfrm>
          </p:contentPart>
        </mc:Choice>
        <mc:Fallback>
          <p:pic>
            <p:nvPicPr>
              <p:cNvPr id="3" name="Ink 2"/>
              <p:cNvPicPr>
                <a:picLocks noGrp="1" noRot="1" noChangeAspect="1" noMove="1" noResize="1" noEditPoints="1" noAdjustHandles="1" noChangeArrowheads="1" noChangeShapeType="1"/>
              </p:cNvPicPr>
              <p:nvPr/>
            </p:nvPicPr>
            <p:blipFill>
              <a:blip r:embed="rId14"/>
              <a:stretch>
                <a:fillRect/>
              </a:stretch>
            </p:blipFill>
            <p:spPr>
              <a:xfrm>
                <a:off x="343664" y="1986150"/>
                <a:ext cx="3409009" cy="2507224"/>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2332"/>
    </mc:Choice>
    <mc:Fallback>
      <p:transition spd="slow" advTm="2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altLang="en-US" smtClean="0"/>
              <a:t>Business &amp; Industry</a:t>
            </a:r>
          </a:p>
        </p:txBody>
      </p:sp>
      <p:sp>
        <p:nvSpPr>
          <p:cNvPr id="30723"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hlinkClick r:id="rId7"/>
              </a:rPr>
              <a:t>What is Worksite Wellness</a:t>
            </a:r>
            <a:endParaRPr lang="en-US" altLang="en-US" sz="3600" dirty="0" smtClean="0">
              <a:hlinkClick r:id="rId8"/>
            </a:endParaRPr>
          </a:p>
          <a:p>
            <a:pPr eaLnBrk="1" hangingPunct="1"/>
            <a:r>
              <a:rPr lang="en-US" altLang="en-US" sz="3600" dirty="0" err="1" smtClean="0">
                <a:hlinkClick r:id="rId8"/>
              </a:rPr>
              <a:t>Worklsite</a:t>
            </a:r>
            <a:r>
              <a:rPr lang="en-US" altLang="en-US" sz="3600" dirty="0" smtClean="0">
                <a:hlinkClick r:id="rId8"/>
              </a:rPr>
              <a:t> Health Promotion </a:t>
            </a:r>
            <a:r>
              <a:rPr lang="en-US" altLang="en-US" sz="3600" dirty="0" smtClean="0"/>
              <a:t>(WHP)</a:t>
            </a:r>
          </a:p>
          <a:p>
            <a:pPr lvl="1" eaLnBrk="1" hangingPunct="1"/>
            <a:r>
              <a:rPr lang="en-US" altLang="en-US" sz="2800" dirty="0" smtClean="0">
                <a:hlinkClick r:id="rId9"/>
              </a:rPr>
              <a:t>Wellness/health promotion</a:t>
            </a:r>
            <a:endParaRPr lang="en-US" altLang="en-US" sz="2800" dirty="0" smtClean="0"/>
          </a:p>
          <a:p>
            <a:pPr lvl="1" eaLnBrk="1" hangingPunct="1"/>
            <a:r>
              <a:rPr lang="en-US" altLang="en-US" sz="2800" dirty="0" smtClean="0"/>
              <a:t>Occupation health &amp; safety</a:t>
            </a:r>
          </a:p>
          <a:p>
            <a:pPr lvl="1" eaLnBrk="1" hangingPunct="1"/>
            <a:r>
              <a:rPr lang="en-US" altLang="en-US" sz="2800" dirty="0" smtClean="0"/>
              <a:t>Employee Assistance Programs</a:t>
            </a:r>
          </a:p>
          <a:p>
            <a:pPr lvl="1" eaLnBrk="1" hangingPunct="1"/>
            <a:r>
              <a:rPr lang="en-US" altLang="en-US" sz="2800" dirty="0" smtClean="0"/>
              <a:t>Infection/Hazard Control</a:t>
            </a:r>
          </a:p>
          <a:p>
            <a:pPr lvl="1" eaLnBrk="1" hangingPunct="1"/>
            <a:r>
              <a:rPr lang="en-US" altLang="en-US" sz="2800" dirty="0" smtClean="0"/>
              <a:t>Injury Prevention</a:t>
            </a:r>
          </a:p>
          <a:p>
            <a:pPr lvl="1" eaLnBrk="1" hangingPunct="1"/>
            <a:endParaRPr lang="en-US" altLang="en-US" sz="2800" dirty="0" smtClean="0"/>
          </a:p>
          <a:p>
            <a:pPr lvl="1" eaLnBrk="1" hangingPunct="1"/>
            <a:endParaRPr lang="en-US" altLang="en-US" sz="2800" dirty="0" smtClean="0"/>
          </a:p>
        </p:txBody>
      </p:sp>
      <p:pic>
        <p:nvPicPr>
          <p:cNvPr id="307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4495800"/>
            <a:ext cx="2743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5780954"/>
            <a:ext cx="22987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05945" y="657514"/>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847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1405"/>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139144" y="1904379"/>
              <a:ext cx="3443877" cy="3730499"/>
            </p14:xfrm>
          </p:contentPart>
        </mc:Choice>
        <mc:Fallback>
          <p:pic>
            <p:nvPicPr>
              <p:cNvPr id="3" name="Ink 2"/>
              <p:cNvPicPr>
                <a:picLocks noGrp="1" noRot="1" noChangeAspect="1" noMove="1" noResize="1" noEditPoints="1" noAdjustHandles="1" noChangeArrowheads="1" noChangeShapeType="1"/>
              </p:cNvPicPr>
              <p:nvPr/>
            </p:nvPicPr>
            <p:blipFill>
              <a:blip r:embed="rId15"/>
              <a:stretch>
                <a:fillRect/>
              </a:stretch>
            </p:blipFill>
            <p:spPr>
              <a:xfrm>
                <a:off x="3077249" y="1842495"/>
                <a:ext cx="3569253" cy="3854267"/>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32622"/>
    </mc:Choice>
    <mc:Fallback>
      <p:transition spd="slow" advTm="3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smtClean="0"/>
              <a:t>Business &amp; Industry  </a:t>
            </a:r>
          </a:p>
        </p:txBody>
      </p:sp>
      <p:sp>
        <p:nvSpPr>
          <p:cNvPr id="31747"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hlinkClick r:id="rId7"/>
              </a:rPr>
              <a:t>Insurance</a:t>
            </a:r>
            <a:endParaRPr lang="en-US" altLang="en-US" sz="3600" dirty="0" smtClean="0"/>
          </a:p>
          <a:p>
            <a:pPr eaLnBrk="1" hangingPunct="1"/>
            <a:r>
              <a:rPr lang="en-US" altLang="en-US" sz="3600" dirty="0" smtClean="0">
                <a:hlinkClick r:id="rId8"/>
              </a:rPr>
              <a:t>Sales – medical/health/fitness equipment</a:t>
            </a:r>
            <a:endParaRPr lang="en-US" altLang="en-US" sz="3600" dirty="0" smtClean="0"/>
          </a:p>
          <a:p>
            <a:pPr eaLnBrk="1" hangingPunct="1"/>
            <a:r>
              <a:rPr lang="en-US" altLang="en-US" sz="3600" dirty="0" smtClean="0">
                <a:hlinkClick r:id="rId9"/>
              </a:rPr>
              <a:t>Pharmaceuticals</a:t>
            </a:r>
            <a:endParaRPr lang="en-US" altLang="en-US" sz="3600" dirty="0" smtClean="0"/>
          </a:p>
          <a:p>
            <a:pPr eaLnBrk="1" hangingPunct="1"/>
            <a:r>
              <a:rPr lang="en-US" altLang="en-US" sz="3600" dirty="0" smtClean="0">
                <a:hlinkClick r:id="rId10"/>
              </a:rPr>
              <a:t>Health Communication</a:t>
            </a:r>
            <a:endParaRPr lang="en-US" altLang="en-US" sz="3600" dirty="0" smtClean="0"/>
          </a:p>
          <a:p>
            <a:pPr eaLnBrk="1" hangingPunct="1"/>
            <a:endParaRPr lang="en-US" altLang="en-US" sz="3600" dirty="0" smtClean="0"/>
          </a:p>
          <a:p>
            <a:pPr eaLnBrk="1" hangingPunct="1"/>
            <a:endParaRPr lang="en-US" altLang="en-US" dirty="0" smtClean="0"/>
          </a:p>
        </p:txBody>
      </p:sp>
      <p:pic>
        <p:nvPicPr>
          <p:cNvPr id="2" name="tmp13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0657"/>
                </p14:media>
              </p:ext>
              <p:ext uri="{42D2F446-02D8-4167-A562-619A0277C38B}">
                <p15:isNarration xmlns:p15="http://schemas.microsoft.com/office/powerpoint/2012/main" val="1"/>
              </p:ext>
            </p:extLst>
          </p:nvPr>
        </p:nvPicPr>
        <p:blipFill>
          <a:blip r:embed="rId11"/>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2">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22442" y="1805976"/>
              <a:ext cx="278873" cy="3049240"/>
            </p14:xfrm>
          </p:contentPart>
        </mc:Choice>
        <mc:Fallback>
          <p:pic>
            <p:nvPicPr>
              <p:cNvPr id="3" name="Ink 2"/>
              <p:cNvPicPr>
                <a:picLocks noGrp="1" noRot="1" noChangeAspect="1" noMove="1" noResize="1" noEditPoints="1" noAdjustHandles="1" noChangeArrowheads="1" noChangeShapeType="1"/>
              </p:cNvPicPr>
              <p:nvPr/>
            </p:nvPicPr>
            <p:blipFill>
              <a:blip r:embed="rId13"/>
              <a:stretch>
                <a:fillRect/>
              </a:stretch>
            </p:blipFill>
            <p:spPr>
              <a:xfrm>
                <a:off x="260995" y="1744103"/>
                <a:ext cx="401766" cy="3172986"/>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4520"/>
    </mc:Choice>
    <mc:Fallback>
      <p:transition spd="slow" advTm="1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fontAlgn="auto" hangingPunct="1">
              <a:spcAft>
                <a:spcPts val="0"/>
              </a:spcAft>
              <a:defRPr/>
            </a:pPr>
            <a:r>
              <a:rPr lang="en-US" altLang="en-US" smtClean="0"/>
              <a:t>Health Care Settings</a:t>
            </a:r>
          </a:p>
        </p:txBody>
      </p:sp>
      <p:sp>
        <p:nvSpPr>
          <p:cNvPr id="2" name="Subtitle 1"/>
          <p:cNvSpPr>
            <a:spLocks noGrp="1"/>
          </p:cNvSpPr>
          <p:nvPr>
            <p:ph type="subTitle" idx="1"/>
          </p:nvPr>
        </p:nvSpPr>
        <p:spPr>
          <a:xfrm>
            <a:off x="4572000" y="3203575"/>
            <a:ext cx="3886200" cy="1825625"/>
          </a:xfrm>
        </p:spPr>
        <p:txBody>
          <a:bodyPr rtlCol="0"/>
          <a:lstStyle/>
          <a:p>
            <a:pPr eaLnBrk="1" fontAlgn="auto" hangingPunct="1">
              <a:spcAft>
                <a:spcPts val="0"/>
              </a:spcAft>
              <a:defRPr/>
            </a:pPr>
            <a:endParaRPr lang="en-US"/>
          </a:p>
        </p:txBody>
      </p:sp>
      <p:pic>
        <p:nvPicPr>
          <p:cNvPr id="32772" name="Picture 3"/>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a:xfrm>
            <a:off x="4953000" y="3581400"/>
            <a:ext cx="1200150" cy="1276350"/>
          </a:xfrm>
          <a:noFill/>
        </p:spPr>
      </p:pic>
      <p:pic>
        <p:nvPicPr>
          <p:cNvPr id="3" name="tmp5AA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147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41"/>
    </mc:Choice>
    <mc:Fallback>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altLang="en-US" dirty="0" smtClean="0"/>
              <a:t>Health Care Settings</a:t>
            </a:r>
          </a:p>
        </p:txBody>
      </p:sp>
      <p:sp>
        <p:nvSpPr>
          <p:cNvPr id="33795"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t>Hospitals</a:t>
            </a:r>
          </a:p>
          <a:p>
            <a:pPr eaLnBrk="1" hangingPunct="1"/>
            <a:r>
              <a:rPr lang="en-US" altLang="en-US" sz="3600" dirty="0" smtClean="0"/>
              <a:t>Clinics</a:t>
            </a:r>
          </a:p>
          <a:p>
            <a:pPr eaLnBrk="1" hangingPunct="1"/>
            <a:r>
              <a:rPr lang="en-US" altLang="en-US" sz="3600" dirty="0" smtClean="0"/>
              <a:t>Retirement Facilities</a:t>
            </a:r>
          </a:p>
          <a:p>
            <a:pPr eaLnBrk="1" hangingPunct="1"/>
            <a:r>
              <a:rPr lang="en-US" altLang="en-US" sz="3600" dirty="0" smtClean="0"/>
              <a:t>Managed Care </a:t>
            </a:r>
          </a:p>
          <a:p>
            <a:pPr eaLnBrk="1" hangingPunct="1"/>
            <a:endParaRPr lang="en-US" altLang="en-US" dirty="0" smtClean="0"/>
          </a:p>
          <a:p>
            <a:pPr eaLnBrk="1" hangingPunct="1"/>
            <a:endParaRPr lang="en-US" altLang="en-US" dirty="0" smtClean="0"/>
          </a:p>
        </p:txBody>
      </p:sp>
      <p:pic>
        <p:nvPicPr>
          <p:cNvPr id="337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4572018"/>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051" y="1327500"/>
            <a:ext cx="2581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3886200" y="4444999"/>
            <a:ext cx="1071563" cy="1071563"/>
          </a:xfrm>
          <a:prstGeom prst="rect">
            <a:avLst/>
          </a:prstGeom>
        </p:spPr>
      </p:pic>
      <p:pic>
        <p:nvPicPr>
          <p:cNvPr id="3" name="Picture 2"/>
          <p:cNvPicPr>
            <a:picLocks noChangeAspect="1"/>
          </p:cNvPicPr>
          <p:nvPr/>
        </p:nvPicPr>
        <p:blipFill>
          <a:blip r:embed="rId10"/>
          <a:stretch>
            <a:fillRect/>
          </a:stretch>
        </p:blipFill>
        <p:spPr>
          <a:xfrm>
            <a:off x="6172200" y="4444574"/>
            <a:ext cx="1371600" cy="1371600"/>
          </a:xfrm>
          <a:prstGeom prst="rect">
            <a:avLst/>
          </a:prstGeom>
        </p:spPr>
      </p:pic>
      <p:pic>
        <p:nvPicPr>
          <p:cNvPr id="4" name="Picture 3"/>
          <p:cNvPicPr>
            <a:picLocks noChangeAspect="1"/>
          </p:cNvPicPr>
          <p:nvPr/>
        </p:nvPicPr>
        <p:blipFill>
          <a:blip r:embed="rId11"/>
          <a:stretch>
            <a:fillRect/>
          </a:stretch>
        </p:blipFill>
        <p:spPr>
          <a:xfrm>
            <a:off x="3848986" y="5886468"/>
            <a:ext cx="1887911" cy="876300"/>
          </a:xfrm>
          <a:prstGeom prst="rect">
            <a:avLst/>
          </a:prstGeom>
        </p:spPr>
      </p:pic>
      <p:pic>
        <p:nvPicPr>
          <p:cNvPr id="5" name="Picture 4"/>
          <p:cNvPicPr>
            <a:picLocks noChangeAspect="1"/>
          </p:cNvPicPr>
          <p:nvPr/>
        </p:nvPicPr>
        <p:blipFill>
          <a:blip r:embed="rId12"/>
          <a:stretch>
            <a:fillRect/>
          </a:stretch>
        </p:blipFill>
        <p:spPr>
          <a:xfrm>
            <a:off x="5450681" y="2411415"/>
            <a:ext cx="2814637" cy="988474"/>
          </a:xfrm>
          <a:prstGeom prst="rect">
            <a:avLst/>
          </a:prstGeom>
        </p:spPr>
      </p:pic>
      <p:pic>
        <p:nvPicPr>
          <p:cNvPr id="10" name="tmp117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3174"/>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246659" y="1980010"/>
              <a:ext cx="7547920" cy="4419457"/>
            </p14:xfrm>
          </p:contentPart>
        </mc:Choice>
        <mc:Fallback>
          <p:pic>
            <p:nvPicPr>
              <p:cNvPr id="11" name="Ink 10"/>
              <p:cNvPicPr>
                <a:picLocks noGrp="1" noRot="1" noChangeAspect="1" noMove="1" noResize="1" noEditPoints="1" noAdjustHandles="1" noChangeArrowheads="1" noChangeShapeType="1"/>
              </p:cNvPicPr>
              <p:nvPr/>
            </p:nvPicPr>
            <p:blipFill>
              <a:blip r:embed="rId15"/>
              <a:stretch>
                <a:fillRect/>
              </a:stretch>
            </p:blipFill>
            <p:spPr>
              <a:xfrm>
                <a:off x="237659" y="1971010"/>
                <a:ext cx="7565920" cy="4437457"/>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58389"/>
    </mc:Choice>
    <mc:Fallback>
      <p:transition spd="slow" advTm="5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smtClean="0"/>
              <a:t>Health Care Settings</a:t>
            </a:r>
          </a:p>
        </p:txBody>
      </p:sp>
      <p:sp>
        <p:nvSpPr>
          <p:cNvPr id="35843" name="Rectangle 6"/>
          <p:cNvSpPr>
            <a:spLocks noGrp="1" noChangeArrowheads="1"/>
          </p:cNvSpPr>
          <p:nvPr>
            <p:ph idx="1"/>
          </p:nvPr>
        </p:nvSpPr>
        <p:spPr>
          <a:xfrm>
            <a:off x="685800" y="1600200"/>
            <a:ext cx="7772400" cy="3733800"/>
          </a:xfrm>
        </p:spPr>
        <p:txBody>
          <a:bodyPr/>
          <a:lstStyle/>
          <a:p>
            <a:pPr eaLnBrk="1" hangingPunct="1"/>
            <a:r>
              <a:rPr lang="en-US" altLang="en-US" sz="3200" smtClean="0"/>
              <a:t>Home Health Agencies</a:t>
            </a:r>
          </a:p>
          <a:p>
            <a:pPr eaLnBrk="1" hangingPunct="1"/>
            <a:r>
              <a:rPr lang="en-US" altLang="en-US" sz="3200" smtClean="0"/>
              <a:t>Rehab facilities</a:t>
            </a:r>
          </a:p>
          <a:p>
            <a:pPr eaLnBrk="1" hangingPunct="1"/>
            <a:r>
              <a:rPr lang="en-US" altLang="en-US" sz="3200" smtClean="0"/>
              <a:t>Drug/Alcohol facilities</a:t>
            </a:r>
          </a:p>
          <a:p>
            <a:pPr eaLnBrk="1" hangingPunct="1"/>
            <a:r>
              <a:rPr lang="en-US" altLang="en-US" sz="3200" smtClean="0"/>
              <a:t>Mental Health </a:t>
            </a:r>
          </a:p>
        </p:txBody>
      </p:sp>
      <p:pic>
        <p:nvPicPr>
          <p:cNvPr id="3584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2057400"/>
            <a:ext cx="3200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4495800"/>
            <a:ext cx="2249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4665663"/>
            <a:ext cx="24384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13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3083"/>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83016" y="1843823"/>
              <a:ext cx="218299" cy="2262009"/>
            </p14:xfrm>
          </p:contentPart>
        </mc:Choice>
        <mc:Fallback>
          <p:pic>
            <p:nvPicPr>
              <p:cNvPr id="3" name="Ink 2"/>
              <p:cNvPicPr>
                <a:picLocks noGrp="1" noRot="1" noChangeAspect="1" noMove="1" noResize="1" noEditPoints="1" noAdjustHandles="1" noChangeArrowheads="1" noChangeShapeType="1"/>
              </p:cNvPicPr>
              <p:nvPr/>
            </p:nvPicPr>
            <p:blipFill>
              <a:blip r:embed="rId12"/>
              <a:stretch>
                <a:fillRect/>
              </a:stretch>
            </p:blipFill>
            <p:spPr>
              <a:xfrm>
                <a:off x="321767" y="1781959"/>
                <a:ext cx="340798" cy="2385737"/>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4590"/>
    </mc:Choice>
    <mc:Fallback>
      <p:transition spd="slow" advTm="1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066800"/>
            <a:ext cx="3886200" cy="1524000"/>
          </a:xfrm>
        </p:spPr>
        <p:txBody>
          <a:bodyPr>
            <a:normAutofit fontScale="90000"/>
          </a:bodyPr>
          <a:lstStyle/>
          <a:p>
            <a:pPr eaLnBrk="1" fontAlgn="auto" hangingPunct="1">
              <a:spcAft>
                <a:spcPts val="0"/>
              </a:spcAft>
              <a:defRPr/>
            </a:pPr>
            <a:r>
              <a:rPr lang="en-US" altLang="en-US" sz="4000" dirty="0" smtClean="0"/>
              <a:t>A Word  about hospitals….</a:t>
            </a:r>
            <a:br>
              <a:rPr lang="en-US" altLang="en-US" sz="4000" dirty="0" smtClean="0"/>
            </a:br>
            <a:endParaRPr lang="en-US" altLang="en-US" sz="4000" b="1" dirty="0" smtClean="0"/>
          </a:p>
        </p:txBody>
      </p:sp>
      <p:sp>
        <p:nvSpPr>
          <p:cNvPr id="4" name="Subtitle 3"/>
          <p:cNvSpPr>
            <a:spLocks noGrp="1"/>
          </p:cNvSpPr>
          <p:nvPr>
            <p:ph type="subTitle" idx="1"/>
          </p:nvPr>
        </p:nvSpPr>
        <p:spPr>
          <a:xfrm>
            <a:off x="1981200" y="2667000"/>
            <a:ext cx="6477000" cy="2362200"/>
          </a:xfrm>
        </p:spPr>
        <p:txBody>
          <a:bodyPr/>
          <a:lstStyle/>
          <a:p>
            <a:pPr eaLnBrk="1" hangingPunct="1">
              <a:defRPr/>
            </a:pPr>
            <a:r>
              <a:rPr lang="en-US" altLang="en-US" sz="4400" dirty="0"/>
              <a:t>Non-medical Administrative services operations in a </a:t>
            </a:r>
            <a:r>
              <a:rPr lang="en-US" altLang="en-US" sz="4400" b="1" i="1" dirty="0" smtClean="0"/>
              <a:t>hospital…</a:t>
            </a:r>
            <a:endParaRPr lang="en-US" sz="4400" dirty="0"/>
          </a:p>
        </p:txBody>
      </p:sp>
      <p:pic>
        <p:nvPicPr>
          <p:cNvPr id="2" name="tmp5E5B">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47"/>
    </mc:Choice>
    <mc:Fallback>
      <p:transition spd="slow" advTm="2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fontAlgn="auto" hangingPunct="1">
              <a:spcAft>
                <a:spcPts val="0"/>
              </a:spcAft>
              <a:defRPr/>
            </a:pPr>
            <a:r>
              <a:rPr lang="en-US" altLang="en-US" b="1" smtClean="0"/>
              <a:t>Compliance Department</a:t>
            </a:r>
            <a:endParaRPr lang="en-US" altLang="en-US" smtClean="0"/>
          </a:p>
        </p:txBody>
      </p:sp>
      <p:sp>
        <p:nvSpPr>
          <p:cNvPr id="38915" name="Content Placeholder 2"/>
          <p:cNvSpPr>
            <a:spLocks noGrp="1"/>
          </p:cNvSpPr>
          <p:nvPr>
            <p:ph idx="1"/>
          </p:nvPr>
        </p:nvSpPr>
        <p:spPr>
          <a:xfrm>
            <a:off x="685800" y="1600200"/>
            <a:ext cx="7772400" cy="3733800"/>
          </a:xfrm>
        </p:spPr>
        <p:txBody>
          <a:bodyPr/>
          <a:lstStyle/>
          <a:p>
            <a:pPr eaLnBrk="1" hangingPunct="1"/>
            <a:r>
              <a:rPr lang="en-US" altLang="en-US" sz="3600" dirty="0" smtClean="0"/>
              <a:t>Prevent, detect, and correct employee violations of the Federal, State, or local laws, or institution policy and procedure violations.</a:t>
            </a:r>
          </a:p>
          <a:p>
            <a:pPr eaLnBrk="1" hangingPunct="1"/>
            <a:r>
              <a:rPr lang="en-US" altLang="en-US" sz="3600" dirty="0" smtClean="0"/>
              <a:t>HIPPAA</a:t>
            </a:r>
          </a:p>
          <a:p>
            <a:pPr eaLnBrk="1" hangingPunct="1"/>
            <a:endParaRPr lang="en-US" altLang="en-US" dirty="0" smtClean="0"/>
          </a:p>
        </p:txBody>
      </p:sp>
      <p:pic>
        <p:nvPicPr>
          <p:cNvPr id="2" name="tmpED8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315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75445" y="1919519"/>
              <a:ext cx="248585" cy="2648055"/>
            </p14:xfrm>
          </p:contentPart>
        </mc:Choice>
        <mc:Fallback>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314085" y="1857641"/>
                <a:ext cx="371304" cy="2773397"/>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2555"/>
    </mc:Choice>
    <mc:Fallback>
      <p:transition spd="slow" advTm="2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a:off x="685800" y="381000"/>
            <a:ext cx="4241150" cy="3695700"/>
          </a:xfrm>
          <a:prstGeom prst="rect">
            <a:avLst/>
          </a:prstGeom>
        </p:spPr>
      </p:pic>
      <p:pic>
        <p:nvPicPr>
          <p:cNvPr id="5" name="Picture 4"/>
          <p:cNvPicPr>
            <a:picLocks noChangeAspect="1"/>
          </p:cNvPicPr>
          <p:nvPr/>
        </p:nvPicPr>
        <p:blipFill>
          <a:blip r:embed="rId8"/>
          <a:stretch>
            <a:fillRect/>
          </a:stretch>
        </p:blipFill>
        <p:spPr>
          <a:xfrm>
            <a:off x="3962400" y="4076700"/>
            <a:ext cx="4578493" cy="2670279"/>
          </a:xfrm>
          <a:prstGeom prst="rect">
            <a:avLst/>
          </a:prstGeom>
        </p:spPr>
      </p:pic>
      <p:pic>
        <p:nvPicPr>
          <p:cNvPr id="3" name="tmpA9A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1.6734"/>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153237" y="617558"/>
              <a:ext cx="1838660" cy="2958407"/>
            </p14:xfrm>
          </p:contentPart>
        </mc:Choice>
        <mc:Fallback>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091367" y="555693"/>
                <a:ext cx="1963987" cy="3082137"/>
              </a:xfrm>
              <a:prstGeom prst="rect">
                <a:avLst/>
              </a:prstGeom>
            </p:spPr>
          </p:pic>
        </mc:Fallback>
      </mc:AlternateContent>
    </p:spTree>
    <p:extLst>
      <p:ext uri="{BB962C8B-B14F-4D97-AF65-F5344CB8AC3E}">
        <p14:creationId xmlns:p14="http://schemas.microsoft.com/office/powerpoint/2010/main" val="2090306501"/>
      </p:ext>
    </p:extLst>
  </p:cSld>
  <p:clrMapOvr>
    <a:masterClrMapping/>
  </p:clrMapOvr>
  <mc:AlternateContent xmlns:mc="http://schemas.openxmlformats.org/markup-compatibility/2006">
    <mc:Choice xmlns:p14="http://schemas.microsoft.com/office/powerpoint/2010/main" Requires="p14">
      <p:transition spd="slow" p14:dur="2000" advTm="17392"/>
    </mc:Choice>
    <mc:Fallback>
      <p:transition spd="slow" advTm="1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Internships</a:t>
            </a:r>
            <a:endParaRPr lang="en-US" dirty="0"/>
          </a:p>
        </p:txBody>
      </p:sp>
      <p:sp>
        <p:nvSpPr>
          <p:cNvPr id="16387" name="Content Placeholder 2"/>
          <p:cNvSpPr>
            <a:spLocks noGrp="1"/>
          </p:cNvSpPr>
          <p:nvPr>
            <p:ph idx="1"/>
          </p:nvPr>
        </p:nvSpPr>
        <p:spPr>
          <a:xfrm>
            <a:off x="685800" y="1295400"/>
            <a:ext cx="7772400" cy="4495800"/>
          </a:xfrm>
        </p:spPr>
        <p:txBody>
          <a:bodyPr/>
          <a:lstStyle/>
          <a:p>
            <a:pPr eaLnBrk="1" hangingPunct="1"/>
            <a:r>
              <a:rPr lang="en-US" altLang="en-US" sz="3200" smtClean="0">
                <a:hlinkClick r:id="rId7"/>
              </a:rPr>
              <a:t>Internship Homepage</a:t>
            </a:r>
            <a:endParaRPr lang="en-US" altLang="en-US" sz="3200" smtClean="0"/>
          </a:p>
          <a:p>
            <a:pPr eaLnBrk="1" hangingPunct="1"/>
            <a:r>
              <a:rPr lang="en-US" altLang="en-US" sz="3200" smtClean="0"/>
              <a:t> 8 credit, 320 clock hour</a:t>
            </a:r>
          </a:p>
          <a:p>
            <a:pPr eaLnBrk="1" hangingPunct="1"/>
            <a:r>
              <a:rPr lang="en-US" altLang="en-US" sz="3200" smtClean="0"/>
              <a:t>Time frames - EIU Calendar </a:t>
            </a:r>
          </a:p>
          <a:p>
            <a:pPr lvl="1" eaLnBrk="1" hangingPunct="1"/>
            <a:endParaRPr lang="en-US" altLang="en-US" smtClean="0"/>
          </a:p>
        </p:txBody>
      </p:sp>
      <p:pic>
        <p:nvPicPr>
          <p:cNvPr id="3" name="tmp1AD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41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76486" y="1677294"/>
              <a:ext cx="4375205" cy="141422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214595" y="1615462"/>
                <a:ext cx="4500574" cy="153788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152400"/>
            <a:ext cx="7772400" cy="1143000"/>
          </a:xfrm>
        </p:spPr>
        <p:txBody>
          <a:bodyPr/>
          <a:lstStyle/>
          <a:p>
            <a:pPr eaLnBrk="1" fontAlgn="auto" hangingPunct="1">
              <a:spcAft>
                <a:spcPts val="0"/>
              </a:spcAft>
              <a:defRPr/>
            </a:pPr>
            <a:r>
              <a:rPr lang="en-US" altLang="en-US" b="1" dirty="0" smtClean="0"/>
              <a:t>Education &amp; Training</a:t>
            </a:r>
          </a:p>
        </p:txBody>
      </p:sp>
      <p:sp>
        <p:nvSpPr>
          <p:cNvPr id="39939" name="Content Placeholder 2"/>
          <p:cNvSpPr>
            <a:spLocks noGrp="1"/>
          </p:cNvSpPr>
          <p:nvPr>
            <p:ph idx="1"/>
          </p:nvPr>
        </p:nvSpPr>
        <p:spPr>
          <a:xfrm>
            <a:off x="457200" y="1600200"/>
            <a:ext cx="7772400" cy="3733800"/>
          </a:xfrm>
        </p:spPr>
        <p:txBody>
          <a:bodyPr/>
          <a:lstStyle/>
          <a:p>
            <a:pPr eaLnBrk="1" hangingPunct="1"/>
            <a:r>
              <a:rPr lang="en-US" altLang="en-US" sz="4000" dirty="0" smtClean="0"/>
              <a:t>Medical</a:t>
            </a:r>
          </a:p>
          <a:p>
            <a:pPr eaLnBrk="1" hangingPunct="1"/>
            <a:r>
              <a:rPr lang="en-US" altLang="en-US" sz="4000" dirty="0" smtClean="0"/>
              <a:t>Patient Educators</a:t>
            </a:r>
          </a:p>
          <a:p>
            <a:pPr eaLnBrk="1" hangingPunct="1"/>
            <a:r>
              <a:rPr lang="en-US" altLang="en-US" sz="4000" dirty="0" smtClean="0"/>
              <a:t>Community Education/Services</a:t>
            </a:r>
          </a:p>
        </p:txBody>
      </p:sp>
      <p:pic>
        <p:nvPicPr>
          <p:cNvPr id="2" name="tmpD7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201294" y="2653764"/>
              <a:ext cx="331875" cy="801088"/>
            </p14:xfrm>
          </p:contentPart>
        </mc:Choice>
        <mc:Fallback>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39660" y="2592020"/>
                <a:ext cx="456723" cy="924576"/>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9069"/>
    </mc:Choice>
    <mc:Fallback>
      <p:transition spd="slow" advTm="2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533400"/>
            <a:ext cx="8043574" cy="5410200"/>
          </a:xfrm>
          <a:prstGeom prst="rect">
            <a:avLst/>
          </a:prstGeom>
        </p:spPr>
      </p:pic>
    </p:spTree>
    <p:extLst>
      <p:ext uri="{BB962C8B-B14F-4D97-AF65-F5344CB8AC3E}">
        <p14:creationId xmlns:p14="http://schemas.microsoft.com/office/powerpoint/2010/main" val="120604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609600"/>
            <a:ext cx="3281362" cy="1130865"/>
          </a:xfrm>
          <a:prstGeom prst="rect">
            <a:avLst/>
          </a:prstGeom>
        </p:spPr>
      </p:pic>
      <p:pic>
        <p:nvPicPr>
          <p:cNvPr id="3" name="Picture 2"/>
          <p:cNvPicPr>
            <a:picLocks noChangeAspect="1"/>
          </p:cNvPicPr>
          <p:nvPr/>
        </p:nvPicPr>
        <p:blipFill>
          <a:blip r:embed="rId3"/>
          <a:stretch>
            <a:fillRect/>
          </a:stretch>
        </p:blipFill>
        <p:spPr>
          <a:xfrm>
            <a:off x="1676400" y="2133600"/>
            <a:ext cx="7277100" cy="2849195"/>
          </a:xfrm>
          <a:prstGeom prst="rect">
            <a:avLst/>
          </a:prstGeom>
        </p:spPr>
      </p:pic>
    </p:spTree>
    <p:extLst>
      <p:ext uri="{BB962C8B-B14F-4D97-AF65-F5344CB8AC3E}">
        <p14:creationId xmlns:p14="http://schemas.microsoft.com/office/powerpoint/2010/main" val="148078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92" y="533400"/>
            <a:ext cx="8439150" cy="5495925"/>
          </a:xfrm>
          <a:prstGeom prst="rect">
            <a:avLst/>
          </a:prstGeom>
        </p:spPr>
      </p:pic>
    </p:spTree>
    <p:extLst>
      <p:ext uri="{BB962C8B-B14F-4D97-AF65-F5344CB8AC3E}">
        <p14:creationId xmlns:p14="http://schemas.microsoft.com/office/powerpoint/2010/main" val="34138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104" y="2057400"/>
            <a:ext cx="8872896" cy="3785652"/>
          </a:xfrm>
          <a:prstGeom prst="rect">
            <a:avLst/>
          </a:prstGeom>
        </p:spPr>
      </p:pic>
      <p:pic>
        <p:nvPicPr>
          <p:cNvPr id="3" name="Picture 2"/>
          <p:cNvPicPr>
            <a:picLocks noChangeAspect="1"/>
          </p:cNvPicPr>
          <p:nvPr/>
        </p:nvPicPr>
        <p:blipFill>
          <a:blip r:embed="rId4"/>
          <a:stretch>
            <a:fillRect/>
          </a:stretch>
        </p:blipFill>
        <p:spPr>
          <a:xfrm>
            <a:off x="2971800" y="228600"/>
            <a:ext cx="2428875" cy="1552575"/>
          </a:xfrm>
          <a:prstGeom prst="rect">
            <a:avLst/>
          </a:prstGeom>
        </p:spPr>
      </p:pic>
    </p:spTree>
    <p:extLst>
      <p:ext uri="{BB962C8B-B14F-4D97-AF65-F5344CB8AC3E}">
        <p14:creationId xmlns:p14="http://schemas.microsoft.com/office/powerpoint/2010/main" val="316266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fontAlgn="auto" hangingPunct="1">
              <a:spcAft>
                <a:spcPts val="0"/>
              </a:spcAft>
              <a:defRPr/>
            </a:pPr>
            <a:r>
              <a:rPr lang="en-US" altLang="en-US" b="1" dirty="0" smtClean="0"/>
              <a:t>Development</a:t>
            </a:r>
          </a:p>
        </p:txBody>
      </p:sp>
      <p:sp>
        <p:nvSpPr>
          <p:cNvPr id="40963" name="Content Placeholder 2"/>
          <p:cNvSpPr>
            <a:spLocks noGrp="1"/>
          </p:cNvSpPr>
          <p:nvPr>
            <p:ph idx="1"/>
          </p:nvPr>
        </p:nvSpPr>
        <p:spPr>
          <a:xfrm>
            <a:off x="685800" y="1600200"/>
            <a:ext cx="7772400" cy="3733800"/>
          </a:xfrm>
        </p:spPr>
        <p:txBody>
          <a:bodyPr/>
          <a:lstStyle/>
          <a:p>
            <a:pPr eaLnBrk="1" hangingPunct="1"/>
            <a:r>
              <a:rPr lang="en-US" altLang="en-US" sz="3600" smtClean="0"/>
              <a:t>Fundraising</a:t>
            </a:r>
          </a:p>
          <a:p>
            <a:pPr eaLnBrk="1" hangingPunct="1"/>
            <a:r>
              <a:rPr lang="en-US" altLang="en-US" sz="3600" smtClean="0"/>
              <a:t>Grants</a:t>
            </a:r>
          </a:p>
          <a:p>
            <a:pPr eaLnBrk="1" hangingPunct="1"/>
            <a:r>
              <a:rPr lang="en-US" altLang="en-US" sz="3600" smtClean="0"/>
              <a:t>Foundations</a:t>
            </a:r>
          </a:p>
        </p:txBody>
      </p:sp>
      <p:pic>
        <p:nvPicPr>
          <p:cNvPr id="2" name="tmpB68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176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2450112" y="1223121"/>
              <a:ext cx="1437355" cy="1997075"/>
            </p14:xfrm>
          </p:contentPart>
        </mc:Choice>
        <mc:Fallback>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2388239" y="1161258"/>
                <a:ext cx="1562687" cy="2120802"/>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7010"/>
    </mc:Choice>
    <mc:Fallback>
      <p:transition spd="slow" advTm="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486650" cy="2815358"/>
          </a:xfrm>
          <a:prstGeom prst="rect">
            <a:avLst/>
          </a:prstGeom>
        </p:spPr>
      </p:pic>
      <p:pic>
        <p:nvPicPr>
          <p:cNvPr id="3" name="Picture 2"/>
          <p:cNvPicPr>
            <a:picLocks noChangeAspect="1"/>
          </p:cNvPicPr>
          <p:nvPr/>
        </p:nvPicPr>
        <p:blipFill>
          <a:blip r:embed="rId3"/>
          <a:stretch>
            <a:fillRect/>
          </a:stretch>
        </p:blipFill>
        <p:spPr>
          <a:xfrm>
            <a:off x="2590800" y="3733800"/>
            <a:ext cx="3124284" cy="2738438"/>
          </a:xfrm>
          <a:prstGeom prst="rect">
            <a:avLst/>
          </a:prstGeom>
        </p:spPr>
      </p:pic>
    </p:spTree>
    <p:extLst>
      <p:ext uri="{BB962C8B-B14F-4D97-AF65-F5344CB8AC3E}">
        <p14:creationId xmlns:p14="http://schemas.microsoft.com/office/powerpoint/2010/main" val="32680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altLang="en-US" b="1" dirty="0" smtClean="0"/>
              <a:t>Health &amp; Safety</a:t>
            </a:r>
          </a:p>
        </p:txBody>
      </p:sp>
      <p:sp>
        <p:nvSpPr>
          <p:cNvPr id="41987" name="Content Placeholder 2"/>
          <p:cNvSpPr>
            <a:spLocks noGrp="1"/>
          </p:cNvSpPr>
          <p:nvPr>
            <p:ph idx="1"/>
          </p:nvPr>
        </p:nvSpPr>
        <p:spPr>
          <a:xfrm>
            <a:off x="685800" y="1600200"/>
            <a:ext cx="7772400" cy="3733800"/>
          </a:xfrm>
        </p:spPr>
        <p:txBody>
          <a:bodyPr/>
          <a:lstStyle/>
          <a:p>
            <a:pPr eaLnBrk="1" hangingPunct="1"/>
            <a:r>
              <a:rPr lang="en-US" altLang="en-US" sz="3600" dirty="0" smtClean="0"/>
              <a:t>Occupational safety and health Environmental control</a:t>
            </a:r>
          </a:p>
          <a:p>
            <a:pPr eaLnBrk="1" hangingPunct="1"/>
            <a:r>
              <a:rPr lang="en-US" altLang="en-US" sz="3600" dirty="0" smtClean="0"/>
              <a:t>Fire safety</a:t>
            </a:r>
          </a:p>
          <a:p>
            <a:pPr eaLnBrk="1" hangingPunct="1"/>
            <a:r>
              <a:rPr lang="en-US" altLang="en-US" sz="3600" dirty="0" smtClean="0"/>
              <a:t>Safety-oriented training programs </a:t>
            </a:r>
          </a:p>
          <a:p>
            <a:pPr eaLnBrk="1" hangingPunct="1"/>
            <a:r>
              <a:rPr lang="en-US" altLang="en-US" sz="3600" dirty="0" smtClean="0"/>
              <a:t>Emergency management</a:t>
            </a:r>
          </a:p>
        </p:txBody>
      </p:sp>
      <p:pic>
        <p:nvPicPr>
          <p:cNvPr id="3" name="tmp4FF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35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98160" y="1904379"/>
              <a:ext cx="339447" cy="2481526"/>
            </p14:xfrm>
          </p:contentPart>
        </mc:Choice>
        <mc:Fallback>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36586" y="1842500"/>
                <a:ext cx="462595" cy="2606872"/>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7454"/>
    </mc:Choice>
    <mc:Fallback>
      <p:transition spd="slow" advTm="1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1"/>
            <a:ext cx="4628644" cy="3352800"/>
          </a:xfrm>
          <a:prstGeom prst="rect">
            <a:avLst/>
          </a:prstGeom>
        </p:spPr>
      </p:pic>
      <p:pic>
        <p:nvPicPr>
          <p:cNvPr id="5" name="Picture 4"/>
          <p:cNvPicPr>
            <a:picLocks noChangeAspect="1"/>
          </p:cNvPicPr>
          <p:nvPr/>
        </p:nvPicPr>
        <p:blipFill>
          <a:blip r:embed="rId3"/>
          <a:stretch>
            <a:fillRect/>
          </a:stretch>
        </p:blipFill>
        <p:spPr>
          <a:xfrm>
            <a:off x="5257800" y="990600"/>
            <a:ext cx="3471366" cy="4495800"/>
          </a:xfrm>
          <a:prstGeom prst="rect">
            <a:avLst/>
          </a:prstGeom>
        </p:spPr>
      </p:pic>
      <p:pic>
        <p:nvPicPr>
          <p:cNvPr id="6" name="Picture 5"/>
          <p:cNvPicPr>
            <a:picLocks noChangeAspect="1"/>
          </p:cNvPicPr>
          <p:nvPr/>
        </p:nvPicPr>
        <p:blipFill>
          <a:blip r:embed="rId4"/>
          <a:stretch>
            <a:fillRect/>
          </a:stretch>
        </p:blipFill>
        <p:spPr>
          <a:xfrm>
            <a:off x="370969" y="4953000"/>
            <a:ext cx="4714875" cy="1419225"/>
          </a:xfrm>
          <a:prstGeom prst="rect">
            <a:avLst/>
          </a:prstGeom>
        </p:spPr>
      </p:pic>
    </p:spTree>
    <p:extLst>
      <p:ext uri="{BB962C8B-B14F-4D97-AF65-F5344CB8AC3E}">
        <p14:creationId xmlns:p14="http://schemas.microsoft.com/office/powerpoint/2010/main" val="80339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eaLnBrk="1" fontAlgn="auto" hangingPunct="1">
              <a:lnSpc>
                <a:spcPct val="80000"/>
              </a:lnSpc>
              <a:spcAft>
                <a:spcPts val="0"/>
              </a:spcAft>
              <a:defRPr/>
            </a:pPr>
            <a:r>
              <a:rPr lang="en-US" altLang="en-US" sz="4800" b="1" smtClean="0"/>
              <a:t>Human Resources Department</a:t>
            </a:r>
            <a:r>
              <a:rPr lang="en-US" altLang="en-US" sz="4800" smtClean="0"/>
              <a:t> </a:t>
            </a:r>
            <a:endParaRPr lang="en-US" altLang="en-US" smtClean="0"/>
          </a:p>
        </p:txBody>
      </p:sp>
      <p:pic>
        <p:nvPicPr>
          <p:cNvPr id="2" name="Content Placeholder 1"/>
          <p:cNvPicPr>
            <a:picLocks noGrp="1" noChangeAspect="1"/>
          </p:cNvPicPr>
          <p:nvPr>
            <p:ph idx="1"/>
          </p:nvPr>
        </p:nvPicPr>
        <p:blipFill>
          <a:blip r:embed="rId7"/>
          <a:stretch>
            <a:fillRect/>
          </a:stretch>
        </p:blipFill>
        <p:spPr>
          <a:xfrm>
            <a:off x="244030" y="2286000"/>
            <a:ext cx="8655940" cy="3048000"/>
          </a:xfrm>
          <a:prstGeom prst="rect">
            <a:avLst/>
          </a:prstGeom>
        </p:spPr>
      </p:pic>
      <p:pic>
        <p:nvPicPr>
          <p:cNvPr id="3" name="tmpD3D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816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730793" y="1813545"/>
              <a:ext cx="437880" cy="331777"/>
            </p14:xfrm>
          </p:contentPart>
        </mc:Choice>
        <mc:Fallback>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669142" y="1751929"/>
                <a:ext cx="561182" cy="455008"/>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3253"/>
    </mc:Choice>
    <mc:Fallback>
      <p:transition spd="slow" advTm="1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D4C36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0" y="1220788"/>
            <a:ext cx="9144000" cy="4416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609600"/>
            <a:ext cx="8663354" cy="2362200"/>
          </a:xfrm>
          <a:prstGeom prst="rect">
            <a:avLst/>
          </a:prstGeom>
        </p:spPr>
      </p:pic>
      <p:pic>
        <p:nvPicPr>
          <p:cNvPr id="5" name="Picture 4"/>
          <p:cNvPicPr>
            <a:picLocks noChangeAspect="1"/>
          </p:cNvPicPr>
          <p:nvPr/>
        </p:nvPicPr>
        <p:blipFill>
          <a:blip r:embed="rId4"/>
          <a:stretch>
            <a:fillRect/>
          </a:stretch>
        </p:blipFill>
        <p:spPr>
          <a:xfrm>
            <a:off x="1524000" y="3810000"/>
            <a:ext cx="4381500" cy="1543050"/>
          </a:xfrm>
          <a:prstGeom prst="rect">
            <a:avLst/>
          </a:prstGeom>
        </p:spPr>
      </p:pic>
    </p:spTree>
    <p:extLst>
      <p:ext uri="{BB962C8B-B14F-4D97-AF65-F5344CB8AC3E}">
        <p14:creationId xmlns:p14="http://schemas.microsoft.com/office/powerpoint/2010/main" val="41736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altLang="en-US" b="1" dirty="0" smtClean="0"/>
              <a:t>Operations </a:t>
            </a:r>
            <a:r>
              <a:rPr lang="en-US" altLang="en-US" b="1" dirty="0" err="1" smtClean="0"/>
              <a:t>Dept</a:t>
            </a:r>
            <a:endParaRPr lang="en-US" altLang="en-US" b="1" dirty="0" smtClean="0"/>
          </a:p>
        </p:txBody>
      </p:sp>
      <p:sp>
        <p:nvSpPr>
          <p:cNvPr id="4" name="Content Placeholder 3"/>
          <p:cNvSpPr>
            <a:spLocks noGrp="1"/>
          </p:cNvSpPr>
          <p:nvPr>
            <p:ph sz="quarter" idx="13"/>
          </p:nvPr>
        </p:nvSpPr>
        <p:spPr/>
        <p:txBody>
          <a:bodyPr/>
          <a:lstStyle/>
          <a:p>
            <a:r>
              <a:rPr lang="en-US" dirty="0"/>
              <a:t>Planning and controlling change. </a:t>
            </a:r>
            <a:br>
              <a:rPr lang="en-US" dirty="0"/>
            </a:br>
            <a:endParaRPr lang="en-US" dirty="0"/>
          </a:p>
          <a:p>
            <a:r>
              <a:rPr lang="en-US" dirty="0"/>
              <a:t>Managing quality assurance </a:t>
            </a:r>
            <a:r>
              <a:rPr lang="en-US" dirty="0" err="1" smtClean="0"/>
              <a:t>programms</a:t>
            </a:r>
            <a:r>
              <a:rPr lang="en-US" dirty="0"/>
              <a:t>. </a:t>
            </a:r>
            <a:br>
              <a:rPr lang="en-US" dirty="0"/>
            </a:br>
            <a:endParaRPr lang="en-US" dirty="0"/>
          </a:p>
          <a:p>
            <a:r>
              <a:rPr lang="en-US" dirty="0"/>
              <a:t>Researching new technologies and alternative methods of efficiency. </a:t>
            </a:r>
            <a:br>
              <a:rPr lang="en-US" dirty="0"/>
            </a:br>
            <a:endParaRPr lang="en-US" dirty="0"/>
          </a:p>
          <a:p>
            <a:endParaRPr lang="en-US" dirty="0"/>
          </a:p>
        </p:txBody>
      </p:sp>
      <p:sp>
        <p:nvSpPr>
          <p:cNvPr id="5" name="Content Placeholder 4"/>
          <p:cNvSpPr>
            <a:spLocks noGrp="1"/>
          </p:cNvSpPr>
          <p:nvPr>
            <p:ph sz="quarter" idx="14"/>
          </p:nvPr>
        </p:nvSpPr>
        <p:spPr/>
        <p:txBody>
          <a:bodyPr/>
          <a:lstStyle/>
          <a:p>
            <a:r>
              <a:rPr lang="en-US" dirty="0"/>
              <a:t>Setting and reviewing budgets and managing cost. </a:t>
            </a:r>
            <a:br>
              <a:rPr lang="en-US" dirty="0"/>
            </a:br>
            <a:endParaRPr lang="en-US" dirty="0"/>
          </a:p>
          <a:p>
            <a:r>
              <a:rPr lang="en-US" dirty="0"/>
              <a:t>Overseeing inventory, distribution of goods and facility layout.</a:t>
            </a:r>
          </a:p>
          <a:p>
            <a:endParaRPr lang="en-US" dirty="0"/>
          </a:p>
        </p:txBody>
      </p:sp>
      <p:pic>
        <p:nvPicPr>
          <p:cNvPr id="2" name="Content Placeholder 1"/>
          <p:cNvPicPr>
            <a:picLocks noGrp="1" noChangeAspect="1"/>
          </p:cNvPicPr>
          <p:nvPr>
            <p:ph idx="4294967295"/>
          </p:nvPr>
        </p:nvPicPr>
        <p:blipFill>
          <a:blip r:embed="rId6"/>
          <a:stretch>
            <a:fillRect/>
          </a:stretch>
        </p:blipFill>
        <p:spPr>
          <a:xfrm>
            <a:off x="1914525" y="4817427"/>
            <a:ext cx="4857750" cy="1428750"/>
          </a:xfrm>
          <a:prstGeom prst="rect">
            <a:avLst/>
          </a:prstGeom>
        </p:spPr>
      </p:pic>
      <p:pic>
        <p:nvPicPr>
          <p:cNvPr id="3" name="tmp1B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6.30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18"/>
    </mc:Choice>
    <mc:Fallback>
      <p:transition spd="slow" advTm="2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841" y="1600200"/>
            <a:ext cx="7589431" cy="2819400"/>
          </a:xfrm>
          <a:prstGeom prst="rect">
            <a:avLst/>
          </a:prstGeom>
        </p:spPr>
      </p:pic>
    </p:spTree>
    <p:extLst>
      <p:ext uri="{BB962C8B-B14F-4D97-AF65-F5344CB8AC3E}">
        <p14:creationId xmlns:p14="http://schemas.microsoft.com/office/powerpoint/2010/main" val="189071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fontAlgn="auto" hangingPunct="1">
              <a:spcAft>
                <a:spcPts val="0"/>
              </a:spcAft>
              <a:defRPr/>
            </a:pPr>
            <a:r>
              <a:rPr lang="en-US" altLang="en-US" b="1" dirty="0" smtClean="0"/>
              <a:t>Infection Control</a:t>
            </a:r>
          </a:p>
        </p:txBody>
      </p:sp>
      <p:sp>
        <p:nvSpPr>
          <p:cNvPr id="45059" name="Content Placeholder 2"/>
          <p:cNvSpPr>
            <a:spLocks noGrp="1"/>
          </p:cNvSpPr>
          <p:nvPr>
            <p:ph idx="1"/>
          </p:nvPr>
        </p:nvSpPr>
        <p:spPr>
          <a:xfrm>
            <a:off x="914400" y="1219200"/>
            <a:ext cx="7772400" cy="3733800"/>
          </a:xfrm>
        </p:spPr>
        <p:txBody>
          <a:bodyPr/>
          <a:lstStyle/>
          <a:p>
            <a:pPr eaLnBrk="1" hangingPunct="1"/>
            <a:r>
              <a:rPr lang="en-US" sz="2800" dirty="0" smtClean="0"/>
              <a:t>Responsible </a:t>
            </a:r>
            <a:r>
              <a:rPr lang="en-US" sz="2800" dirty="0"/>
              <a:t>for </a:t>
            </a:r>
            <a:r>
              <a:rPr lang="en-US" sz="2800" dirty="0" smtClean="0"/>
              <a:t>direction</a:t>
            </a:r>
            <a:r>
              <a:rPr lang="en-US" sz="2800" dirty="0"/>
              <a:t>, management and operation of the infection prevention and control/epidemiology department, including education of hospital personnel and consultation with the organization, CDC, and the county and state health departments. </a:t>
            </a:r>
            <a:endParaRPr lang="en-US" sz="2800" dirty="0" smtClean="0"/>
          </a:p>
          <a:p>
            <a:pPr eaLnBrk="1" hangingPunct="1"/>
            <a:r>
              <a:rPr lang="en-US" sz="2800" dirty="0" smtClean="0"/>
              <a:t>Compliance </a:t>
            </a:r>
            <a:r>
              <a:rPr lang="en-US" sz="2800" dirty="0"/>
              <a:t>with Joint Commission (JC) standards, CMS, OSHA, and state regulations, outbreak investigation, and overall direction of the infection prevention and control program.</a:t>
            </a:r>
            <a:endParaRPr lang="en-US" altLang="en-US" sz="2800" b="1" dirty="0" smtClean="0"/>
          </a:p>
        </p:txBody>
      </p:sp>
      <p:pic>
        <p:nvPicPr>
          <p:cNvPr id="2" name="tmp984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42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99"/>
    </mc:Choice>
    <mc:Fallback>
      <p:transition spd="slow" advTm="1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43" y="1295400"/>
            <a:ext cx="8988271" cy="3581400"/>
          </a:xfrm>
          <a:prstGeom prst="rect">
            <a:avLst/>
          </a:prstGeom>
        </p:spPr>
      </p:pic>
    </p:spTree>
    <p:extLst>
      <p:ext uri="{BB962C8B-B14F-4D97-AF65-F5344CB8AC3E}">
        <p14:creationId xmlns:p14="http://schemas.microsoft.com/office/powerpoint/2010/main" val="77863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304800"/>
            <a:ext cx="7772400" cy="1143000"/>
          </a:xfrm>
        </p:spPr>
        <p:txBody>
          <a:bodyPr>
            <a:normAutofit fontScale="90000"/>
          </a:bodyPr>
          <a:lstStyle/>
          <a:p>
            <a:pPr eaLnBrk="1" fontAlgn="auto" hangingPunct="1">
              <a:spcAft>
                <a:spcPts val="0"/>
              </a:spcAft>
              <a:defRPr/>
            </a:pPr>
            <a:r>
              <a:rPr lang="en-US" altLang="en-US" b="1" dirty="0" smtClean="0"/>
              <a:t>Marketing and Communications </a:t>
            </a:r>
          </a:p>
        </p:txBody>
      </p:sp>
      <p:sp>
        <p:nvSpPr>
          <p:cNvPr id="46083" name="Content Placeholder 2"/>
          <p:cNvSpPr>
            <a:spLocks noGrp="1"/>
          </p:cNvSpPr>
          <p:nvPr>
            <p:ph idx="1"/>
          </p:nvPr>
        </p:nvSpPr>
        <p:spPr>
          <a:xfrm>
            <a:off x="685800" y="1600200"/>
            <a:ext cx="7772400" cy="3733800"/>
          </a:xfrm>
        </p:spPr>
        <p:txBody>
          <a:bodyPr/>
          <a:lstStyle/>
          <a:p>
            <a:pPr eaLnBrk="1" hangingPunct="1"/>
            <a:r>
              <a:rPr lang="en-US" altLang="en-US" sz="4000" dirty="0" smtClean="0"/>
              <a:t>Media relations</a:t>
            </a:r>
          </a:p>
          <a:p>
            <a:pPr eaLnBrk="1" hangingPunct="1"/>
            <a:r>
              <a:rPr lang="en-US" altLang="en-US" sz="4000" dirty="0" smtClean="0"/>
              <a:t>Editorial services</a:t>
            </a:r>
          </a:p>
          <a:p>
            <a:pPr eaLnBrk="1" hangingPunct="1"/>
            <a:r>
              <a:rPr lang="en-US" altLang="en-US" sz="4000" dirty="0" smtClean="0"/>
              <a:t>Web strategy</a:t>
            </a:r>
          </a:p>
          <a:p>
            <a:pPr eaLnBrk="1" hangingPunct="1"/>
            <a:r>
              <a:rPr lang="en-US" altLang="en-US" sz="4000" dirty="0" smtClean="0"/>
              <a:t>Development and digital media, design</a:t>
            </a:r>
            <a:endParaRPr lang="en-US" altLang="en-US" sz="4000" dirty="0"/>
          </a:p>
          <a:p>
            <a:pPr eaLnBrk="1" hangingPunct="1"/>
            <a:r>
              <a:rPr lang="en-US" altLang="en-US" sz="4000" dirty="0" smtClean="0"/>
              <a:t>Marketing, and market analysis</a:t>
            </a:r>
          </a:p>
        </p:txBody>
      </p:sp>
      <p:pic>
        <p:nvPicPr>
          <p:cNvPr id="2" name="tmp8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0.632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91"/>
    </mc:Choice>
    <mc:Fallback>
      <p:transition spd="slow" advTm="1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914400"/>
            <a:ext cx="7957995" cy="3938588"/>
          </a:xfrm>
          <a:prstGeom prst="rect">
            <a:avLst/>
          </a:prstGeom>
        </p:spPr>
      </p:pic>
    </p:spTree>
    <p:extLst>
      <p:ext uri="{BB962C8B-B14F-4D97-AF65-F5344CB8AC3E}">
        <p14:creationId xmlns:p14="http://schemas.microsoft.com/office/powerpoint/2010/main" val="136516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Description</a:t>
            </a:r>
            <a:endParaRPr lang="en-US" dirty="0"/>
          </a:p>
        </p:txBody>
      </p:sp>
      <p:sp>
        <p:nvSpPr>
          <p:cNvPr id="3" name="Content Placeholder 2"/>
          <p:cNvSpPr>
            <a:spLocks noGrp="1"/>
          </p:cNvSpPr>
          <p:nvPr>
            <p:ph idx="1"/>
          </p:nvPr>
        </p:nvSpPr>
        <p:spPr/>
        <p:txBody>
          <a:bodyPr/>
          <a:lstStyle/>
          <a:p>
            <a:r>
              <a:rPr lang="en-US" dirty="0" smtClean="0"/>
              <a:t>Maintain </a:t>
            </a:r>
            <a:r>
              <a:rPr lang="en-US" dirty="0"/>
              <a:t>internal and external communication </a:t>
            </a:r>
            <a:r>
              <a:rPr lang="en-US" dirty="0" smtClean="0"/>
              <a:t>strategies.</a:t>
            </a:r>
            <a:endParaRPr lang="en-US" dirty="0"/>
          </a:p>
          <a:p>
            <a:r>
              <a:rPr lang="en-US" dirty="0" smtClean="0"/>
              <a:t> Meet </a:t>
            </a:r>
            <a:r>
              <a:rPr lang="en-US" dirty="0"/>
              <a:t>with internal clients to determine communication needs for </a:t>
            </a:r>
            <a:r>
              <a:rPr lang="en-US" dirty="0" smtClean="0"/>
              <a:t>departments</a:t>
            </a:r>
            <a:endParaRPr lang="en-US" dirty="0"/>
          </a:p>
          <a:p>
            <a:r>
              <a:rPr lang="en-US" dirty="0" smtClean="0"/>
              <a:t>Provide </a:t>
            </a:r>
            <a:r>
              <a:rPr lang="en-US" dirty="0"/>
              <a:t>updates to </a:t>
            </a:r>
            <a:r>
              <a:rPr lang="en-US" dirty="0" smtClean="0"/>
              <a:t>website and </a:t>
            </a:r>
            <a:r>
              <a:rPr lang="en-US" dirty="0"/>
              <a:t>website structure enhancement </a:t>
            </a:r>
            <a:endParaRPr lang="en-US" dirty="0" smtClean="0"/>
          </a:p>
          <a:p>
            <a:r>
              <a:rPr lang="en-US" dirty="0" smtClean="0"/>
              <a:t>Writes edit and disseminates media</a:t>
            </a:r>
            <a:endParaRPr lang="en-US" dirty="0"/>
          </a:p>
          <a:p>
            <a:r>
              <a:rPr lang="en-US" dirty="0" smtClean="0"/>
              <a:t>Monitor </a:t>
            </a:r>
            <a:r>
              <a:rPr lang="en-US" dirty="0"/>
              <a:t>social media, contributes to social media posting calendar and tracks engagement data.</a:t>
            </a:r>
          </a:p>
          <a:p>
            <a:endParaRPr lang="en-US" dirty="0"/>
          </a:p>
        </p:txBody>
      </p:sp>
      <p:pic>
        <p:nvPicPr>
          <p:cNvPr id="4" name="tmp644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698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77011" y="1669724"/>
              <a:ext cx="362163" cy="2632916"/>
            </p14:xfrm>
          </p:contentPart>
        </mc:Choice>
        <mc:Fallback>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215333" y="1607866"/>
                <a:ext cx="487101" cy="2756631"/>
              </a:xfrm>
              <a:prstGeom prst="rect">
                <a:avLst/>
              </a:prstGeom>
            </p:spPr>
          </p:pic>
        </mc:Fallback>
      </mc:AlternateContent>
    </p:spTree>
    <p:extLst>
      <p:ext uri="{BB962C8B-B14F-4D97-AF65-F5344CB8AC3E}">
        <p14:creationId xmlns:p14="http://schemas.microsoft.com/office/powerpoint/2010/main" val="3732613624"/>
      </p:ext>
    </p:extLst>
  </p:cSld>
  <p:clrMapOvr>
    <a:masterClrMapping/>
  </p:clrMapOvr>
  <mc:AlternateContent xmlns:mc="http://schemas.openxmlformats.org/markup-compatibility/2006">
    <mc:Choice xmlns:p14="http://schemas.microsoft.com/office/powerpoint/2010/main" Requires="p14">
      <p:transition spd="slow" p14:dur="2000" advTm="9493"/>
    </mc:Choice>
    <mc:Fallback>
      <p:transition spd="slow" advTm="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fontAlgn="auto" hangingPunct="1">
              <a:spcAft>
                <a:spcPts val="0"/>
              </a:spcAft>
              <a:defRPr/>
            </a:pPr>
            <a:r>
              <a:rPr lang="en-US" altLang="en-US" dirty="0" smtClean="0"/>
              <a:t>Examples- Hospital Departments</a:t>
            </a:r>
          </a:p>
        </p:txBody>
      </p:sp>
      <p:sp>
        <p:nvSpPr>
          <p:cNvPr id="47107" name="Content Placeholder 2"/>
          <p:cNvSpPr>
            <a:spLocks noGrp="1"/>
          </p:cNvSpPr>
          <p:nvPr>
            <p:ph idx="1"/>
          </p:nvPr>
        </p:nvSpPr>
        <p:spPr>
          <a:xfrm>
            <a:off x="685800" y="1600200"/>
            <a:ext cx="7772400" cy="3733800"/>
          </a:xfrm>
        </p:spPr>
        <p:txBody>
          <a:bodyPr/>
          <a:lstStyle/>
          <a:p>
            <a:pPr eaLnBrk="1" hangingPunct="1"/>
            <a:r>
              <a:rPr lang="en-US" altLang="en-US" sz="3600" dirty="0" smtClean="0">
                <a:hlinkClick r:id="rId6"/>
              </a:rPr>
              <a:t>Johns Hopkins</a:t>
            </a:r>
            <a:endParaRPr lang="en-US" altLang="en-US" sz="3600" dirty="0" smtClean="0"/>
          </a:p>
          <a:p>
            <a:pPr eaLnBrk="1" hangingPunct="1"/>
            <a:endParaRPr lang="en-US" altLang="en-US" sz="3600" dirty="0"/>
          </a:p>
          <a:p>
            <a:pPr eaLnBrk="1" hangingPunct="1"/>
            <a:r>
              <a:rPr lang="en-US" altLang="en-US" sz="3600" dirty="0" smtClean="0"/>
              <a:t>Examples:</a:t>
            </a:r>
          </a:p>
          <a:p>
            <a:pPr eaLnBrk="1" hangingPunct="1"/>
            <a:r>
              <a:rPr lang="en-US" sz="3600" dirty="0">
                <a:hlinkClick r:id="rId7"/>
              </a:rPr>
              <a:t>Healthcare Internships in Chicago</a:t>
            </a:r>
            <a:endParaRPr lang="en-US" altLang="en-US" sz="3600" dirty="0" smtClean="0"/>
          </a:p>
          <a:p>
            <a:pPr eaLnBrk="1" hangingPunct="1"/>
            <a:endParaRPr lang="en-US" altLang="en-US" sz="3600" dirty="0" smtClean="0"/>
          </a:p>
        </p:txBody>
      </p:sp>
      <p:pic>
        <p:nvPicPr>
          <p:cNvPr id="2" name="tmpAC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117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896322" y="1980075"/>
              <a:ext cx="3966329" cy="1822976"/>
            </p14:xfrm>
          </p:contentPart>
        </mc:Choice>
        <mc:Fallback>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3834423" y="1918199"/>
                <a:ext cx="4091715" cy="1948316"/>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8495"/>
    </mc:Choice>
    <mc:Fallback>
      <p:transition spd="slow" advTm="1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90600" y="228600"/>
            <a:ext cx="5562600" cy="1371600"/>
          </a:xfrm>
        </p:spPr>
        <p:txBody>
          <a:bodyPr/>
          <a:lstStyle/>
          <a:p>
            <a:pPr eaLnBrk="1" fontAlgn="auto" hangingPunct="1">
              <a:spcAft>
                <a:spcPts val="0"/>
              </a:spcAft>
              <a:defRPr/>
            </a:pPr>
            <a:r>
              <a:rPr lang="en-US" altLang="en-US" smtClean="0"/>
              <a:t>Colleges/Universities</a:t>
            </a:r>
          </a:p>
        </p:txBody>
      </p:sp>
      <p:sp>
        <p:nvSpPr>
          <p:cNvPr id="49155" name="Rectangle 3"/>
          <p:cNvSpPr>
            <a:spLocks noGrp="1" noChangeArrowheads="1"/>
          </p:cNvSpPr>
          <p:nvPr>
            <p:ph idx="1"/>
          </p:nvPr>
        </p:nvSpPr>
        <p:spPr>
          <a:xfrm>
            <a:off x="1173163" y="1676400"/>
            <a:ext cx="7970837" cy="4648200"/>
          </a:xfrm>
        </p:spPr>
        <p:txBody>
          <a:bodyPr/>
          <a:lstStyle/>
          <a:p>
            <a:pPr eaLnBrk="1" hangingPunct="1"/>
            <a:r>
              <a:rPr lang="en-US" altLang="en-US" sz="4000" dirty="0" smtClean="0"/>
              <a:t>University Health Service or Wellness center</a:t>
            </a:r>
          </a:p>
          <a:p>
            <a:pPr lvl="1" eaLnBrk="1" hangingPunct="1"/>
            <a:r>
              <a:rPr lang="en-US" altLang="en-US" sz="3600" dirty="0" smtClean="0"/>
              <a:t>e.g. </a:t>
            </a:r>
            <a:r>
              <a:rPr lang="en-US" altLang="en-US" sz="3600" dirty="0" smtClean="0">
                <a:hlinkClick r:id="rId7"/>
              </a:rPr>
              <a:t>HERC</a:t>
            </a:r>
            <a:endParaRPr lang="en-US" altLang="en-US" sz="3600" dirty="0" smtClean="0"/>
          </a:p>
        </p:txBody>
      </p:sp>
      <p:pic>
        <p:nvPicPr>
          <p:cNvPr id="491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52400"/>
            <a:ext cx="17605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erclogo8colorize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9202" y="3079416"/>
            <a:ext cx="35052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31788" y="4724400"/>
            <a:ext cx="5048250" cy="1809750"/>
          </a:xfrm>
          <a:prstGeom prst="rect">
            <a:avLst/>
          </a:prstGeom>
        </p:spPr>
      </p:pic>
      <p:pic>
        <p:nvPicPr>
          <p:cNvPr id="3" name="tmp716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9478"/>
                </p14:media>
              </p:ext>
              <p:ext uri="{42D2F446-02D8-4167-A562-619A0277C38B}">
                <p15:isNarration xmlns:p15="http://schemas.microsoft.com/office/powerpoint/2012/main" val="1"/>
              </p:ext>
            </p:extLst>
          </p:nvPr>
        </p:nvPicPr>
        <p:blipFill>
          <a:blip r:embed="rId11"/>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2">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191560" y="2835367"/>
              <a:ext cx="2171951" cy="2625478"/>
            </p14:xfrm>
          </p:contentPart>
        </mc:Choice>
        <mc:Fallback>
          <p:pic>
            <p:nvPicPr>
              <p:cNvPr id="4" name="Ink 3"/>
              <p:cNvPicPr>
                <a:picLocks noGrp="1" noRot="1" noChangeAspect="1" noMove="1" noResize="1" noEditPoints="1" noAdjustHandles="1" noChangeArrowheads="1" noChangeShapeType="1"/>
              </p:cNvPicPr>
              <p:nvPr/>
            </p:nvPicPr>
            <p:blipFill>
              <a:blip r:embed="rId13"/>
              <a:stretch>
                <a:fillRect/>
              </a:stretch>
            </p:blipFill>
            <p:spPr>
              <a:xfrm>
                <a:off x="4182560" y="2826367"/>
                <a:ext cx="2189952" cy="2643478"/>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9511"/>
    </mc:Choice>
    <mc:Fallback>
      <p:transition spd="slow" advTm="1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Requirements</a:t>
            </a:r>
            <a:endParaRPr lang="en-US" dirty="0"/>
          </a:p>
        </p:txBody>
      </p:sp>
      <p:sp>
        <p:nvSpPr>
          <p:cNvPr id="18435" name="Content Placeholder 2"/>
          <p:cNvSpPr>
            <a:spLocks noGrp="1"/>
          </p:cNvSpPr>
          <p:nvPr>
            <p:ph idx="1"/>
          </p:nvPr>
        </p:nvSpPr>
        <p:spPr>
          <a:xfrm>
            <a:off x="685800" y="1600200"/>
            <a:ext cx="7772400" cy="3733800"/>
          </a:xfrm>
        </p:spPr>
        <p:txBody>
          <a:bodyPr/>
          <a:lstStyle/>
          <a:p>
            <a:pPr eaLnBrk="1" hangingPunct="1"/>
            <a:r>
              <a:rPr lang="en-US" altLang="en-US" sz="3600" b="1" dirty="0" smtClean="0"/>
              <a:t>Prerequisites:</a:t>
            </a:r>
          </a:p>
          <a:p>
            <a:pPr lvl="1" eaLnBrk="1" hangingPunct="1"/>
            <a:r>
              <a:rPr lang="en-US" altLang="en-US" sz="2800" dirty="0" smtClean="0"/>
              <a:t>HST 2270, 3700, 4250.</a:t>
            </a:r>
          </a:p>
          <a:p>
            <a:pPr lvl="1" eaLnBrk="1" hangingPunct="1"/>
            <a:r>
              <a:rPr lang="en-US" altLang="en-US" sz="2800" dirty="0" smtClean="0"/>
              <a:t>Submission of the Professional Portfolio</a:t>
            </a:r>
          </a:p>
          <a:p>
            <a:pPr eaLnBrk="1" hangingPunct="1"/>
            <a:r>
              <a:rPr lang="en-US" altLang="en-US" sz="3600" dirty="0" smtClean="0"/>
              <a:t>Deadlines are critical…..</a:t>
            </a:r>
          </a:p>
          <a:p>
            <a:pPr lvl="1" eaLnBrk="1" hangingPunct="1"/>
            <a:r>
              <a:rPr lang="en-US" altLang="en-US" sz="2800" dirty="0" smtClean="0"/>
              <a:t>December 1 for Spring internships</a:t>
            </a:r>
          </a:p>
          <a:p>
            <a:pPr lvl="1" eaLnBrk="1" hangingPunct="1"/>
            <a:r>
              <a:rPr lang="en-US" altLang="en-US" sz="2800" dirty="0" smtClean="0"/>
              <a:t>April 1 for Summer internships</a:t>
            </a:r>
          </a:p>
          <a:p>
            <a:pPr lvl="1" eaLnBrk="1" hangingPunct="1"/>
            <a:r>
              <a:rPr lang="en-US" altLang="en-US" sz="2800" dirty="0" smtClean="0"/>
              <a:t>August 1 for Fall internships</a:t>
            </a:r>
          </a:p>
          <a:p>
            <a:pPr eaLnBrk="1" hangingPunct="1"/>
            <a:endParaRPr lang="en-US" altLang="en-US" sz="3600" dirty="0" smtClean="0"/>
          </a:p>
        </p:txBody>
      </p:sp>
      <p:pic>
        <p:nvPicPr>
          <p:cNvPr id="3" name="tmp7D5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555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53969" y="2683977"/>
              <a:ext cx="6200141" cy="267089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744969" y="2674977"/>
                <a:ext cx="6218141" cy="268889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457200"/>
            <a:ext cx="6400800" cy="1143000"/>
          </a:xfrm>
        </p:spPr>
        <p:txBody>
          <a:bodyPr/>
          <a:lstStyle/>
          <a:p>
            <a:pPr eaLnBrk="1" fontAlgn="auto" hangingPunct="1">
              <a:spcAft>
                <a:spcPts val="0"/>
              </a:spcAft>
              <a:defRPr/>
            </a:pPr>
            <a:r>
              <a:rPr lang="en-US" altLang="en-US" smtClean="0"/>
              <a:t>International</a:t>
            </a:r>
          </a:p>
        </p:txBody>
      </p:sp>
      <p:sp>
        <p:nvSpPr>
          <p:cNvPr id="50179" name="Rectangle 3"/>
          <p:cNvSpPr>
            <a:spLocks noGrp="1" noChangeArrowheads="1"/>
          </p:cNvSpPr>
          <p:nvPr>
            <p:ph idx="1"/>
          </p:nvPr>
        </p:nvSpPr>
        <p:spPr>
          <a:xfrm>
            <a:off x="1173163" y="1981200"/>
            <a:ext cx="7772400" cy="4876800"/>
          </a:xfrm>
        </p:spPr>
        <p:txBody>
          <a:bodyPr/>
          <a:lstStyle/>
          <a:p>
            <a:pPr eaLnBrk="1" hangingPunct="1"/>
            <a:r>
              <a:rPr lang="en-US" altLang="en-US" sz="4000" dirty="0" smtClean="0"/>
              <a:t>Disease prevention, health promotion </a:t>
            </a:r>
          </a:p>
          <a:p>
            <a:pPr eaLnBrk="1" hangingPunct="1"/>
            <a:r>
              <a:rPr lang="en-US" altLang="en-US" sz="4000" dirty="0" smtClean="0">
                <a:hlinkClick r:id="rId6"/>
              </a:rPr>
              <a:t>APA Global Internships</a:t>
            </a:r>
            <a:endParaRPr lang="en-US" altLang="en-US" sz="4000" dirty="0" smtClean="0"/>
          </a:p>
          <a:p>
            <a:pPr eaLnBrk="1" hangingPunct="1"/>
            <a:r>
              <a:rPr lang="en-US" altLang="en-US" sz="4000" dirty="0" smtClean="0">
                <a:hlinkClick r:id="rId7"/>
              </a:rPr>
              <a:t>Global Health Core</a:t>
            </a:r>
            <a:endParaRPr lang="en-US" altLang="en-US" sz="4000" dirty="0" smtClean="0"/>
          </a:p>
          <a:p>
            <a:pPr eaLnBrk="1" hangingPunct="1"/>
            <a:endParaRPr lang="en-US" altLang="en-US" sz="4000" dirty="0" smtClean="0"/>
          </a:p>
        </p:txBody>
      </p:sp>
      <p:pic>
        <p:nvPicPr>
          <p:cNvPr id="5018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52400"/>
            <a:ext cx="17335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DB2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557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494493" y="950618"/>
              <a:ext cx="2451974" cy="3473135"/>
            </p14:xfrm>
          </p:contentPart>
        </mc:Choice>
        <mc:Fallback>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4432639" y="888739"/>
                <a:ext cx="2575683" cy="3596892"/>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8520"/>
    </mc:Choice>
    <mc:Fallback>
      <p:transition spd="slow" advTm="1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hlinkClick r:id="rId7"/>
              </a:rPr>
              <a:t>Americorp</a:t>
            </a:r>
            <a:r>
              <a:rPr lang="en-US" dirty="0" err="1" smtClean="0"/>
              <a:t>s</a:t>
            </a:r>
            <a:r>
              <a:rPr lang="en-US" dirty="0"/>
              <a:t/>
            </a:r>
            <a:br>
              <a:rPr lang="en-US" dirty="0"/>
            </a:br>
            <a:endParaRPr lang="en-US" dirty="0"/>
          </a:p>
        </p:txBody>
      </p:sp>
      <p:pic>
        <p:nvPicPr>
          <p:cNvPr id="4" name="Content Placeholder 3"/>
          <p:cNvPicPr>
            <a:picLocks noGrp="1" noChangeAspect="1"/>
          </p:cNvPicPr>
          <p:nvPr>
            <p:ph idx="1"/>
          </p:nvPr>
        </p:nvPicPr>
        <p:blipFill>
          <a:blip r:embed="rId8"/>
          <a:stretch>
            <a:fillRect/>
          </a:stretch>
        </p:blipFill>
        <p:spPr>
          <a:xfrm>
            <a:off x="2514600" y="1752600"/>
            <a:ext cx="3124200" cy="3068411"/>
          </a:xfrm>
          <a:prstGeom prst="rect">
            <a:avLst/>
          </a:prstGeom>
        </p:spPr>
      </p:pic>
      <p:pic>
        <p:nvPicPr>
          <p:cNvPr id="3" name="tmp361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142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701031" y="1064161"/>
              <a:ext cx="2959283" cy="180386"/>
            </p14:xfrm>
          </p:contentPart>
        </mc:Choice>
        <mc:Fallback>
          <p:pic>
            <p:nvPicPr>
              <p:cNvPr id="5" name="Ink 4"/>
              <p:cNvPicPr>
                <a:picLocks noGrp="1" noRot="1" noChangeAspect="1" noMove="1" noResize="1" noEditPoints="1" noAdjustHandles="1" noChangeArrowheads="1" noChangeShapeType="1"/>
              </p:cNvPicPr>
              <p:nvPr/>
            </p:nvPicPr>
            <p:blipFill>
              <a:blip r:embed="rId11"/>
              <a:stretch>
                <a:fillRect/>
              </a:stretch>
            </p:blipFill>
            <p:spPr>
              <a:xfrm>
                <a:off x="639148" y="1002987"/>
                <a:ext cx="3084636" cy="302735"/>
              </a:xfrm>
              <a:prstGeom prst="rect">
                <a:avLst/>
              </a:prstGeom>
            </p:spPr>
          </p:pic>
        </mc:Fallback>
      </mc:AlternateContent>
    </p:spTree>
    <p:extLst>
      <p:ext uri="{BB962C8B-B14F-4D97-AF65-F5344CB8AC3E}">
        <p14:creationId xmlns:p14="http://schemas.microsoft.com/office/powerpoint/2010/main" val="2283461951"/>
      </p:ext>
    </p:extLst>
  </p:cSld>
  <p:clrMapOvr>
    <a:masterClrMapping/>
  </p:clrMapOvr>
  <mc:AlternateContent xmlns:mc="http://schemas.openxmlformats.org/markup-compatibility/2006">
    <mc:Choice xmlns:p14="http://schemas.microsoft.com/office/powerpoint/2010/main" Requires="p14">
      <p:transition spd="slow" p14:dur="2000" advTm="14682"/>
    </mc:Choice>
    <mc:Fallback>
      <p:transition spd="slow" advTm="1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smtClean="0"/>
              <a:t>Possible agency requirements…</a:t>
            </a:r>
            <a:endParaRPr lang="en-US" dirty="0"/>
          </a:p>
        </p:txBody>
      </p:sp>
      <p:sp>
        <p:nvSpPr>
          <p:cNvPr id="51203" name="Content Placeholder 5"/>
          <p:cNvSpPr>
            <a:spLocks noGrp="1"/>
          </p:cNvSpPr>
          <p:nvPr>
            <p:ph idx="1"/>
          </p:nvPr>
        </p:nvSpPr>
        <p:spPr>
          <a:xfrm>
            <a:off x="685800" y="1600200"/>
            <a:ext cx="7772400" cy="3733800"/>
          </a:xfrm>
        </p:spPr>
        <p:txBody>
          <a:bodyPr/>
          <a:lstStyle/>
          <a:p>
            <a:pPr eaLnBrk="1" hangingPunct="1"/>
            <a:r>
              <a:rPr lang="en-US" altLang="en-US" sz="4000" dirty="0" smtClean="0"/>
              <a:t>Vaccinations….</a:t>
            </a:r>
          </a:p>
          <a:p>
            <a:pPr eaLnBrk="1" hangingPunct="1"/>
            <a:r>
              <a:rPr lang="en-US" altLang="en-US" sz="4000" dirty="0" smtClean="0"/>
              <a:t>Health records….</a:t>
            </a:r>
          </a:p>
          <a:p>
            <a:pPr eaLnBrk="1" hangingPunct="1"/>
            <a:r>
              <a:rPr lang="en-US" altLang="en-US" sz="4000" dirty="0" smtClean="0"/>
              <a:t>Criminal background checks….</a:t>
            </a:r>
          </a:p>
          <a:p>
            <a:pPr eaLnBrk="1" hangingPunct="1"/>
            <a:r>
              <a:rPr lang="en-US" altLang="en-US" sz="4000" dirty="0" smtClean="0">
                <a:hlinkClick r:id="rId7"/>
              </a:rPr>
              <a:t>Cover letters</a:t>
            </a:r>
            <a:endParaRPr lang="en-US" altLang="en-US" sz="4000" dirty="0" smtClean="0"/>
          </a:p>
        </p:txBody>
      </p:sp>
      <p:pic>
        <p:nvPicPr>
          <p:cNvPr id="2" name="tmp80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55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37586" y="1775698"/>
              <a:ext cx="4685648" cy="2383121"/>
            </p14:xfrm>
          </p:contentPart>
        </mc:Choice>
        <mc:Fallback>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275703" y="1713819"/>
                <a:ext cx="4809414" cy="2508465"/>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1291"/>
    </mc:Choice>
    <mc:Fallback>
      <p:transition spd="slow" advTm="2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smtClean="0"/>
              <a:t>Procedures…</a:t>
            </a:r>
            <a:endParaRPr lang="en-US" dirty="0"/>
          </a:p>
        </p:txBody>
      </p:sp>
      <p:sp>
        <p:nvSpPr>
          <p:cNvPr id="52227" name="Content Placeholder 5"/>
          <p:cNvSpPr>
            <a:spLocks noGrp="1"/>
          </p:cNvSpPr>
          <p:nvPr>
            <p:ph idx="1"/>
          </p:nvPr>
        </p:nvSpPr>
        <p:spPr>
          <a:xfrm>
            <a:off x="609600" y="1447800"/>
            <a:ext cx="7924800" cy="4114800"/>
          </a:xfrm>
        </p:spPr>
        <p:txBody>
          <a:bodyPr/>
          <a:lstStyle/>
          <a:p>
            <a:pPr eaLnBrk="1" hangingPunct="1"/>
            <a:r>
              <a:rPr lang="en-US" altLang="en-US" sz="4000" dirty="0" smtClean="0"/>
              <a:t>Schedule an appointment with HPR Coordinator</a:t>
            </a:r>
          </a:p>
          <a:p>
            <a:pPr eaLnBrk="1" hangingPunct="1"/>
            <a:r>
              <a:rPr lang="en-US" altLang="en-US" sz="3000" dirty="0"/>
              <a:t>DO NOT make contact with a site </a:t>
            </a:r>
            <a:r>
              <a:rPr lang="en-US" altLang="en-US" sz="3000" u="sng" dirty="0"/>
              <a:t>UNTIL</a:t>
            </a:r>
            <a:r>
              <a:rPr lang="en-US" altLang="en-US" sz="3000" dirty="0"/>
              <a:t> you talk to the HPR Internship Coordinator</a:t>
            </a:r>
          </a:p>
          <a:p>
            <a:pPr eaLnBrk="1" hangingPunct="1"/>
            <a:endParaRPr lang="en-US" altLang="en-US" sz="3000" dirty="0" smtClean="0"/>
          </a:p>
          <a:p>
            <a:pPr eaLnBrk="1" hangingPunct="1"/>
            <a:endParaRPr lang="en-US" altLang="en-US" dirty="0" smtClean="0"/>
          </a:p>
          <a:p>
            <a:pPr eaLnBrk="1" hangingPunct="1"/>
            <a:endParaRPr lang="en-US" altLang="en-US" dirty="0" smtClean="0"/>
          </a:p>
        </p:txBody>
      </p:sp>
      <p:pic>
        <p:nvPicPr>
          <p:cNvPr id="2" name="tmpE60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460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45157" y="1783267"/>
              <a:ext cx="6351440" cy="2171175"/>
            </p14:xfrm>
          </p:contentPart>
        </mc:Choice>
        <mc:Fallback>
          <p:pic>
            <p:nvPicPr>
              <p:cNvPr id="3" name="Ink 2"/>
              <p:cNvPicPr>
                <a:picLocks noGrp="1" noRot="1" noChangeAspect="1" noMove="1" noResize="1" noEditPoints="1" noAdjustHandles="1" noChangeArrowheads="1" noChangeShapeType="1"/>
              </p:cNvPicPr>
              <p:nvPr/>
            </p:nvPicPr>
            <p:blipFill>
              <a:blip r:embed="rId8"/>
              <a:stretch>
                <a:fillRect/>
              </a:stretch>
            </p:blipFill>
            <p:spPr>
              <a:xfrm>
                <a:off x="283261" y="1721415"/>
                <a:ext cx="6475231" cy="229488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35451"/>
    </mc:Choice>
    <mc:Fallback>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i="1" dirty="0" smtClean="0"/>
              <a:t>Prior </a:t>
            </a:r>
            <a:r>
              <a:rPr lang="en-US" dirty="0" smtClean="0"/>
              <a:t>to the meeting </a:t>
            </a:r>
            <a:br>
              <a:rPr lang="en-US" dirty="0" smtClean="0"/>
            </a:br>
            <a:endParaRPr lang="en-US" dirty="0"/>
          </a:p>
        </p:txBody>
      </p:sp>
      <p:sp>
        <p:nvSpPr>
          <p:cNvPr id="53251" name="Content Placeholder 2"/>
          <p:cNvSpPr>
            <a:spLocks noGrp="1"/>
          </p:cNvSpPr>
          <p:nvPr>
            <p:ph idx="1"/>
          </p:nvPr>
        </p:nvSpPr>
        <p:spPr>
          <a:xfrm>
            <a:off x="533400" y="1295400"/>
            <a:ext cx="7924800" cy="4038600"/>
          </a:xfrm>
        </p:spPr>
        <p:txBody>
          <a:bodyPr/>
          <a:lstStyle/>
          <a:p>
            <a:pPr lvl="1" eaLnBrk="1" hangingPunct="1"/>
            <a:r>
              <a:rPr lang="en-US" altLang="en-US" sz="2800" dirty="0" smtClean="0"/>
              <a:t>Review information for identifying a site - </a:t>
            </a:r>
            <a:r>
              <a:rPr lang="en-US" altLang="en-US" sz="2800" dirty="0" smtClean="0">
                <a:hlinkClick r:id="rId6"/>
              </a:rPr>
              <a:t>Site Selection</a:t>
            </a:r>
            <a:r>
              <a:rPr lang="en-US" altLang="en-US" sz="2800" dirty="0" smtClean="0"/>
              <a:t> </a:t>
            </a:r>
          </a:p>
          <a:p>
            <a:pPr lvl="1" eaLnBrk="1" hangingPunct="1"/>
            <a:r>
              <a:rPr lang="en-US" altLang="en-US" sz="2800" dirty="0" smtClean="0"/>
              <a:t>Be familiar with the </a:t>
            </a:r>
            <a:r>
              <a:rPr lang="en-US" altLang="en-US" sz="2800" dirty="0" smtClean="0">
                <a:hlinkClick r:id="rId7"/>
              </a:rPr>
              <a:t>Seven Areas of Responsibilities for Health Educators Specialists</a:t>
            </a:r>
            <a:r>
              <a:rPr lang="en-US" altLang="en-US" sz="2800" dirty="0" smtClean="0">
                <a:hlinkClick r:id="rId8"/>
              </a:rPr>
              <a:t>.</a:t>
            </a:r>
            <a:endParaRPr lang="en-US" altLang="en-US" sz="2800" dirty="0" smtClean="0"/>
          </a:p>
          <a:p>
            <a:pPr lvl="1" eaLnBrk="1" hangingPunct="1"/>
            <a:r>
              <a:rPr lang="en-US" altLang="en-US" sz="2800" dirty="0" smtClean="0"/>
              <a:t>Be familiar with </a:t>
            </a:r>
            <a:r>
              <a:rPr lang="en-US" altLang="en-US" sz="2800" dirty="0" smtClean="0">
                <a:hlinkClick r:id="rId9"/>
              </a:rPr>
              <a:t>Competencies and Task Form.</a:t>
            </a:r>
            <a:endParaRPr lang="en-US" altLang="en-US" sz="2800" dirty="0" smtClean="0"/>
          </a:p>
          <a:p>
            <a:pPr lvl="1" eaLnBrk="1" hangingPunct="1"/>
            <a:r>
              <a:rPr lang="en-US" altLang="en-US" sz="2800" dirty="0" smtClean="0"/>
              <a:t>Review </a:t>
            </a:r>
            <a:r>
              <a:rPr lang="en-US" altLang="en-US" sz="2800" dirty="0" smtClean="0">
                <a:hlinkClick r:id="rId8"/>
              </a:rPr>
              <a:t>Portfolio Guidelines</a:t>
            </a:r>
            <a:r>
              <a:rPr lang="en-US" altLang="en-US" sz="2800" dirty="0" smtClean="0"/>
              <a:t> </a:t>
            </a:r>
          </a:p>
          <a:p>
            <a:pPr lvl="1" eaLnBrk="1" hangingPunct="1"/>
            <a:r>
              <a:rPr lang="en-US" altLang="en-US" sz="2800" dirty="0" smtClean="0"/>
              <a:t>Resume and Cover Letter</a:t>
            </a:r>
          </a:p>
          <a:p>
            <a:pPr eaLnBrk="1" hangingPunct="1"/>
            <a:endParaRPr lang="en-US" altLang="en-US" dirty="0" smtClean="0"/>
          </a:p>
        </p:txBody>
      </p:sp>
      <p:pic>
        <p:nvPicPr>
          <p:cNvPr id="3" name="tmp83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1405"/>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96593" y="829505"/>
              <a:ext cx="4072334" cy="3942447"/>
            </p14:xfrm>
          </p:contentPart>
        </mc:Choice>
        <mc:Fallback>
          <p:pic>
            <p:nvPicPr>
              <p:cNvPr id="4" name="Ink 3"/>
              <p:cNvPicPr>
                <a:picLocks noGrp="1" noRot="1" noChangeAspect="1" noMove="1" noResize="1" noEditPoints="1" noAdjustHandles="1" noChangeArrowheads="1" noChangeShapeType="1"/>
              </p:cNvPicPr>
              <p:nvPr/>
            </p:nvPicPr>
            <p:blipFill>
              <a:blip r:embed="rId12"/>
              <a:stretch>
                <a:fillRect/>
              </a:stretch>
            </p:blipFill>
            <p:spPr>
              <a:xfrm>
                <a:off x="434699" y="767607"/>
                <a:ext cx="4197710" cy="4067831"/>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8479"/>
    </mc:Choice>
    <mc:Fallback>
      <p:transition spd="slow" advTm="1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After the meeting:</a:t>
            </a:r>
            <a:br>
              <a:rPr lang="en-US" dirty="0" smtClean="0"/>
            </a:br>
            <a:endParaRPr lang="en-US" dirty="0"/>
          </a:p>
        </p:txBody>
      </p:sp>
      <p:sp>
        <p:nvSpPr>
          <p:cNvPr id="54275" name="Content Placeholder 2"/>
          <p:cNvSpPr>
            <a:spLocks noGrp="1"/>
          </p:cNvSpPr>
          <p:nvPr>
            <p:ph idx="1"/>
          </p:nvPr>
        </p:nvSpPr>
        <p:spPr>
          <a:xfrm>
            <a:off x="914400" y="1219200"/>
            <a:ext cx="7772400" cy="3733800"/>
          </a:xfrm>
        </p:spPr>
        <p:txBody>
          <a:bodyPr/>
          <a:lstStyle/>
          <a:p>
            <a:pPr eaLnBrk="1" hangingPunct="1"/>
            <a:r>
              <a:rPr lang="en-US" altLang="en-US" sz="3200" dirty="0" smtClean="0"/>
              <a:t>Submit the </a:t>
            </a:r>
            <a:r>
              <a:rPr lang="en-US" altLang="en-US" sz="3200" dirty="0" smtClean="0">
                <a:hlinkClick r:id="rId7"/>
              </a:rPr>
              <a:t>Internship Site Identification</a:t>
            </a:r>
            <a:r>
              <a:rPr lang="en-US" altLang="en-US" sz="3200" dirty="0" smtClean="0"/>
              <a:t> Form</a:t>
            </a:r>
          </a:p>
          <a:p>
            <a:pPr lvl="1" eaLnBrk="1" hangingPunct="1"/>
            <a:r>
              <a:rPr lang="en-US" altLang="en-US" sz="2400" dirty="0" smtClean="0"/>
              <a:t>Include ALL required information…</a:t>
            </a:r>
          </a:p>
          <a:p>
            <a:pPr lvl="1" eaLnBrk="1" hangingPunct="1"/>
            <a:r>
              <a:rPr lang="en-US" altLang="en-US" sz="2800" dirty="0" smtClean="0"/>
              <a:t>For on-line applications…..</a:t>
            </a:r>
          </a:p>
          <a:p>
            <a:pPr lvl="1" eaLnBrk="1" hangingPunct="1"/>
            <a:endParaRPr lang="en-US" altLang="en-US" dirty="0" smtClean="0"/>
          </a:p>
        </p:txBody>
      </p:sp>
      <p:pic>
        <p:nvPicPr>
          <p:cNvPr id="3" name="tmpE9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3.730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20875" y="1450207"/>
              <a:ext cx="808898" cy="1762420"/>
            </p14:xfrm>
          </p:contentPart>
        </mc:Choice>
        <mc:Fallback>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411875" y="1441208"/>
                <a:ext cx="826898" cy="1780419"/>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3675"/>
    </mc:Choice>
    <mc:Fallback>
      <p:transition spd="slow" advTm="1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4C56F8">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0" y="1565275"/>
            <a:ext cx="9144000" cy="3725863"/>
          </a:xfrm>
          <a:prstGeom prst="rect">
            <a:avLst/>
          </a:prstGeom>
        </p:spPr>
      </p:pic>
    </p:spTree>
    <p:extLst>
      <p:ext uri="{BB962C8B-B14F-4D97-AF65-F5344CB8AC3E}">
        <p14:creationId xmlns:p14="http://schemas.microsoft.com/office/powerpoint/2010/main" val="1177639815"/>
      </p:ext>
    </p:extLst>
  </p:cSld>
  <p:clrMapOvr>
    <a:masterClrMapping/>
  </p:clrMapOvr>
  <mc:AlternateContent xmlns:mc="http://schemas.openxmlformats.org/markup-compatibility/2006">
    <mc:Choice xmlns:p14="http://schemas.microsoft.com/office/powerpoint/2010/main" Requires="p14">
      <p:transition spd="slow" p14:dur="2000" advTm="127684"/>
    </mc:Choice>
    <mc:Fallback>
      <p:transition spd="slow" advTm="12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After the Meeting….</a:t>
            </a:r>
            <a:endParaRPr lang="en-US" dirty="0"/>
          </a:p>
        </p:txBody>
      </p:sp>
      <p:sp>
        <p:nvSpPr>
          <p:cNvPr id="8" name="Content Placeholder 7"/>
          <p:cNvSpPr>
            <a:spLocks noGrp="1"/>
          </p:cNvSpPr>
          <p:nvPr>
            <p:ph idx="1"/>
          </p:nvPr>
        </p:nvSpPr>
        <p:spPr/>
        <p:txBody>
          <a:bodyPr/>
          <a:lstStyle/>
          <a:p>
            <a:r>
              <a:rPr lang="en-US" sz="3200" dirty="0" smtClean="0"/>
              <a:t>HPR Coordinator – </a:t>
            </a:r>
            <a:r>
              <a:rPr lang="en-US" sz="3200" i="1" dirty="0" smtClean="0"/>
              <a:t>official</a:t>
            </a:r>
            <a:r>
              <a:rPr lang="en-US" sz="3200" dirty="0" smtClean="0"/>
              <a:t> contact</a:t>
            </a:r>
            <a:endParaRPr lang="en-US" sz="3200" dirty="0"/>
          </a:p>
        </p:txBody>
      </p:sp>
      <p:pic>
        <p:nvPicPr>
          <p:cNvPr id="2" name="tmp3FF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2.097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471717" y="2108692"/>
              <a:ext cx="2391532" cy="180517"/>
            </p14:xfrm>
          </p:contentPart>
        </mc:Choice>
        <mc:Fallback>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4462717" y="2099684"/>
                <a:ext cx="2409532" cy="198533"/>
              </a:xfrm>
              <a:prstGeom prst="rect">
                <a:avLst/>
              </a:prstGeom>
            </p:spPr>
          </p:pic>
        </mc:Fallback>
      </mc:AlternateContent>
    </p:spTree>
    <p:extLst>
      <p:ext uri="{BB962C8B-B14F-4D97-AF65-F5344CB8AC3E}">
        <p14:creationId xmlns:p14="http://schemas.microsoft.com/office/powerpoint/2010/main" val="1034182554"/>
      </p:ext>
    </p:extLst>
  </p:cSld>
  <p:clrMapOvr>
    <a:masterClrMapping/>
  </p:clrMapOvr>
  <mc:AlternateContent xmlns:mc="http://schemas.openxmlformats.org/markup-compatibility/2006">
    <mc:Choice xmlns:p14="http://schemas.microsoft.com/office/powerpoint/2010/main" Requires="p14">
      <p:transition spd="slow" p14:dur="2000" advTm="33495"/>
    </mc:Choice>
    <mc:Fallback>
      <p:transition spd="slow" advTm="3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Procedures….</a:t>
            </a:r>
            <a:endParaRPr lang="en-US" dirty="0"/>
          </a:p>
        </p:txBody>
      </p:sp>
      <p:sp>
        <p:nvSpPr>
          <p:cNvPr id="3" name="Content Placeholder 2"/>
          <p:cNvSpPr>
            <a:spLocks noGrp="1"/>
          </p:cNvSpPr>
          <p:nvPr>
            <p:ph idx="1"/>
          </p:nvPr>
        </p:nvSpPr>
        <p:spPr>
          <a:xfrm>
            <a:off x="685800" y="1600200"/>
            <a:ext cx="7772400" cy="3733800"/>
          </a:xfrm>
        </p:spPr>
        <p:txBody>
          <a:bodyPr>
            <a:normAutofit lnSpcReduction="10000"/>
          </a:bodyPr>
          <a:lstStyle/>
          <a:p>
            <a:pPr eaLnBrk="1" hangingPunct="1">
              <a:defRPr/>
            </a:pPr>
            <a:r>
              <a:rPr lang="en-US" sz="3600" dirty="0"/>
              <a:t>Agency Meeting or Interview</a:t>
            </a:r>
          </a:p>
          <a:p>
            <a:pPr lvl="1" eaLnBrk="1" hangingPunct="1">
              <a:defRPr/>
            </a:pPr>
            <a:r>
              <a:rPr lang="en-US" sz="2800" dirty="0" smtClean="0"/>
              <a:t>Research the agency</a:t>
            </a:r>
          </a:p>
          <a:p>
            <a:pPr lvl="1" eaLnBrk="1" hangingPunct="1">
              <a:defRPr/>
            </a:pPr>
            <a:r>
              <a:rPr lang="en-US" sz="2800" dirty="0" smtClean="0"/>
              <a:t>Be very familiar with internship objectives…</a:t>
            </a:r>
            <a:endParaRPr lang="en-US" sz="2800" dirty="0"/>
          </a:p>
          <a:p>
            <a:pPr eaLnBrk="1" hangingPunct="1">
              <a:defRPr/>
            </a:pPr>
            <a:r>
              <a:rPr lang="en-US" sz="3600" dirty="0"/>
              <a:t>If an internship is offered and accepted, </a:t>
            </a:r>
            <a:r>
              <a:rPr lang="en-US" sz="3600" dirty="0" smtClean="0"/>
              <a:t>report beginning </a:t>
            </a:r>
            <a:r>
              <a:rPr lang="en-US" sz="3600" dirty="0"/>
              <a:t>and ending dates anticipated for the </a:t>
            </a:r>
            <a:r>
              <a:rPr lang="en-US" sz="3600" dirty="0" smtClean="0"/>
              <a:t>internship </a:t>
            </a:r>
            <a:r>
              <a:rPr lang="en-US" sz="3600" smtClean="0"/>
              <a:t>to </a:t>
            </a:r>
            <a:r>
              <a:rPr lang="en-US" sz="3600" smtClean="0"/>
              <a:t>HPR </a:t>
            </a:r>
            <a:r>
              <a:rPr lang="en-US" sz="3600" dirty="0" smtClean="0"/>
              <a:t>coordinator</a:t>
            </a:r>
            <a:endParaRPr lang="en-US" sz="3600" dirty="0"/>
          </a:p>
          <a:p>
            <a:pPr eaLnBrk="1" hangingPunct="1">
              <a:defRPr/>
            </a:pPr>
            <a:endParaRPr lang="en-US" dirty="0"/>
          </a:p>
        </p:txBody>
      </p:sp>
      <p:pic>
        <p:nvPicPr>
          <p:cNvPr id="4" name="tmpFCB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2.50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24009" y="1995214"/>
              <a:ext cx="7229766" cy="2216592"/>
            </p14:xfrm>
          </p:contentPart>
        </mc:Choice>
        <mc:Fallback>
          <p:pic>
            <p:nvPicPr>
              <p:cNvPr id="5" name="Ink 4"/>
              <p:cNvPicPr>
                <a:picLocks noGrp="1" noRot="1" noChangeAspect="1" noMove="1" noResize="1" noEditPoints="1" noAdjustHandles="1" noChangeArrowheads="1" noChangeShapeType="1"/>
              </p:cNvPicPr>
              <p:nvPr/>
            </p:nvPicPr>
            <p:blipFill>
              <a:blip r:embed="rId8"/>
              <a:stretch>
                <a:fillRect/>
              </a:stretch>
            </p:blipFill>
            <p:spPr>
              <a:xfrm>
                <a:off x="215009" y="1986214"/>
                <a:ext cx="7247766" cy="2234593"/>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60985"/>
    </mc:Choice>
    <mc:Fallback>
      <p:transition spd="slow" advTm="6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t>Student Internship Agreement Form </a:t>
            </a:r>
          </a:p>
        </p:txBody>
      </p:sp>
      <p:sp>
        <p:nvSpPr>
          <p:cNvPr id="56323" name="Content Placeholder 2"/>
          <p:cNvSpPr>
            <a:spLocks noGrp="1"/>
          </p:cNvSpPr>
          <p:nvPr>
            <p:ph idx="1"/>
          </p:nvPr>
        </p:nvSpPr>
        <p:spPr>
          <a:xfrm>
            <a:off x="685800" y="1600200"/>
            <a:ext cx="7772400" cy="3733800"/>
          </a:xfrm>
        </p:spPr>
        <p:txBody>
          <a:bodyPr/>
          <a:lstStyle/>
          <a:p>
            <a:pPr eaLnBrk="1" hangingPunct="1"/>
            <a:r>
              <a:rPr lang="en-US" altLang="en-US" sz="3200" smtClean="0"/>
              <a:t>Completed once internship is accepted and dates decided</a:t>
            </a:r>
          </a:p>
          <a:p>
            <a:pPr eaLnBrk="1" hangingPunct="1"/>
            <a:r>
              <a:rPr lang="en-US" altLang="en-US" sz="3200" smtClean="0"/>
              <a:t>Signatures needed ….by everyone…</a:t>
            </a:r>
          </a:p>
          <a:p>
            <a:pPr eaLnBrk="1" hangingPunct="1"/>
            <a:r>
              <a:rPr lang="en-US" altLang="en-US" sz="3200" i="1" smtClean="0"/>
              <a:t>The internship will then be officially arranged.</a:t>
            </a:r>
          </a:p>
          <a:p>
            <a:pPr eaLnBrk="1" hangingPunct="1"/>
            <a:r>
              <a:rPr lang="en-US" altLang="en-US" sz="3200" i="1" smtClean="0"/>
              <a:t>TIME….</a:t>
            </a:r>
            <a:endParaRPr lang="en-US" altLang="en-US" sz="3200" smtClean="0"/>
          </a:p>
        </p:txBody>
      </p:sp>
      <p:pic>
        <p:nvPicPr>
          <p:cNvPr id="3" name="tmp1F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655075" y="1079300"/>
              <a:ext cx="6207577" cy="3147645"/>
            </p14:xfrm>
          </p:contentPart>
        </mc:Choice>
        <mc:Fallback>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1593174" y="1017426"/>
                <a:ext cx="6332967" cy="3271393"/>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6538"/>
    </mc:Choice>
    <mc:Fallback>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Procedures</a:t>
            </a:r>
            <a:endParaRPr lang="en-US" dirty="0"/>
          </a:p>
        </p:txBody>
      </p:sp>
      <p:sp>
        <p:nvSpPr>
          <p:cNvPr id="20483" name="Content Placeholder 2"/>
          <p:cNvSpPr>
            <a:spLocks noGrp="1"/>
          </p:cNvSpPr>
          <p:nvPr>
            <p:ph idx="1"/>
          </p:nvPr>
        </p:nvSpPr>
        <p:spPr>
          <a:xfrm>
            <a:off x="685800" y="1600200"/>
            <a:ext cx="7772400" cy="3733800"/>
          </a:xfrm>
        </p:spPr>
        <p:txBody>
          <a:bodyPr/>
          <a:lstStyle/>
          <a:p>
            <a:pPr marL="514350" indent="-514350" eaLnBrk="1" hangingPunct="1">
              <a:buFont typeface="Gill Sans MT" panose="020B0502020104020203" pitchFamily="34" charset="0"/>
              <a:buAutoNum type="arabicPeriod"/>
            </a:pPr>
            <a:r>
              <a:rPr lang="en-US" altLang="en-US" sz="3200" smtClean="0"/>
              <a:t>Meet with your HPR Academic Advisor</a:t>
            </a:r>
          </a:p>
          <a:p>
            <a:pPr marL="514350" indent="-514350" eaLnBrk="1" hangingPunct="1">
              <a:buFont typeface="Gill Sans MT" panose="020B0502020104020203" pitchFamily="34" charset="0"/>
              <a:buAutoNum type="arabicPeriod"/>
            </a:pPr>
            <a:r>
              <a:rPr lang="en-US" altLang="en-US" sz="3200" smtClean="0"/>
              <a:t>Read and review ALL information at website</a:t>
            </a:r>
          </a:p>
          <a:p>
            <a:pPr marL="514350" indent="-514350" eaLnBrk="1" hangingPunct="1">
              <a:buFont typeface="Gill Sans MT" panose="020B0502020104020203" pitchFamily="34" charset="0"/>
              <a:buAutoNum type="arabicPeriod"/>
            </a:pPr>
            <a:r>
              <a:rPr lang="en-US" altLang="en-US" sz="3200" smtClean="0"/>
              <a:t>Complete  </a:t>
            </a:r>
            <a:r>
              <a:rPr lang="en-US" altLang="en-US" sz="3200" u="sng" smtClean="0">
                <a:hlinkClick r:id="rId7" tooltip="Intent to Intern Form"/>
              </a:rPr>
              <a:t>Intent to Intern Form</a:t>
            </a:r>
            <a:endParaRPr lang="en-US" altLang="en-US" sz="3200" smtClean="0"/>
          </a:p>
        </p:txBody>
      </p:sp>
      <p:pic>
        <p:nvPicPr>
          <p:cNvPr id="3" name="tmp33D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646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766026" y="1745419"/>
              <a:ext cx="1172343" cy="1959228"/>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6704157" y="1683549"/>
                <a:ext cx="1297668" cy="208455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dirty="0"/>
              <a:t>Requirements During the </a:t>
            </a:r>
            <a:r>
              <a:rPr lang="en-US" b="1" dirty="0" smtClean="0"/>
              <a:t>Internship</a:t>
            </a:r>
            <a:endParaRPr lang="en-US" dirty="0"/>
          </a:p>
        </p:txBody>
      </p:sp>
      <p:sp>
        <p:nvSpPr>
          <p:cNvPr id="57347" name="Content Placeholder 2"/>
          <p:cNvSpPr>
            <a:spLocks noGrp="1"/>
          </p:cNvSpPr>
          <p:nvPr>
            <p:ph idx="1"/>
          </p:nvPr>
        </p:nvSpPr>
        <p:spPr>
          <a:xfrm>
            <a:off x="685800" y="1600200"/>
            <a:ext cx="7772400" cy="3733800"/>
          </a:xfrm>
        </p:spPr>
        <p:txBody>
          <a:bodyPr/>
          <a:lstStyle/>
          <a:p>
            <a:pPr eaLnBrk="1" hangingPunct="1"/>
            <a:r>
              <a:rPr lang="en-US" altLang="en-US" sz="3200" smtClean="0"/>
              <a:t>Comply with </a:t>
            </a:r>
            <a:r>
              <a:rPr lang="en-US" altLang="en-US" sz="3200" b="1" smtClean="0"/>
              <a:t>ALL</a:t>
            </a:r>
            <a:r>
              <a:rPr lang="en-US" altLang="en-US" sz="3200" smtClean="0"/>
              <a:t> agency/organization policies and guidelines </a:t>
            </a:r>
          </a:p>
          <a:p>
            <a:pPr eaLnBrk="1" hangingPunct="1"/>
            <a:r>
              <a:rPr lang="en-US" altLang="en-US" sz="3200" smtClean="0"/>
              <a:t>Weekly Logs</a:t>
            </a:r>
          </a:p>
          <a:p>
            <a:pPr eaLnBrk="1" hangingPunct="1"/>
            <a:r>
              <a:rPr lang="en-US" altLang="en-US" sz="3200" smtClean="0"/>
              <a:t>Final Summary Report</a:t>
            </a:r>
          </a:p>
          <a:p>
            <a:pPr eaLnBrk="1" hangingPunct="1"/>
            <a:r>
              <a:rPr lang="en-US" altLang="en-US" sz="3200" smtClean="0"/>
              <a:t>D2L Section</a:t>
            </a:r>
          </a:p>
        </p:txBody>
      </p:sp>
      <p:pic>
        <p:nvPicPr>
          <p:cNvPr id="3" name="tmp794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2.346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37586" y="1858963"/>
              <a:ext cx="354590" cy="2345273"/>
            </p14:xfrm>
          </p:contentPart>
        </mc:Choice>
        <mc:Fallback>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328586" y="1849963"/>
                <a:ext cx="372589" cy="2363272"/>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22035"/>
    </mc:Choice>
    <mc:Fallback>
      <p:transition spd="slow" advTm="2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343" y="846138"/>
            <a:ext cx="8509313" cy="5173662"/>
          </a:xfrm>
          <a:prstGeom prst="rect">
            <a:avLst/>
          </a:prstGeom>
        </p:spPr>
      </p:pic>
    </p:spTree>
    <p:extLst>
      <p:ext uri="{BB962C8B-B14F-4D97-AF65-F5344CB8AC3E}">
        <p14:creationId xmlns:p14="http://schemas.microsoft.com/office/powerpoint/2010/main" val="315763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8E86D">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0" y="1525588"/>
            <a:ext cx="9144000" cy="3806825"/>
          </a:xfrm>
          <a:prstGeom prst="rect">
            <a:avLst/>
          </a:prstGeom>
        </p:spPr>
      </p:pic>
    </p:spTree>
    <p:extLst>
      <p:ext uri="{BB962C8B-B14F-4D97-AF65-F5344CB8AC3E}">
        <p14:creationId xmlns:p14="http://schemas.microsoft.com/office/powerpoint/2010/main" val="1824185245"/>
      </p:ext>
    </p:extLst>
  </p:cSld>
  <p:clrMapOvr>
    <a:masterClrMapping/>
  </p:clrMapOvr>
  <mc:AlternateContent xmlns:mc="http://schemas.openxmlformats.org/markup-compatibility/2006">
    <mc:Choice xmlns:p14="http://schemas.microsoft.com/office/powerpoint/2010/main" Requires="p14">
      <p:transition spd="slow" p14:dur="2000" advTm="23562"/>
    </mc:Choice>
    <mc:Fallback>
      <p:transition spd="slow" advTm="2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Site Selection</a:t>
            </a:r>
            <a:endParaRPr lang="en-US" dirty="0"/>
          </a:p>
        </p:txBody>
      </p:sp>
      <p:sp>
        <p:nvSpPr>
          <p:cNvPr id="22531" name="Content Placeholder 2"/>
          <p:cNvSpPr>
            <a:spLocks noGrp="1"/>
          </p:cNvSpPr>
          <p:nvPr>
            <p:ph idx="1"/>
          </p:nvPr>
        </p:nvSpPr>
        <p:spPr>
          <a:xfrm>
            <a:off x="685800" y="1600200"/>
            <a:ext cx="7772400" cy="3733800"/>
          </a:xfrm>
        </p:spPr>
        <p:txBody>
          <a:bodyPr/>
          <a:lstStyle/>
          <a:p>
            <a:pPr eaLnBrk="1" hangingPunct="1"/>
            <a:r>
              <a:rPr lang="en-US" altLang="en-US" sz="3600" smtClean="0"/>
              <a:t>Criteria</a:t>
            </a:r>
          </a:p>
          <a:p>
            <a:pPr lvl="1" eaLnBrk="1" hangingPunct="1"/>
            <a:r>
              <a:rPr lang="en-US" altLang="en-US" sz="2800" u="sng" smtClean="0">
                <a:hlinkClick r:id="rId7"/>
              </a:rPr>
              <a:t>Seven Areas of Responsibilities for Health Educators Specialists.</a:t>
            </a:r>
            <a:endParaRPr lang="en-US" altLang="en-US" sz="2800" smtClean="0"/>
          </a:p>
          <a:p>
            <a:pPr eaLnBrk="1" hangingPunct="1"/>
            <a:r>
              <a:rPr lang="en-US" altLang="en-US" sz="3600" smtClean="0"/>
              <a:t>Site Selection resources</a:t>
            </a:r>
          </a:p>
          <a:p>
            <a:pPr lvl="1" eaLnBrk="1" hangingPunct="1"/>
            <a:r>
              <a:rPr lang="en-US" altLang="en-US" sz="2800" u="sng" smtClean="0">
                <a:hlinkClick r:id="rId8"/>
              </a:rPr>
              <a:t>Internship List</a:t>
            </a:r>
            <a:r>
              <a:rPr lang="en-US" altLang="en-US" sz="2800" u="sng" smtClean="0"/>
              <a:t> and </a:t>
            </a:r>
            <a:r>
              <a:rPr lang="en-US" altLang="en-US" sz="2800" smtClean="0">
                <a:hlinkClick r:id="rId8"/>
              </a:rPr>
              <a:t>Search Engines </a:t>
            </a:r>
            <a:r>
              <a:rPr lang="en-US" altLang="en-US" sz="2800" smtClean="0"/>
              <a:t>at website</a:t>
            </a:r>
          </a:p>
          <a:p>
            <a:pPr eaLnBrk="1" hangingPunct="1"/>
            <a:r>
              <a:rPr lang="en-US" altLang="en-US" sz="3600" smtClean="0"/>
              <a:t>Settings</a:t>
            </a:r>
          </a:p>
        </p:txBody>
      </p:sp>
      <p:pic>
        <p:nvPicPr>
          <p:cNvPr id="3" name="tmpAAF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993"/>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63172" y="2297996"/>
              <a:ext cx="6851177" cy="2156035"/>
            </p14:xfrm>
          </p:contentPart>
        </mc:Choice>
        <mc:Fallback xmlns="">
          <p:pic>
            <p:nvPicPr>
              <p:cNvPr id="4" name="Ink 3"/>
              <p:cNvPicPr>
                <a:picLocks noGrp="1" noRot="1" noChangeAspect="1" noMove="1" noResize="1" noEditPoints="1" noAdjustHandles="1" noChangeArrowheads="1" noChangeShapeType="1"/>
              </p:cNvPicPr>
              <p:nvPr/>
            </p:nvPicPr>
            <p:blipFill>
              <a:blip r:embed="rId11"/>
              <a:stretch>
                <a:fillRect/>
              </a:stretch>
            </p:blipFill>
            <p:spPr>
              <a:xfrm>
                <a:off x="601278" y="2236123"/>
                <a:ext cx="6974965" cy="228136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pPr eaLnBrk="1" fontAlgn="auto" hangingPunct="1">
              <a:spcAft>
                <a:spcPts val="0"/>
              </a:spcAft>
              <a:defRPr/>
            </a:pPr>
            <a:r>
              <a:rPr lang="en-US" altLang="en-US" sz="4400" dirty="0" smtClean="0"/>
              <a:t>Where Health Educators  Work</a:t>
            </a:r>
          </a:p>
        </p:txBody>
      </p:sp>
      <p:sp>
        <p:nvSpPr>
          <p:cNvPr id="3075" name="Rectangle 3"/>
          <p:cNvSpPr>
            <a:spLocks noGrp="1" noChangeArrowheads="1"/>
          </p:cNvSpPr>
          <p:nvPr>
            <p:ph type="subTitle" idx="1"/>
          </p:nvPr>
        </p:nvSpPr>
        <p:spPr>
          <a:xfrm>
            <a:off x="4572000" y="3203575"/>
            <a:ext cx="3886200" cy="1825625"/>
          </a:xfrm>
        </p:spPr>
        <p:txBody>
          <a:bodyPr rtlCol="0"/>
          <a:lstStyle/>
          <a:p>
            <a:pPr eaLnBrk="1" fontAlgn="auto" hangingPunct="1">
              <a:spcAft>
                <a:spcPts val="0"/>
              </a:spcAft>
              <a:defRPr/>
            </a:pPr>
            <a:endParaRPr lang="en-US" altLang="en-US" smtClean="0"/>
          </a:p>
        </p:txBody>
      </p:sp>
      <p:pic>
        <p:nvPicPr>
          <p:cNvPr id="2" name="tmp392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750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sz="4000" smtClean="0"/>
              <a:t>Community/Public Health Settings</a:t>
            </a:r>
          </a:p>
        </p:txBody>
      </p:sp>
      <p:sp>
        <p:nvSpPr>
          <p:cNvPr id="25603" name="Rectangle 3"/>
          <p:cNvSpPr>
            <a:spLocks noGrp="1" noChangeArrowheads="1"/>
          </p:cNvSpPr>
          <p:nvPr>
            <p:ph idx="1"/>
          </p:nvPr>
        </p:nvSpPr>
        <p:spPr>
          <a:xfrm>
            <a:off x="685800" y="1600200"/>
            <a:ext cx="7772400" cy="3733800"/>
          </a:xfrm>
        </p:spPr>
        <p:txBody>
          <a:bodyPr/>
          <a:lstStyle/>
          <a:p>
            <a:pPr eaLnBrk="1" hangingPunct="1"/>
            <a:r>
              <a:rPr lang="en-US" altLang="en-US" sz="3200" dirty="0" smtClean="0">
                <a:hlinkClick r:id="rId7"/>
              </a:rPr>
              <a:t>Non Profit Voluntary Agencies</a:t>
            </a:r>
            <a:endParaRPr lang="en-US" altLang="en-US" sz="3200" dirty="0" smtClean="0"/>
          </a:p>
          <a:p>
            <a:pPr lvl="1" eaLnBrk="1" hangingPunct="1"/>
            <a:endParaRPr lang="en-US" altLang="en-US" sz="2800" dirty="0" smtClean="0"/>
          </a:p>
          <a:p>
            <a:pPr eaLnBrk="1" hangingPunct="1"/>
            <a:endParaRPr lang="en-US" altLang="en-US" dirty="0" smtClean="0"/>
          </a:p>
          <a:p>
            <a:pPr eaLnBrk="1" hangingPunct="1"/>
            <a:endParaRPr lang="en-US" altLang="en-US" dirty="0" smtClean="0"/>
          </a:p>
        </p:txBody>
      </p:sp>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1213" y="4489450"/>
            <a:ext cx="14287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489450"/>
            <a:ext cx="263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3225" y="2251075"/>
            <a:ext cx="1628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4338" y="3276600"/>
            <a:ext cx="87249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7601" y="5638800"/>
            <a:ext cx="3503612"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tmp914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0702"/>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67808" y="1964871"/>
              <a:ext cx="6094136" cy="51834"/>
            </p14:xfrm>
          </p:contentPart>
        </mc:Choice>
        <mc:Fallback xmlns="">
          <p:pic>
            <p:nvPicPr>
              <p:cNvPr id="3" name="Ink 2"/>
              <p:cNvPicPr>
                <a:picLocks noGrp="1" noRot="1" noChangeAspect="1" noMove="1" noResize="1" noEditPoints="1" noAdjustHandles="1" noChangeArrowheads="1" noChangeShapeType="1"/>
              </p:cNvPicPr>
              <p:nvPr/>
            </p:nvPicPr>
            <p:blipFill>
              <a:blip r:embed="rId15"/>
              <a:stretch>
                <a:fillRect/>
              </a:stretch>
            </p:blipFill>
            <p:spPr>
              <a:xfrm>
                <a:off x="358808" y="1955872"/>
                <a:ext cx="6112136" cy="6983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233|recordLength=9287|start=0|end=9233|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recordStart=0|recordEnd=23563|recordLength=23563|start=0|end=23563|audioFormat={00001610-0000-0010-8000-00AA00389B71}|audioRate=44100|muted=false|volume=0.8|fadeIn=0|fadeOut=0|videoFormat={34363248-0000-0010-8000-00AA00389B71}|videoRate=10|videoWidth=1864|videoHeight=77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564|recordLength=32598|start=0|end=32564|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CNHQAAAAAAAAX2////DEFjdGlvblR5cGVWMQEAAAAHdmFsdWVfXwAIAgAAAAAAAAABBQAAAAQAAAAJCwAAAAkMAAAAsEsAAAAAAAAB8/////b///8AAAAAAQYAAAAEAAAACQ4AAAAJDwAAAJJnAAAAAAAAAfD////2////AAAAAAEHAAAABAAAAAkRAAAACRIAAAD+bwAAAAAAAAHt////9v///wAAAAAFCAAAAA9QZW5BdHRyaWJ1dGVzVjEKAAAAB19jb2xvckEHX2NvbG9yUgdfY29sb3JHB19jb2xvckIKRml0VG9DdXJ2ZQZIZWlnaHQOSWdub3JlUHJlc3N1cmUNSXNIaWdobGlnaHRlcgVTaGFwZQVXaWR0aAAAAAAAAAAABAACAgICAQYBAQxCcnVzaFNoYXBlVjECAAAABgIAAAD/8FooAAAAAAAAAAhAAAAF7P///wxCcnVzaFNoYXBlVjEBAAAAB3ZhbHVlX18ACAIAAAABAAAAAAAAAAAACEAFCQAAAApJbmtUcmFjZVYxAwAAAA1MaXN0YDErX2l0ZW1zDExpc3RgMStfc2l6ZQ9MaXN0YDErX3ZlcnNpb24EAAAYU2hhcmVkLklua2luZy5JbmtQb2ludFtdAgAAAAgIAgAAAAkVAAAAUwAAAFMAAAABCwAAAAgAAAD/8FooAAAAAAAAAAhAAAAB6v///+z///8BAAAAAAAAAAAACEABDAAAAAkAAAAJFwAAAEgAAABIAAAAAQ4AAAAIAAAA//BaKAAAAAAAAAAIQAAAAej////s////AQAAAAAAAAAAAAhAAQ8AAAAJAAAACRkAAAAiAAAAIgAAAAERAAAACAAAAP/wWigAAAAAAAAACEAAAAHm////7P///wEAAAAAAAAAAAAIQAESAAAACQAAAAkbAAAAXAAAAFw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DS0HFwAAAAABAAAAgAAAAAQKSW5rUG9pbnRWMQI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NOAcZAAAAAAEAAABAAAAABApJbmtQb2ludFYxAgAAAAm3AAAACbgAAAAJuQAAAAm6AAAACbsAAAAJvAAAAAm9AAAACb4AAAAJvwAAAAnAAAAACcEAAAAJwgAAAAnDAAAACcQAAAAJxQAAAAnGAAAACccAAAAJyAAAAAnJAAAACcoAAAAJywAAAAnMAAAACc0AAAAJzgAAAAnPAAAACdAAAAAJ0QAAAAnSAAAACdMAAAAJ1AAAAAnVAAAACdYAAAAJ1wAAAAnYAAAADR4HGwAAAAABAAAAgAAAAAQKSW5rUG9pbnRWMQI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DSQFHAAAAApJbmtQb2ludFYxBAAAAAFYAVkOUHJlc3N1cmVGYWN0b3IJVGltZVN0YW1wAAAAAAYGCxACAAAANhLCKOY1oT+A3BFsqaiaPwAAAD8AAAAAAAAAAAEdAAAAHAAAADYSwijmNaE/wOt7MANBnj8AAAA/HwAAAAAAAAABHgAAABwAAADCMf9+CqWgP8D9cnqu7KA/AAAAPy8AAAAAAAAAAR8AAAAcAAAAWlE81S4UoD9ABahc27iiPwAAAD8vAAAAAAAAAAEgAAAAHAAAAFpRPNUuFKA/IA3dPgiFpD8AAAA/PwAAAAAAAAABIQAAABwAAABaUTzVLhSgP8AUEiE1UaY/AAAAPz8AAAAAAAAAASIAAAAcAAAA7OHyVqYGnz+AHEcDYh2oPwAAAD9OAAAAAAAAAAEjAAAAHAAAAOzh8lamBp8/ICR85Y7pqT8AAAA/TgAAAAAAAAABJAAAABwAAAAcIW0D7+SdPwAssce7tas/AAAAP14AAAAAAAAAASUAAAAcAAAAHCFtA+/knT+gM+ap6IGtPwAAAD9eAAAAAAAAAAEmAAAAHAAAADRg5683w5w/YDsbjBVOrz8AAAA/bQAAAAAAAAABJwAAABwAAACEn2FcgKGbP4AhKDchjbA/AAAAP20AAAAAAAAAASgAAAAcAAAAhJ9hXIChmz9gpUKoN3OxPwAAAD99AAAAAAAAAAEpAAAAHAAAAJTe2wjJf5o/UCldGU5Zsj8AAAA/fQAAAAAAAAABKgAAABwAAACU3tsIyX+aPyCtd4pkP7M/AAAAP40AAAAAAAAAASsAAAAcAAAAzB1WtRFemT/wMJL7eiW0PwAAAD+NAAAAAAAAAAEsAAAAHAAAAMwdVrURXpk/0LSsbJELtT8AAAA/nAAAAAAAAAABLQAAABwAAADMHVa1EV6ZP8A4x92n8bU/AAAAP5wAAAAAAAAAAS4AAAAcAAAA/FzQYVo8mD+AvOFOvte2PwAAAD+sAAAAAAAAAAEvAAAAHAAAAPxc0GFaPJg/cED8v9S9tz8AAAA/rAAAAAAAAAABMAAAABwAAAAsnEoOoxqXP1DEFjHro7g/AAAAP7sAAAAAAAAAATEAAAAcAAAALJxKDqMalz8gSDGiAYq5PwAAAD+7AAAAAAAAAAEyAAAAHAAAACycSg6jGpc/8MtLExhwuj8AAAA/ywAAAAAAAAABMwAAABwAAAAsnEoOoxqXP+BPZoQuVrs/AAAAP9sAAAAAAAAAATQAAAAcAAAALJxKDqMalz+g04D1RDy8PwAAAD/qAAAAAAAAAAE1AAAAHAAAACycSg6jGpc/kFebZlsivT8AAAA/+QAAAAAAAAABNgAAABwAAAAsnEoOoxqXP3DbtddxCL4/AAAAPwkBAAAAAAAAATcAAAAcAAAALJxKDqMalz9AX9BIiO6+PwAAAD8YAQAAAAAAAAE4AAAAHAAAACycSg6jGpc/MOPquZ7Uvz8AAAA/KAEAAAAAAAABOQAAABwAAAAsnEoOoxqXP4CzgpVaXcA/AAAAPzgBAAAAAAAAAToAAAAcAAAA/FzQYVo8mD9w9Q/OZdDAPwAAAD84AQAAAAAAAAE7AAAAHAAAAMwdVrURXpk/WDedBnFDwT8AAAA/RwEAAAAAAAABPAAAABwAAADMHVa1EV6ZP1B5Kj98tsE/AAAAP0cBAAAAAAAAAT0AAAAcAAAAzB1WtRFemT84u7d3hynCPwAAAD9XAQAAAAAAAAE+AAAAHAAAAJTe2wjJf5o/KP1EsJKcwj8AAAA/VwEAAAAAAAABPwAAABwAAACU3tsIyX+aPxA/0uidD8M/AAAAP2YBAAAAAAAAAUAAAAAcAAAAlN7bCMl/mj8AgV8hqYLDPwAAAD9mAQAAAAAAAAFBAAAAHAAAAJTe2wjJf5o/6MLsWbT1wz8AAAA/lQEAAAAAAAABQgAAABwAAACEn2FcgKGbP+AEepK/aMQ/AAAAP6UBAAAAAAAAAUMAAAAcAAAANGDnrzfDnD+4iJQD1k7FPwAAAD+0AQAAAAAAAAFEAAAAHAAAABwhbQPv5J0/kAyvdOw0xj8AAAA/tAEAAAAAAAABRQAAABwAAAAcIW0D7+SdP4hOPK33p8Y/AAAAP8QBAAAAAAAAAUYAAAAcAAAA7OHyVqYGnz9g0lYeDo7HPwAAAD/EAQAAAAAAAAFHAAAAHAAAAFpRPNUuFKA/SBTkVhkByD8AAAA/1AEAAAAAAAABSAAAABwAAABaUTzVLhSgPyCY/scv58g/AAAAP9QBAAAAAAAAAUkAAAAcAAAAwjH/fgqloD8Y2osAO1rJPwAAAD/jAQAAAAAAAAFKAAAAHAAAAMIx/34KpaA/CBwZOUbNyT8AAAA/4wEAAAAAAAABSwAAABwAAAA2EsIo5jWhP/BdpnFRQMo/AAAAP/MBAAAAAAAAAUwAAAAcAAAAjvKE0sHGoT/wXaZxUUDKPwAAAD/zAQAAAAAAAAFNAAAAHAAAAI7yhNLBxqE/4J8zqlyzyj8AAAA/AgIAAAAAAAABTgAAABwAAACO8oTSwcahP9DhwOJnJss/AAAAP3ACAAAAAAAAAU8AAAAcAAAAjvKE0sHGoT+wI04bc5nLPwAAAD9/AgAAAAAAAAFQAAAAHAAAADYSwijmNaE/qGXbU34MzD8AAAA/fwIAAAAAAAABUQAAABwAAAA2EsIo5jWhP5inaIyJf8w/AAAAP48CAAAAAAAAAVIAAAAcAAAAwjH/fgqloD+Yp2iMiX/MPwAAAD+PAgAAAAAAAAFTAAAAHAAAAMIx/34KpaA/gOn1xJTyzD8AAAA/ngIAAAAAAAABVAAAABwAAABaUTzVLhSgP3Arg/2fZc0/AAAAP64CAAAAAAAAAVUAAAAcAAAAWlE81S4UoD9gbRA2q9jNPwAAAD+uAgAAAAAAAAFWAAAAHAAAAOzh8lamBp8/UK+dbrZLzj8AAAA/vgIAAAAAAAABVwAAABwAAAAcIW0D7+SdPzjxKqfBvs4/AAAAP74CAAAAAAAAAVgAAAAcAAAANGDnrzfDnD84M7jfzDHPPwAAAD++AgAAAAAAAAFZAAAAHAAAADRg5683w5w/GHVFGNikzz8AAAA/zQIAAAAAAAABWgAAABwAAACEn2FcgKGbP4RbaajxC9A/AAAAP80CAAAAAAAAAVsAAAAcAAAAhJ9hXIChmz94/K9Ed0XQPwAAAD/dAgAAAAAAAAFcAAAAHAAAAJTe2wjJf5o/cJ324Px+0D8AAAA/3QIAAAAAAAABXQAAABwAAADMHVa1EV6ZP2g+PX2CuNA/AAAAP+wCAAAAAAAAAV4AAAAcAAAAzB1WtRFemT9k34MZCPLQPwAAAD/8AgAAAAAAAAFfAAAAHAAAAPxc0GFaPJg/VIDKtY0r0T8AAAA//AIAAAAAAAABYAAAABwAAAD8XNBhWjyYP0whEVITZdE/AAAAPwwDAAAAAAAAAWEAAAAcAAAALJxKDqMalz9AwlfumJ7RPwAAAD8MAwAAAAAAAAFiAAAAHAAAACycSg6jGpc/OGOeih7Y0T8AAAA/GwMAAAAAAAABYwAAABwAAAAsnEoOoxqXPzAE5SakEdI/AAAAPxsDAAAAAAAAAWQAAAAcAAAALJxKDqMalz8spSvDKUvSPwAAAD8rAwAAAAAAAAFlAAAAHAAAACycSg6jGpc/IEZyX6+E0j8AAAA/KwMAAAAAAAABZgAAABwAAAAsnEoOoxqXPxjnuPs0vtI/AAAAPzoDAAAAAAAAAWcAAAAcAAAALJxKDqMalz8QiP+XuvfSPwAAAD86AwAAAAAAAAFoAAAAHAAAACycSg6jGpc/AClGNEAx0z8AAAA/SgMAAAAAAAABaQAAABwAAAAsnEoOoxqXP/zJjNDFatM/AAAAP1oDAAAAAAAAAWoAAAAcAAAALJxKDqMalz/0atNsS6TTPwAAAD9aAwAAAAAAAAFrAAAAHAAAACycSg6jGpc/6AsaCdHd0z8AAAA/aQMAAAAAAAABbAAAABwAAAAsnEoOoxqXP+CsYKVWF9Q/AAAAP3kDAAAAAAAAAW0AAAAcAAAALJxKDqMalz/YTadB3FDUPwAAAD+IAwAAAAAAAAFuAAAAHAAAACycSg6jGpc/4KxgpVYX1D8AAAA/YwQAAAAAAAABbwAAABwAAACU54gGIurvP4Ae/yvRXYE/AAAAPwAAAAAAAAAAAXAAAAAcAAAAlOeIBiLq7z8APdO0hI6IPwAAAD8AAAAAAAAAAAFxAAAAHAAAAIy57EsU4e8/wL094/V3kz8AAAA/EAAAAAAAAAABcgAAABwAAACMuexLFOHvPwDNp6dPEJc/AAAAPyAAAAAAAAAAAXMAAAAcAAAAiItQkQbY7z/A63swA0GePwAAAD8gAAAAAAAAAAF0AAAAHAAAAIiLUJEG2O8/QAWoXNu4oj8AAAA/LwAAAAAAAAABdQAAABwAAACIi1CRBtjvPyAN3T4IhaQ/AAAAPy8AAAAAAAAAAXYAAAAcAAAAgF201vjO7z+AHEcDYh2oPwAAAD8/AAAAAAAAAAF3AAAAHAAAAIBdtNb4zu8/ICR85Y7pqT8AAAA/PwAAAAAAAAABeAAAABwAAACAXbTW+M7vPwAssce7tas/AAAAP04AAAAAAAAAAXkAAAAcAAAAgF201vjO7z+gM+ap6IGtPwAAAD9OAAAAAAAAAAF6AAAAHAAAAIBdtNb4zu8/YDsbjBVOrz8AAAA/XgAAAAAAAAABewAAABwAAACAXbTW+M7vP4AhKDchjbA/AAAAP14AAAAAAAAAAXwAAAAcAAAAgF201vjO7z9gpUKoN3OxPwAAAD9uAAAAAAAAAAF9AAAAHAAAAIBdtNb4zu8/UCldGU5Zsj8AAAA/bgAAAAAAAAABfgAAABwAAACAXbTW+M7vPyCtd4pkP7M/AAAAP30AAAAAAAAAAX8AAAAcAAAAgF201vjO7z/wMJL7eiW0PwAAAD99AAAAAAAAAAGAAAAAHAAAAIBdtNb4zu8/wDjH3afxtT8AAAA/jQAAAAAAAAABgQAAABwAAACAXbTW+M7vP4C84U6+17Y/AAAAP40AAAAAAAAAAYIAAAAcAAAAgF201vjO7z9QxBYx66O4PwAAAD+cAAAAAAAAAAGDAAAAHAAAAIBdtNb4zu8/8MtLExhwuj8AAAA/nAAAAAAAAAABhAAAABwAAACAXbTW+M7vP6DTgPVEPLw/AAAAP6wAAAAAAAAAAYUAAAAcAAAAei8YHOvF7z+QV5tmWyK9PwAAAD+sAAAAAAAAAAGGAAAAHAAAAHQBfGHdvO8/QF/QSIjuvj8AAAA/vAAAAAAAAAABhwAAABwAAAB0AXxh3bzvP4CzgpVaXcA/AAAAP7wAAAAAAAAAAYgAAAAcAAAAdAF8Yd287z9YN50GcUPBPwAAAD/LAAAAAAAAAAGJAAAAHAAAAGzT36bPs+8/OLu3d4cpwj8AAAA/ywAAAAAAAAABigAAABwAAABmpUPswarvPyj9RLCSnMI/AAAAP9sAAAAAAAAAAYsAAAAcAAAAYHenMbSh7z8QP9LonQ/DPwAAAD/bAAAAAAAAAAGMAAAAHAAAAFhJC3emmO8/AIFfIamCwz8AAAA/6gAAAAAAAAABjQAAABwAAABYSQt3ppjvP+jC7Fm09cM/AAAAP+oAAAAAAAAAAY4AAAAcAAAAUhtvvJiP7z/gBHqSv2jEPwAAAD/6AAAAAAAAAAGPAAAAHAAAAFIbb7yYj+8/yEYHy8rbxD8AAAA/+gAAAAAAAAABkAAAABwAAABM7dIBi4bvP7iIlAPWTsU/AAAAPwoBAAAAAAAAAZEAAAAcAAAATO3SAYuG7z+gyiE84cHFPwAAAD8KAQAAAAAAAAGSAAAAHAAAAES/Nkd9fe8/kAyvdOw0xj8AAAA/WAEAAAAAAAABkwAAABwAAABEvzZHfX3vP3iQyeUCG8c/AAAAP2cBAAAAAAAAAZQAAAAcAAAAPpGajG907z9g0lYeDo7HPwAAAD9nAQAAAAAAAAGVAAAAHAAAADhj/tFha+8/QFZxjyR0yD8AAAA/dwEAAAAAAAABlgAAABwAAAAyNWIXVGLvPyCY/scv58g/AAAAP3cBAAAAAAAAAZcAAAAcAAAAMjViF1Ri7z8Y2osAO1rJPwAAAD+GAQAAAAAAAAGYAAAAHAAAACoHxlxGWe8/CBwZOUbNyT8AAAA/hgEAAAAAAAABmQAAABwAAAAk2SmiOFDvP/BdpnFRQMo/AAAAP5YBAAAAAAAAAZoAAAAcAAAAHquN5ypH7z/Q4cDiZybLPwAAAD+WAQAAAAAAAAGbAAAAHAAAABh98SwdPu8/sCNOG3OZyz8AAAA/pgEAAAAAAAABnAAAABwAAAAQT1VyDzXvP5inaIyJf8w/AAAAP6YBAAAAAAAAAZ0AAAAcAAAACiG5twEs7z+A6fXElPLMPwAAAD+1AQAAAAAAAAGeAAAAHAAAAATzHP3zIu8/YG0QNqvYzT8AAAA/xAEAAAAAAAABnwAAABwAAAD+xIBC5hnvP1CvnW62S84/AAAAP9QBAAAAAAAAAaAAAAAcAAAA9pbkh9gQ7z848Sqnwb7OPwAAAD/UAQAAAAAAAAGhAAAAHAAAAPBoSM3KB+8/ODO438wxzz8AAAA/4wEAAAAAAAABogAAABwAAADqOqwSvf7uPxh1RRjYpM8/AAAAP+MBAAAAAAAAAaMAAAAcAAAA4AwQWK/17j94/K9Ed0XQPwAAAD/zAQAAAAAAAAGkAAAAHAAAAOAMEFiv9e4/cJ324Px+0D8AAAA/AwIAAAAAAAABpQAAABwAAADc3nOdoezuP2g+PX2CuNA/AAAAPwMCAAAAAAAAAaYAAAAcAAAA1rDX4pPj7j9k34MZCPLQPwAAAD8DAgAAAAAAAAGnAAAAHAAAAM6COyiG2u4/TCERUhNl0T8AAAA/EgIAAAAAAAABqAAAABwAAADIVJ9teNHuP0DCV+6YntE/AAAAPxICAAAAAAAAAakAAAAcAAAAwiYDs2rI7j84Y56KHtjRPwAAAD8iAgAAAAAAAAGqAAAAHAAAAMImA7NqyO4/MATlJqQR0j8AAAA/IgIAAAAAAAABqwAAABwAAAC6+Gb4XL/uPyylK8MpS9I/AAAAPzECAAAAAAAAAawAAAAcAAAAuvhm+Fy/7j8gRnJfr4TSPwAAAD8xAgAAAAAAAAGtAAAAHAAAALTKyj1Ptu4/GOe4+zS+0j8AAAA/QQIAAAAAAAABrgAAABwAAAC0yso9T7buPxCI/5e699I/AAAAP1ECAAAAAAAAAa8AAAAcAAAArpwug0Gt7j8QiP+XuvfSPwAAAD9RAgAAAAAAAAGwAAAAHAAAAK6cLoNBre4/AClGNEAx0z8AAAA/UQIAAAAAAAABsQAAABwAAACunC6DQa3uP/zJjNDFatM/AAAAP2ACAAAAAAAAAbIAAAAcAAAApm6SyDOk7j/8yYzQxWrTPwAAAD9wAgAAAAAAAAGzAAAAHAAAAKZuksgzpO4/9GrTbEuk0z8AAAA/vgIAAAAAAAABtAAAABwAAACmbpLIM6TuP+gLGgnR3dM/AAAAP+0CAAAAAAAAAbUAAAAcAAAApm6SyDOk7j/grGClVhfUPwAAAD/8AgAAAAAAAAG2AAAAHAAAAKBA9g0mm+4/2E2nQdxQ1D8AAAA//AIAAAAAAAABtwAAABwAAACgahh3+d1lPyyyWL4jr+s/AAAAPwAAAAAAAAAAAbgAAAAcAAAAYHFGE7Trbj8ssli+I6/rPwAAAD8AAAAAAAAAAAG5AAAAHAAAALA7ule3/HM/LLJYviOv6z8AAAA/1AAAAAAAAAABugAAABwAAAAQP9GllIN4PyyyWL4jr+s/AAAAP+QAAAAAAAAAAbsAAAAcAAAAkELo83EKfT8ssli+I6/rPwAAAD/zAAAAAAAAAAG8AAAAHAAAAMCi/6CnyIA/LLJYviOv6z8AAAA/8wAAAAAAAAABvQAAABwAAAB4JAtIFgyDPyyyWL4jr+s/AAAAP/MAAAAAAAAAAb4AAAAcAAAAKKYW74RPhT8ssli+I6/rPwAAAD8DAQAAAAAAAAG/AAAAHAAAAMgnIpbzkoc/LLJYviOv6z8AAAA/EgEAAAAAAAABwAAAABwAAACIqS09YtaJP65hNfBgkus/AAAAPyIBAAAAAAAAAcEAAAAcAAAAOCs55NAZjD+uYTXwYJLrPwAAAD8iAQAAAAAAAAHCAAAAHAAAALisRIs/XY4/rmE18GCS6z8AAAA/MgEAAAAAAAABwwAAABwAAAA0FygZV1CQPzIREiKedes/AAAAPzIBAAAAAAAAAcQAAAAcAAAA0JgzwMWTkj8yERIinnXrPwAAAD9BAQAAAAAAAAHFAAAAHAAAAKxZuRN9tZM/MhESIp516z8AAAA/QQEAAAAAAAABxgAAABwAAAB8Gj9nNNeUPzIREiKedes/AAAAP1EBAAAAAAAAAccAAAAcAAAARNvEuuv4lT8yERIinnXrPwAAAD9RAQAAAAAAAAHIAAAAHAAAACycSg6jGpc/usDuU9tY6z8AAAA/YAEAAAAAAAAByQAAABwAAAD8XNBhWjyYP7rA7lPbWOs/AAAAP3ABAAAAAAAAAcoAAAAcAAAAzB1WtRFemT+6wO5T21jrPwAAAD9wAQAAAAAAAAHLAAAAHAAAAJTe2wjJf5o/usDuU9tY6z8AAAA/gAEAAAAAAAABzAAAABwAAACEn2FcgKGbP7rA7lPbWOs/AAAAP4ABAAAAAAAAAc0AAAAcAAAANGDnrzfDnD+6wO5T21jrPwAAAD+PAQAAAAAAAAHOAAAAHAAAABwhbQPv5J0/usDuU9tY6z8AAAA/jwEAAAAAAAABzwAAABwAAADs4fJWpgafP7rA7lPbWOs/AAAAP58BAAAAAAAAAdAAAAAcAAAAWlE81S4UoD+6wO5T21jrPwAAAD+fAQAAAAAAAAHRAAAAHAAAAMIx/34KpaA/PnDLhRg86z8AAAA/rgEAAAAAAAAB0gAAABwAAAA2EsIo5jWhPz5wy4UYPOs/AAAAP64BAAAAAAAAAdMAAAAcAAAAjvKE0sHGoT8+cMuFGDzrPwAAAD++AQAAAAAAAAHUAAAAHAAAAALTR3ydV6I/PnDLhRg86z8AAAA/vgEAAAAAAAAB1QAAABwAAABqswomeeiiPz5wy4UYPOs/AAAAP84BAAAAAAAAAdYAAAAcAAAA0pPNz1R5oz8+cMuFGDzrPwAAAD/dAQAAAAAAAAHXAAAAHAAAAEZ0kHkwCqQ/PnDLhRg86z8AAAA/DAIAAAAAAAAB2AAAABwAAACuVFMjDJukPz5wy4UYPOs/AAAAP5gCAAAAAAAAAdkAAAAcAAAApH5AOVfi4D8acZ+0uirvPwAAAD8AAAAAAAAAAAHaAAAAHAAAAKus3PNk6+A/GnGftLoq7z8AAAA/AAAAAAAAAAAB2wAAABwAAAC4CBVpgP3gPxpxn7S6Ku8/AAAAP04AAAAAAAAAAdwAAAAcAAAAxWRN3psP4T+awcKCfUfvPwAAAD9eAAAAAAAAAAHdAAAAHAAAANnuIQ7FKuE/msHCgn1H7z8AAAA/XgAAAAAAAAAB3gAAABwAAADrePY97kXhP5rBwoJ9R+8/AAAAP20AAAAAAAAAAd8AAAAcAAAA/wLLbRdh4T8WEuZQQGTvPwAAAD9tAAAAAAAAAAHgAAAAHAAAABONn51AfOE/FhLmUEBk7z8AAAA/fQAAAAAAAAAB4QAAABwAAAAvRRCId6DhPxYS5lBAZO8/AAAAP30AAAAAAAAAAeIAAAAcAAAASP2Acq7E4T+OYgkfA4HvPwAAAD+MAAAAAAAAAAHjAAAAHAAAAGK18Vzl6OE/jmIJHwOB7z8AAAA/jAAAAAAAAAAB5AAAABwAAACFm/4BKhbiP45iCR8Dge8/AAAAP5wAAAAAAAAAAeUAAAAcAAAAnlNv7GA64j+OYgkfA4HvPwAAAD+cAAAAAAAAAAHmAAAAHAAAAMA5fJGlZ+I/DrMs7cWd7z8AAAA/rAAAAAAAAAAB5wAAABwAAADY8ex73IviPw6zLO3Fne8/AAAAP6wAAAAAAAAAAegAAAAcAAAA9aldZhOw4j8OsyztxZ3vPwAAAD+7AAAAAAAAAAHpAAAAHAAAAA9izlBK1OI/DrMs7cWd7z8AAAA/uwAAAAAAAAAB6gAAABwAAAAj7KKAc+/iPw6zLO3Fne8/AAAAP8sAAAAAAAAAAesAAAAcAAAAN3Z3sJwK4z8OsyztxZ3vPwAAAD/LAAAAAAAAAAHsAAAAHAAAAETSryW4HOM/DrMs7cWd7z8AAAA/2gAAAAAAAAAB7QAAABwAAABPLuia0y7jPw6zLO3Fne8/AAAAP9oAAAAAAAAAAe4AAAAcAAAAXIogEO9A4z8OsyztxZ3vPwAAAD/qAAAAAAAAAAHvAAAAHAAAAGW4vMr8SeM/DrMs7cWd7z8AAAA/6gAAAAAAAAAB8AAAABwAAABwFPU/GFzjP45iCR8Dge8/AAAAP/oAAAAAAAAAAfEAAAAcAAAAdkKR+iVl4z+OYgkfA4HvPwAAAD/6AAAAAAAAAAHyAAAAHAAAAISeyW9Bd+M/FhLmUEBk7z8AAAA/CQEAAAAAAAAB8wAAABwAAACKzGUqT4DjPxYS5lBAZO8/AAAAPwkBAAAAAAAAAfQAAAAcAAAAkfoB5VyJ4z+awcKCfUfvPwAAAD8ZAQAAAAAAAAH1AAAAHAAAAJ5WOlp4m+M/msHCgn1H7z8AAAA/GQEAAAAAAAAB9gAAABwAAACy4A6KobbjPxpxn7S6Ku8/AAAAPygBAAAAAAAAAfcAAAAcAAAAvzxH/7zI4z8acZ+0uirvPwAAAD8oAQAAAAAAAAH4AAAAHAAAAM+Yf3TY2uM/oiB85vcN7z8AAAA/OAEAAAAAAAAB+QAAABwAAADjIlSkAfbjP6IgfOb3De8/AAAAPzgBAAAAAAAAAfoAAAAcAAAA7X6MGR0I5D8m0FgYNfHuPwAAAD9IAQAAAAAAAAH7AAAAHAAAAAEJYUlGI+Q/JtBYGDXx7j8AAAA/SAEAAAAAAAAB/AAAABwAAAAVkzV5bz7kP6p/NUpy1O4/AAAAP1cBAAAAAAAAAf0AAAAcAAAAIu9t7opQ5D+qfzVKctTuPwAAAD9XAQAAAAAAAAH+AAAAHAAAADJLpmOmYuQ/qn81SnLU7j8AAAA/ZwEAAAAAAAAB/wAAABwAAAA8p97YwXTkP6p/NUpy1O4/AAAAP2cBAAAAAAAAAQABAAAcAAAAUDGzCOuP5D+qfzVKctTuPwAAAD92AQAAAAAAAAEBAQAAHAAAAF6N630GouQ/qn81SnLU7j8AAAA/dgEAAAAAAAABAgEAABwAAABr6SPzIbTkP6p/NUpy1O4/AAAAP4YBAAAAAAAAAQMBAAAcAAAAf3P4IkvP5D+qfzVKctTuPwAAAD+GAQAAAAAAAAEEAQAAHAAAAIzPMJhm4eQ/qn81SnLU7j8AAAA/lgEAAAAAAAABBQEAABwAAACfWQXIj/zkP6p/NUpy1O4/AAAAP5YBAAAAAAAAAQYBAAAcAAAAs+PZ97gX5T+qfzVKctTuPwAAAD+lAQAAAAAAAAEHAQAAHAAAAMdtrifiMuU/qn81SnLU7j8AAAA/pQEAAAAAAAABCAEAABwAAADb94JXC07lP6p/NUpy1O4/AAAAP7UBAAAAAAAAAQkBAAAcAAAA74FXhzRp5T+qfzVKctTuPwAAAD+1AQAAAAAAAAEKAQAAHAAAAAIMLLddhOU/JtBYGDXx7j8AAAA/xAEAAAAAAAABCwEAABwAAAAWlgDnhp/lPybQWBg18e4/AAAAP8QBAAAAAAAAAQwBAAAcAAAAKiDVFrC65T8m0FgYNfHuPwAAAD/UAQAAAAAAAAENAQAAHAAAAD6qqUbZ1eU/JtBYGDXx7j8AAAA/1AEAAAAAAAABDgEAABwAAABLBuK79OflPybQWBg18e4/AAAAP+QBAAAAAAAAAQ8BAAAcAAAAWWIaMRD65T8m0FgYNfHuPwAAAD/kAQAAAAAAAAEQAQAAHAAAAGW+UqYrDOY/oiB85vcN7z8AAAA/8wEAAAAAAAABEQEAABwAAABzGosbRx7mP6IgfOb3De8/AAAAP/MBAAAAAAAAARIBAAAcAAAAgHbDkGIw5j+iIHzm9w3vPwAAAD8DAgAAAAAAAAETAQAAHAAAAJQAmMCLS+Y/oiB85vcN7z8AAAA/AwIAAAAAAAABFAEAABwAAAChXNA1p13mP6IgfOb3De8/AAAAPxICAAAAAAAAARUBAAAcAAAAteakZdB45j+iIHzm9w3vPwAAAD8SAgAAAAAAAAEWAQAAHAAAAMhweZX5k+Y/oiB85vcN7z8AAAA/IgIAAAAAAAABFwEAABwAAADWzLEKFabmP6IgfOb3De8/AAAAPyICAAAAAAAAARgBAAAcAAAA6laGOj7B5j+iIHzm9w3vPwAAAD89AgAAAAAAAAEZAQAAHAAAAP3gWmpn3OY/oiB85vcN7z8AAAA/PQIAAAAAAAABGgEAABwAAAARay+akPfmP6IgfOb3De8/AAAAP0wCAAAAAAAAARsBAAAcAAAAJfUDyrkS5z+iIHzm9w3vPwAAAD9MAgAAAAAAAAEcAQAAHAAAADl/2PniLec/oiB85vcN7z8AAAA/XAIAAAAAAAABHQEAABwAAABNCa0pDEnnP6IgfOb3De8/AAAAP1wCAAAAAAAAAR4BAAAcAAAAYJOBWTVk5z8acZ+0uirvPwAAAD9rAgAAAAAAAAEfAQAAHAAAAHQdVolef+c/GnGftLoq7z8AAAA/awIAAAAAAAABIAEAABwAAACCeY7+eZHnPxpxn7S6Ku8/AAAAP3sCAAAAAAAAASEBAAAcAAAAjtXGc5Wj5z8acZ+0uirvPwAAAD97AgAAAAAAAAEiAQAAHAAAAJwx/+iwtec/GnGftLoq7z8AAAA/iwIAAAAAAAABIwEAABwAAACpjTdezMfnPxpxn7S6Ku8/AAAAP4sCAAAAAAAAASQBAAAcAAAAtulv0+fZ5z+awcKCfUfvPwAAAD+aAgAAAAAAAAElAQAAHAAAAMNFqEgD7Oc/msHCgn1H7z8AAAA/mgIAAAAAAAABJgEAABwAAADXz3x4LAfoP5rBwoJ9R+8/AAAAP6oCAAAAAAAAAScBAAAcAAAA61lRqFUi6D8WEuZQQGTvPwAAAD+qAgAAAAAAAAEoAQAAHAAAAP/jJdh+Peg/FhLmUEBk7z8AAAA/uQIAAAAAAAABKQEAABwAAAATbvoHqFjoPxYS5lBAZO8/AAAAP7kCAAAAAAAAASoBAAAcAAAAJvjON9Fz6D+OYgkfA4HvPwAAAD/JAgAAAAAAAAErAQAAHAAAADqCo2f6jug/jmIJHwOB7z8AAAA/yQIAAAAAAAABLAEAABwAAABODHiXI6roPw6zLO3Fne8/AAAAP9kCAAAAAAAAAS0BAAAcAAAAYpZMx0zF6D8OsyztxZ3vPwAAAD/ZAgAAAAAAAAEuAQAAHAAAAHYgIfd14Og/DrMs7cWd7z8AAAA/6AIAAAAAAAABLwEAABwAAACDfFlskfLoP4oDULuIuu8/AAAAP+gCAAAAAAAAATABAAAcAAAAlwYunLoN6T+KA1C7iLrvPwAAAD/4AgAAAAAAAAExAQAAHAAAAJ00ylbIFuk/igNQu4i67z8AAAA/+AIAAAAAAAABMgEAABwAAACkYmYR1h/pP4oDULuIuu8/AAAAPwcDAAAAAAAAATMBAAAcAAAAq5ACzOMo6T+KA1C7iLrvPwAAAD8HAwAAAAAAAAE0AQAAHAAAALG+nobxMek/igNQu4i67z8AAAA/FwMAAAAAAAAL"/>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538|recordLength=19549|start=0|end=19538|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307|recordLength=18319|start=0|end=18307|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Rg4AAAAAAAAF+P///wxBY3Rpb25UeXBlVjEBAAAAB3ZhbHVlX18ACAIAAAAAAAAAAQUAAAAEAAAACQkAAAAJCgAAAM8v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AYAAAAGAAAAAEJAAAABgAAAP/wWigAAAAAAAAACEAAAAHy////9P///wEAAAAAAAAAAAAIQAEKAAAABwAAAAkPAAAAEAAAABAAAAAHDQAAAAABAAAAIAAAAAQKSW5rUG9pbnRWMQIAAAAJEAAAAAkRAAAACRIAAAAJEwAAAAkUAAAACRUAAAAJFgAAAAkXAAAACRgAAAAJGQAAAAkaAAAACRsAAAAJHAAAAAkdAAAACR4AAAAJHwAAAAkgAAAACSEAAAAJIgAAAAkjAAAACSQAAAAJJQAAAAkmAAAACScAAAANCAcPAAAAAAEAAAAQAAAABApJbmtQb2ludFYxAgAAAAkoAAAACSkAAAAJKgAAAAkrAAAACSwAAAAJLQAAAAkuAAAACS8AAAAJMAAAAAkxAAAACTIAAAAJMwAAAAk0AAAACTUAAAAJNgAAAAk3AAAABRAAAAAKSW5rUG9pbnRWMQQAAAABWAFZDlByZXNzdXJlRmFjdG9yCVRpbWVTdGFtcAAAAAAGBgsQAgAAAKCRJxrWq2g/AAAAAAAA4D8AAAA/AAAAAAAAAAABEQAAABAAAABAQa9NvmxxPwAAAAAAAOA/AAAAPwAAAAAAAAAAARIAAAAQAAAAsLlKjpGDdj8AAAAAAADgPwAAAD9eAAAAAAAAAAETAAAAEAAAACAy5s5kmns/AAAAAAAA4D8AAAA/bgAAAAAAAAABFAAAABAAAABo1cAHnFiAPwAAAAAAAOA/AAAAP24AAAAAAAAAARUAAAAQAAAAgJEOqAXkgj8AAAAAAADgPwAAAD99AAAAAAAAAAEWAAAAEAAAABAKqujY+oc/AAAAAAAA4D8AAAA/ywAAAAAAAAABFwAAABAAAADAPpPJFZ2PPwAAAAAAAOA/AAAAP9sAAAAAAAAAARgAAAAQAAAAtDk+Vamfkz8AAAAAAADgPwAAAD/bAAAAAAAAAAEZAAAAEAAAAOz1i/USK5Y/gG2e7Eus5D8AAAA/6gAAAAAAAAABGgAAABAAAAAkstmVfLaYP4BtnuxLrOQ/AAAAP+oAAAAAAAAAARsAAAAQAAAARJAAZjH8mT+AbZ7sS6zkPwAAAD/6AAAAAAAAAAEcAAAAEAAAAGxuJzbmQZs/gG2e7Eus5D8AAAA/+gAAAAAAAAABHQAAABAAAAB4TE4Gm4ecP4BtnuxLrOQ/AAAAPwoBAAAAAAAAAR4AAAAQAAAAmCp11k/NnT+AbZ7sS6zkPwAAAD+WAQAAAAAAAAEfAAAAEAAAAMQInKYEE58/gG2e7Eus5D8AAAA/pgEAAAAAAAABIAAAABAAAACMUYiLEXKhPwAAAAAAAOA/AAAAP6YBAAAAAAAAASEAAAAQAAAAuJ7Cw6Baoz8AAAAAAADgPwAAAD+1AQAAAAAAAAEiAAAAEAAAAOTr/PsvQ6U/ACXDJmin1j8AAAA/tQEAAAAAAAABIwAAABAAAAAUOTc0vyunPwAlwyZop9Y/AAAAP8UBAAAAAAAAASQAAAAQAAAAPoZxbE4UqT8AJcMmaKfWPwAAAD/FAQAAAAAAAAElAAAAEAAAAFJkmDwDWqo/ACXDJmin1j8AAAA/1AEAAAAAAAABJgAAABAAAABq06uk3fyqPwAlwyZop9Y/AAAAP9QBAAAAAAAAAScAAAAQAAAAbkK/DLifqz8AJcMmaKfWPwAAAD/kAQAAAAAAAAEoAAAAEAAAAFJUKkuX9O0/AAAAAAAA4D8AAAA/AAAAAAAAAAABKQAAABAAAAAn+a0+IBPuPwAAAAAAAOA/AAAAP30AAAAAAAAAASoAAAAQAAAA+Z0xMqkx7j8AAAAAAADgPwAAAD+NAAAAAAAAAAErAAAAEAAAAMtCtSUyUO4/AAAAAAAA4D8AAAA/jQAAAAAAAAABLAAAABAAAACPHrq/6HjuPwAAAAAAAOA/AAAAP5wAAAAAAAAAAS0AAAAQAAAAT/q+WZ+h7j8AAAAAAADgPwAAAD+cAAAAAAAAAAEuAAAAEAAAABfWw/NVyu4/AAAAAAAA4D8AAAA/rAAAAAAAAAABLwAAABAAAADJ6Ek0Ov3uPwAAAAAAAOA/AAAAP6wAAAAAAAAAATAAAAAQAAAAf/vPdB4w7z8AAAAAAADgPwAAAD+8AAAAAAAAAAExAAAAEAAAAEPX1A7VWO8/AAAAAAAA4D8AAAA/vAAAAAAAAAABMgAAABAAAAAHs9moi4HvPwAAAAAAAOA/AAAAP8sAAAAAAAAAATMAAAAQAAAAyY7eQkKq7z8AAAAAAADgPwAAAD/LAAAAAAAAAAE0AAAAEAAAAJ0zYjbLyO8/AAAAAAAA4D8AAAA/2wAAAAAAAAABNQAAABAAAACNauPc+NLvP4BtnuxLrOQ/AAAAP9sAAAAAAAAAATYAAAAQAAAAf6Fkgybd7z+AbZ7sS6zkPwAAAD/qAAAAAAAAAAE3AAAAEAAAAG/Y5SlU5+8/gG2e7Eus5D8AAAA/6gAAAAAAAAAL"/>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438|recordLength=17483|start=0|end=17438|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MAAAABwMAAAAAAQAAAAQAAAAECUlua0F0b21WMQIAAAAJBAAAAAkFAAAADQIFBAAAAAtQZW5TdHJva2VWMQQAAAAKQXR0cmlidXRlcwVUcmFjZQlTdGFydFRpbWUEVHlwZQQEAAQPUGVuQXR0cmlidXRlc1YxAgAAAApJbmtUcmFjZVYxAgAAABAMQWN0aW9uVHlwZVYxAgAAAAIAAAAJBgAAAAkHAAAA7RsAAAAAAAAF+P///wxBY3Rpb25UeXBlVjEBAAAAB3ZhbHVlX18ACAIAAAAAAAAAAQUAAAAEAAAACQkAAAAJCgAAAIMy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AoAAAAKAAAAAEJAAAABgAAAP/wWigAAAAAAAAACEAAAAHy////9P///wEAAAAAAAAAAAAIQAEKAAAABwAAAAkPAAAAMAAAADA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0YBw8AAAAAAQAAAEAAAAAECklua1BvaW50VjEC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DRAFEAAAAApJbmtQb2ludFYxBAAAAAFYAVkOUHJlc3N1cmVGYWN0b3IJVGltZVN0YW1wAAAAAAYGCxACAAAAmeUShEJ07D98Bt3NcevQPwAAAD8AAAAAAAAAAAERAAAAEAAAAMe4dZCSsew/KM9x0TL/0T8AAAA/LwAAAAAAAAABEgAAABAAAADpmreYctrsPzD80FbUnNM/AAAAPy8AAAAAAAAAARMAAAAQAAAAB335oFID7T+EYJvYtCbUPwAAAD8/AAAAAAAAAAEUAAAAEAAAACdfO6kyLO0/5MRlWpWw1D8AAAA/PwAAAAAAAAABFQAAABAAAAA3UFytokDtPzgpMNx1OtU/AAAAP04AAAAAAAAAARYAAAAQAAAASUF9sRJV7T+QjfpdVsTVPwAAAD9OAAAAAAAAAAEXAAAAEAAAAFcynrWCae0/5PHE3zZO1j8AAAA/XgAAAAAAAAABGAAAABAAAABXMp61gmntP5CN+l1WxNU/AAAAPy4BAAAAAAAAARkAAAAQAAAAVzKetYJp7T84KTDcdTrVPwAAAD89AQAAAAAAAAEaAAAAEAAAAFcynrWCae0/5MRlWpWw1D8AAAA/PQEAAAAAAAABGwAAABAAAABnI7+58n3tP4Rgm9i0JtQ/AAAAP00BAAAAAAAAARwAAAAQAAAAdRTgvWKS7T/YlwbV8xLTPwAAAD9NAQAAAAAAAAEdAAAAEAAAAIcFAcLSpu0/KM9x0TL/0T8AAAA/XQEAAAAAAAABHgAAABAAAACX9iHGQrvtP3wG3c1x69A/AAAAP10BAAAAAAAAAR8AAAAQAAAApedCyrLP7T/4svuQoJvOPwAAAD9sAQAAAAAAAAEgAAAAEAAAALPYY84i5O0/mCHSiR50zD8AAAA/bAEAAAAAAAABIQAAABAAAADHyYTSkvjtPziQqIKcTMo/AAAAP3wBAAAAAAAAASIAAAAQAAAA1bql1gIN7j/g/n57GiXIPwAAAD98AQAAAAAAAAEjAAAAEAAAAOOrxtpyIe4/gG1VdJj9xT8AAAA/iwEAAAAAAAABJAAAABAAAAD1nOfe4jXuP9CkwHDX6cQ/AAAAP4sBAAAAAAAAASUAAAAQAAAABY4I41JK7j8g3CttFtbDPwAAAD+bAQAAAAAAAAEmAAAAEAAAABN/KefCXu4/eBOXaVXCwj8AAAA/mwEAAAAAAAABJwAAABAAAAAlcErrMnPuP8hKAmaUrsE/AAAAP6sBAAAAAAAAASgAAAAQAAAANWFr76KH7j8Ygm1i05rAPwAAAD+6AQAAAAAAAAEpAAAAEAAAAENSjPMSnO4/0HKxvSQOvz8AAAA/ugEAAAAAAAABKgAAABAAAABVQ633grDuP4Dhh7ai5rw/AAAAP7oBAAAAAAAAASsAAAAQAAAAYzTO+/LE7j8gUF6vIL+6PwAAAD/KAQAAAAAAAAEsAAAAEAAAAHMl7/9i2e4/0L40qJ6XuD8AAAA/ygEAAAAAAAABLQAAABAAAACFFhAE0+3uP4AtC6EccLY/AAAAP9kBAAAAAAAAAS4AAAAQAAAAofhRDLMW7z8QnOGZmki0PwAAAD/ZAQAAAAAAAAEvAAAAEAAAALXpchAjK+8/wAq4khghsj8AAAA/6QEAAAAAAAABMAAAABAAAADB2pMUkz/vP+DyHBct868/AAAAP+kBAAAAAAAAATEAAAAQAAAAz8u0GANU7z/gz8kIKaSrPwAAAD/5AQAAAAAAAAEyAAAAEAAAAPGt9iDjfO8/QK12+iRVpz8AAAA/+QEAAAAAAAABMwAAABAAAAD/nhclU5HvP4CKI+wgBqM/AAAAPwgCAAAAAAAAATQAAAAQAAAAEZA4KcOl7z+Az6C7OW6dPwAAAD8IAgAAAAAAAAE1AAAAEAAAAB+BWS0zuu8/gM+guzlunT8AAAA/GAIAAAAAAAABNgAAABAAAAAfgVktM7rvPwCK+p4x0JQ/AAAAPxgCAAAAAAAAATcAAAAQAAAAL3J6MaPO7z8AivqeMdCUPwAAAD8nAgAAAAAAAAE4AAAAEAAAAIDoxkJnrng/oNFJaDse7D8AAAA/AAAAAAAAAAABOQAAABAAAAAAuJ+pNHOBP6DRSWg7Huw/AAAAPwAAAAAAAAAAAToAAAAQAAAAAPzbsTWPhj/QAy+pK2PsPwAAAD9UAAAAAAAAAAE7AAAAEAAAAMA/GLo2q4s//DUU6huo7D8AAAA/VAAAAAAAAAABPAAAABAAAAAAQirhm2OQPyRo+SoM7ew/AAAAP2QAAAAAAAAAAT0AAAAQAAAAwGNIZZzxkj9Ymt5r/DHtPwAAAD9kAAAAAAAAAAE+AAAAEAAAAOCFZumcf5U/gMzDrOx27T8AAAA/cwAAAAAAAAABPwAAABAAAADgp4RtnQ2YP6z+qO3cu+0/AAAAP4MAAAAAAAAAAUAAAAAQAAAAwMmi8Z2bmj+s/qjt3LvtPwAAAD+SAAAAAAAAAAFBAAAAEAAAAMDrwHWeKZ0/1DCOLs0A7j8AAAA/kgAAAAAAAAABQgAAABAAAADgDd/5nrefPwhjc2+9Re4/AAAAP6IAAAAAAAAAAUMAAAAQAAAA0Jf+vs8ioT8IY3NvvUXuPwAAAD+iAAAAAAAAAAFEAAAAEAAAANCX/r7PIqE/KJVYsK2K7j8AAAA/sgAAAAAAAAABRQAAABAAAADgqA0B0GmiPyiVWLCtiu4/AAAAP7IAAAAAAAAAAUYAAAAQAAAA8LkcQ9Cwoz9cxz3xnc/uPwAAAD/BAAAAAAAAAAFHAAAAEAAAANDKK4XQ96Q/XMc98Z3P7j8AAAA/wQAAAAAAAAABSAAAABAAAADQyiuF0PekP4T5IjKOFO8/AAAAP8EAAAAAAAAAAUkAAAAQAAAA4Ns6x9A+pj+E+SIyjhTvPwAAAD/RAAAAAAAAAAFKAAAAEAAAAODbOsfQPqY/sCsIc35Z7z8AAAA/4AAAAAAAAAABSwAAABAAAADQ7EkJ0YWnP7ArCHN+We8/AAAAP/AAAAAAAAAAAUwAAAAQAAAA0OxJCdGFpz+E+SIyjhTvPwAAAD9OAQAAAAAAAAFNAAAAEAAAANDsSQnRhac/XMc98Z3P7j8AAAA/nAEAAAAAAAABTgAAABAAAADA/VhL0cyoPyiVWLCtiu4/AAAAP6sBAAAAAAAAAU8AAAAQAAAAwA5ojdETqj8IY3NvvUXuPwAAAD+rAQAAAAAAAAFQAAAAEAAAANAfd8/RWqs/1DCOLs0A7j8AAAA/uwEAAAAAAAABUQAAABAAAACwMIYR0qGsP6z+qO3cu+0/AAAAP7sBAAAAAAAAAVIAAAAQAAAAsFKkldIvrz9Ymt5r/DHtPwAAAD/KAQAAAAAAAAFTAAAAEAAAANix2WtpO7A/JGj5Kgzt7D8AAAA/ygEAAAAAAAABVAAAABAAAABQOuGM6d6wP/w1FOobqOw/AAAAP9oBAAAAAAAAAVUAAAAQAAAASEvwzuklsj/QAy+pK2PsPwAAAD/aAQAAAAAAAAFWAAAAEAAAANDT9+9pybI/oNFJaDse7D8AAAA/6gEAAAAAAAABVwAAABAAAABQXP8Q6myzP3yfZCdL2es/AAAAP+oBAAAAAAAAAVgAAAAQAAAAyOQGMmoQtD9MbX/mWpTrPwAAAD/5AQAAAAAAAAFZAAAAEAAAAFBtDlPqs7Q/IDuapWpP6z8AAAA/+QEAAAAAAAABWgAAABAAAADQ9RV0ale1P/gItWR6Cus/AAAAPwkCAAAAAAAAAVsAAAAQAAAASH4dler6tT/M1s8jisXqPwAAAD8JAgAAAAAAAAFcAAAAEAAAAMgGJbZqnrY/nKTq4pmA6j8AAAA/GAIAAAAAAAABXQAAABAAAABQjyzX6kG3P3ByBaKpO+o/AAAAPxgCAAAAAAAAAV4AAAAQAAAAwBc0+Grltz9IQCBhufbpPwAAAD8oAgAAAAAAAAFfAAAAEAAAAEigOxnriLg/FA47IMmx6T8AAAA/KAIAAAAAAAABYAAAABAAAADAKEM6ayy5P/TbVd/YbOk/AAAAPzgCAAAAAAAAAWEAAAAQAAAAQLFKW+vPuT/AqXCe6CfpPwAAAD84AgAAAAAAAAFiAAAAEAAAALg5Unxrc7o/bEWmHAie6D8AAAA/RwIAAAAAAAABYwAAABAAAABAwlmd6xa7P0QTwdsXWeg/AAAAP0cCAAAAAAAAAWQAAAAQAAAAoEphvmu6uz8U4duaJxToPwAAAD9cAgAAAAAAAAFlAAAAEAAAADjTaN/rXbw/9K72WTfP5z8AAAA/XAIAAAAAAAABZgAAABAAAACwW3AAbAG9P/Su9lk3z+c/AAAAP2sCAAAAAAAAAWcAAAAQAAAAsFtwAGwBvT/AfBEZR4rnPwAAAD9rAgAAAAAAAAs="/>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332|recordLength=22382|start=0|end=22332|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UAAAAIAAAABwMAAAAAAQAAAAgAAAAECUlua0F0b21WMQIAAAAJBAAAAAkFAAAACQYAAAAJBwAAAAkIAAAADQMFBAAAAAtQZW5TdHJva2VWMQQAAAAKQXR0cmlidXRlcwVUcmFjZQlTdGFydFRpbWUEVHlwZQQEAAQPUGVuQXR0cmlidXRlc1YxAgAAAApJbmtUcmFjZVYxAgAAABAMQWN0aW9uVHlwZVYxAgAAAAIAAAAJCQAAAAkKAAAA/x0AAAAAAAAF9f///wxBY3Rpb25UeXBlVjEBAAAAB3ZhbHVlX18ACAIAAAAAAAAAAQUAAAAEAAAACQwAAAAJDQAAAHMhAAAAAAAAAfL////1////AAAAAAEGAAAABAAAAAkPAAAACRAAAAD9KAAAAAAAAAHv////9f///wAAAAABBwAAAAQAAAAJEgAAAAkTAAAA+SsAAAAAAAAB7P////X///8AAAAAAQgAAAAEAAAACRUAAAAJFgAAAOUu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AbAAAAGwAAAAEMAAAACQAAAP8AAAAAAAAAAAAACEAAAAHm////6P///wEAAAAAAAAAAAAIQAENAAAACgAAAAkbAAAAFAAAABQAAAABDwAAAAkAAAD/AAAAAAAAAAAAAAhAAAAB5P///+j///8BAAAAAAAAAAAACEABEAAAAAoAAAAJHQAAAA0AAAANAAAAARIAAAAJAAAA/wAAAAAAAAAAAAAIQAAAAeL////o////AQAAAAAAAAAAAAhAARMAAAAKAAAACR8AAAAKAAAACgAAAAEVAAAACQAAAP8AAAAAAAAAAAAACEAAAAHg////6P///wEAAAAAAAAAAAAIQAEWAAAACgAAAAkhAAAADAAAAAwAAAAHGQAAAAABAAAAIAAAAAQKSW5rUG9pbnRWMQIAAAAJIgAAAAkjAAAACSQAAAAJJQAAAAkmAAAACScAAAAJKAAAAAkpAAAACSoAAAAJKwAAAAksAAAACS0AAAAJLgAAAAkvAAAACTAAAAAJMQAAAAkyAAAACTMAAAAJNAAAAAk1AAAACTYAAAAJNwAAAAk4AAAACTkAAAAJOgAAAAk7AAAACTwAAAANBQcbAAAAAAEAAAAgAAAABApJbmtQb2ludFYxAgAAAAk9AAAACT4AAAAJPwAAAAlAAAAACUEAAAAJQgAAAAlDAAAACUQAAAAJRQAAAAlGAAAACUcAAAAJSAAAAAlJAAAACUoAAAAJSwAAAAlMAAAACU0AAAAJTgAAAAlPAAAACVAAAAANDAcdAAAAAAEAAAAQAAAABApJbmtQb2ludFYxAgAAAAlRAAAACVIAAAAJUwAAAAlUAAAACVUAAAAJVgAAAAlXAAAACVgAAAAJWQAAAAlaAAAACVsAAAAJXAAAAAldAAAADQMHHwAAAAABAAAAEAAAAAQKSW5rUG9pbnRWMQIAAAAJXgAAAAlfAAAACWAAAAAJYQAAAAliAAAACWMAAAAJZAAAAAllAAAACWYAAAAJZwAAAA0GByEAAAAAAQAAABAAAAAECklua1BvaW50VjECAAAACWgAAAAJaQAAAAlqAAAACWsAAAAJbAAAAAltAAAACW4AAAAJbwAAAAlwAAAACXEAAAAJcgAAAAlzAAAADQQFIgAAAApJbmtQb2ludFYxBAAAAAFYAVkOUHJlc3N1cmVGYWN0b3IJVGltZVN0YW1wAAAAAAYGCxACAAAAVNP+9rqu6z+bYJ8O2wXqPwAAAD8AAAAAAAAAAAEjAAAAIgAAAAiL1LIFwes/m2CfDtsF6j8AAAA/IAAAAAAAAAABJAAAACIAAAAkslXm5ffrP5tgnw7bBeo/AAAAP04AAAAAAAAAASUAAAAiAAAAPtnWGcYu7D8ZbOPI8ezpPwAAAD9eAAAAAAAAAAEmAAAAIgAAAFoAWE2mZew/GWzjyPHs6T8AAAA/XgAAAAAAAAABJwAAACIAAAB2J9mAhpzsPxls48jx7Ok/AAAAP24AAAAAAAAAASgAAAAiAAAAkE5atGbT7D+ZdyeDCNTpPwAAAD9uAAAAAAAAAAEpAAAAIgAAAPi9BSz89+w/mXcngwjU6T8AAAA/fQAAAAAAAAABKgAAACIAAABiLbGjkRztPxODaz0fu+k/AAAAP30AAAAAAAAAASsAAAAiAAAAFOWGX9wu7T+Rjq/3NaLpPwAAAD+NAAAAAAAAAAEsAAAAIgAAAMicXBsnQe0/kY6v9zWi6T8AAAA/jQAAAAAAAAABLQAAACIAAAB8VDLXcVPtP5GOr/c1ouk/AAAAP5wAAAAAAAAAAS4AAAAiAAAALgwIk7xl7T8RmvOxTInpPwAAAD+cAAAAAAAAAAEvAAAAIgAAAJh7swpSiu0/EZrzsUyJ6T8AAAA/rAAAAAAAAAABMAAAACIAAAC0ojQ+MsHtP4ulN2xjcOk/AAAAP6wAAAAAAAAAATEAAAAiAAAAzsm1cRL47T+LpTdsY3DpPwAAAD+8AAAAAAAAAAEyAAAAIgAAAOrwNqXyLu4/i6U3bGNw6T8AAAA/vAAAAAAAAAABMwAAACIAAAAEGLjY0mXuP4ulN2xjcOk/AAAAP8sAAAAAAAAAATQAAAAiAAAAID85DLOc7j+LpTdsY3DpPwAAAD/LAAAAAAAAAAE1AAAAIgAAAIau5INIwe4/i6U3bGNw6T8AAAA/2wAAAAAAAAABNgAAACIAAACg1WW3KPjuP4ulN2xjcOk/AAAAP9sAAAAAAAAAATcAAAAiAAAAvPzm6ggv7z+LpTdsY3DpPwAAAD/qAAAAAAAAAAE4AAAAIgAAANgjaB7pZe8/i6U3bGNw6T8AAAA/6gAAAAAAAAABOQAAACIAAABAkxOWforvP4ulN2xjcOk/AAAAP/oAAAAAAAAAAToAAAAiAAAAqgK/DRSv7z8RmvOxTInpPwAAAD/6AAAAAAAAAAE7AAAAIgAAAFy6lMlewe8/EZrzsUyJ6T8AAAA/CgEAAAAAAAABPAAAACIAAAAQcmqFqdPvPxGa87FMiek/AAAAPwoBAAAAAAAAAT0AAAAiAAAAv8pnxpt/2z/bTD6YuVvsPwAAAD8AAAAAAAAAAAE+AAAAIgAAAL/KZ8abf9s/YUH63aJ07D8AAAA/AAAAAAAAAAABPwAAACIAAAC/ymfGm3/bP+E1tiOMjew/AAAAPz4AAAAAAAAAAUAAAAAiAAAAv8pnxpt/2z9lKnJpdabsPwAAAD8+AAAAAAAAAAFBAAAAIgAAAL/KZ8abf9s/7wemOjHx7D8AAAA/TgAAAAAAAAABQgAAACIAAAC/ymfGm3/bP3nl2QvtO+0/AAAAP10AAAAAAAAAAUMAAAAiAAAAv8pnxpt/2z//wg3dqIbtPwAAAD9dAAAAAAAAAAFEAAAAIgAAAL/KZ8abf9s/h6BBrmTR7T8AAAA/bQAAAAAAAAABRQAAACIAAAC/ymfGm3/bPw9+dX8gHO4/AAAAP20AAAAAAAAAAUYAAAAiAAAAv8pnxpt/2z+ZW6lQ3GbuPwAAAD98AAAAAAAAAAFHAAAAIgAAACs6Ez4xpNs/HzndIZix7j8AAAA/fAAAAAAAAAABSAAAACIAAAArOhM+MaTbP6cWEfNT/O4/AAAAP4wAAAAAAAAAAUkAAAAiAAAAKzoTPjGk2z8rC804PRXvPwAAAD+MAAAAAAAAAAFKAAAAIgAAACs6Ez4xpNs/rf+IfiYu7z8AAAA/nAAAAAAAAAABSwAAACIAAAArOhM+MaTbPy/0RMQPR+8/AAAAP5wAAAAAAAAAAUwAAAAiAAAAKzoTPjGk2z+16AAK+V/vPwAAAD+rAAAAAAAAAAFNAAAAIgAAACs6Ez4xpNs/Nd28T+J47z8AAAA/uwAAAAAAAAABTgAAACIAAAArOhM+MaTbP7nReJXLke8/AAAAP7sAAAAAAAAAAU8AAAAiAAAAKzoTPjGk2z8/xjTbtKrvPwAAAD/KAAAAAAAAAAFQAAAAIgAAACs6Ez4xpNs/v7rwIJ7D7z8AAAA/2gAAAAAAAAABUQAAACIAAAAZqAjtw4iyPwC26z0SdaY/AAAAPwAAAAAAAAAAAVIAAAAiAAAAGagI7cOIsj8AbizifeakPwAAAD8AAAAAAAAAAAFTAAAAIgAAABmoCO3DiLI/wCVthulXoz8AAAA/bQAAAAAAAAABVAAAACIAAAAZqAjtw4iyP5DdrSpVyaE/AAAAP30AAAAAAAAAAVUAAAAiAAAArWW2yxkbsz+Qle7OwDqgPwAAAD99AAAAAAAAAAFWAAAAIgAAAFMjZKpvrbM/YJpe5lhYnT8AAAA/jAAAAAAAAAABVwAAACIAAADz4BGJxT+0PwAK4C4wO5o/AAAAP4wAAAAAAAAAAVgAAAAiAAAAiZ6/ZxvStD8AemF3Bx6XPwAAAD+cAAAAAAAAAAFZAAAAIgAAAC9cbUZxZLU/gOniv94AlD8AAAA/nAAAAAAAAAABWgAAACIAAADTGRslx/a1PyBZZAi245A/AAAAP6wAAAAAAAAAAVsAAAAiAAAAY9fIAx2Jtj+AkcuhGo2LPwAAAD+sAAAAAAAAAAFcAAAAIgAAAAeVduJyG7c/wHDOMslShT8AAAA/uwAAAAAAAAABXQAAACIAAACrUiTByK23PwCgoofvMH4/AAAAP8sAAAAAAAAAAV4AAAAiAAAAGagI7cOIsj8EhNDBqzDMPwAAAD8AAAAAAAAAAAFfAAAAIgAAAPPgEYnFP7Q/BITQwaswzD8AAAA/DwAAAAAAAAABYAAAACIAAADTGRslx/a1P/yx4KoGzcs/AAAAPw8AAAAAAAAAAWEAAAAiAAAAQxDSnx5AuD/8seCqBs3LPwAAAD8fAAAAAAAAAAFiAAAAIgAAALsGiRp2ibo//N/wk2Fpyz8AAAA/HwAAAAAAAAABYwAAACIAAAA5/T+VzdK8P/zf8JNhacs/AAAAPy8AAAAAAAAAAWQAAAAiAAAAqfP2DyUcvz/kDQF9vAXLPwAAAD8vAAAAAAAAAAFlAAAAIgAAAEQWAFaTacA/5A0BfbwFyz8AAAA/PgAAAAAAAAABZgAAACIAAADo06006fvAP9w7EWYXoso/AAAAPz4AAAAAAAAAAWcAAAAiAAAArrIEJBRFwT/cOxFmF6LKPwAAAD9OAAAAAAAAAAFoAAAAIgAAAKD4xko9K3Y/Tt8Cka7F2T8AAAA/AAAAAAAAAAABaQAAACIAAABw0qI1m1B/P07fApGuxdk/AAAAPwAAAAAAAAAAAWoAAAAiAAAACDAbe1pgjT9ayHocgffZPwAAAD8gAAAAAAAAAAFrAAAAIgAAAHiORLiE+ZA/WrHyp1Mp2j8AAAA/IAAAAAAAAAABbAAAACIAAABse7KtM4yVP16aajMmW9o/AAAAPy8AAAAAAAAAAW0AAAAiAAAAdGggo+Iemj9emmozJlvaPwAAAD8vAAAAAAAAAAFuAAAAIgAAAO6lool0faA/ZoPivviM2j8AAAA/PwAAAAAAAAABbwAAACIAAAAqIf5GIKKhP2aD4r74jNo/AAAAPz8AAAAAAAAAAXAAAAAiAAAAZpxZBMzGoj9mbFpKy77aPwAAAD9OAAAAAAAAAAFxAAAAIgAAAKIXtcF366M/ZmxaSsu+2j8AAAA/TgAAAAAAAAABcgAAACIAAADekhB/IxClP2ZsWkrLvto/AAAAP14AAAAAAAAAAXMAAAAiAAAAGg5sPM80pj9mbFpKy77aPwAAAD9eAAAAAAAAAAs="/>
</p:tagLst>
</file>

<file path=ppt/tags/tag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fQMAAAAAAAAF+P///wxBY3Rpb25UeXBlVjEBAAAAB3ZhbHVlX18ACAIAAAAAAAAAAQUAAAAEAAAACQkAAAAJCgAAAP4V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B3AAAAdwAAAAEJAAAABgAAAP/wWigAAAAAAAAACEAAAAHy////9P///wEAAAAAAAAAAAAIQAEKAAAABwAAAAkPAAAAKgAAACo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DQkHDwAAAAABAAAAQAAAAAQKSW5rUG9pbnRWMQI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NFgUQAAAACklua1BvaW50VjEEAAAAAVgBWQ5QcmVzc3VyZUZhY3RvcglUaW1lU3RhbXAAAAAABgYLEAIAAAAArihwpRF6P7B0ZfDj+9c/AAAAPwAAAAAAAAAAAREAAAAQAAAAAK4ocKURej+wPTr84CPXPwAAAD8AAAAAAAAAAAESAAAAEAAAAADZoQB1aYI/sD06/OAj1z8AAAA/EAAAAAAAAAABEwAAABAAAAAAMCXtrUWRP6AGDwjeS9Y/AAAAP20AAAAAAAAAARQAAAAQAAAAgHP5WaFWmT+gBg8I3kvWPwAAAD9tAAAAAAAAAAEVAAAAEAAAAGDbZmPKs6A/gM/jE9tz1T8AAAA/fQAAAAAAAAABFgAAABAAAACgXfSrbBSmP4CYuB/Ym9Q/AAAAP30AAAAAAAAAARcAAAAQAAAA4N+B9A51qz9gYY0r1cPTPwAAAD+MAAAAAAAAAAEYAAAAEAAAABCxh57YarA/MCpiN9Lr0j8AAAA/jAAAAAAAAAABGQAAABAAAABwIuALPsezP0DzNkPPE9I/AAAAP6wAAAAAAAAAARoAAAAQAAAA0JM4eaMjtz8gvAtPzDvRPwAAAD+sAAAAAAAAAAEbAAAAEAAAAJC1oi8dLLs/ILwLT8w70T8AAAA/vAAAAAAAAAABHAAAABAAAACwdulTbty9PyC8C0/MO9E/AAAAP7wAAAAAAAAAAR0AAAAQAAAAEPSg4GmcwD8gvAtPzDvRPwAAAD/LAAAAAAAAAAEeAAAAEAAAAKBUxHKS9ME/AIXgWslj0D8AAAA/ywAAAAAAAAABHwAAABAAAAA4tecEu0zDPwCF4FrJY9A/AAAAP9sAAAAAAAAAASAAAAAQAAAAwBULl+OkxD8AheBayWPQPwAAAD/bAAAAAAAAAAEhAAAAEAAAAFB2LikM/cU/AIXgWslj0D8AAAA/6gAAAAAAAAABIgAAABAAAADo1lG7NFXHPyC8C0/MO9E/AAAAP+oAAAAAAAAAASMAAAAQAAAAkA/+cWcDyT8gvAtPzDvRPwAAAD/6AAAAAAAAAAEkAAAAEAAAAChwIQSQW8o/QPM2Q88T0j8AAAA/+gAAAAAAAAABJQAAABAAAAC40ESWuLPLP0DzNkPPE9I/AAAAPwoBAAAAAAAAASYAAAAQAAAAaAnxTOthzT8wKmI30uvSPwAAAD8KAQAAAAAAAAEnAAAAEAAAABhCnQMeEM8/MCpiN9Lr0j8AAAA/GQEAAAAAAAABKAAAABAAAAB8KWlvLYrQPzAqYjfS69I/AAAAPxkBAAAAAAAAASkAAAAQAAAA6LED3UuM0T9gYY0r1cPTPwAAAD8pAQAAAAAAAAEqAAAAEAAAAFQ6nkpqjtI/gJi4H9ib1D8AAAA/KQEAAAAAAAABKwAAABAAAADAwji4iJDTP4CYuB/Ym9Q/AAAAPzgBAAAAAAAAASwAAAAQAAAAHN+OE6Jn1D+Az+MT23PVPwAAAD84AQAAAAAAAAEtAAAAEAAAAGCPoFy2E9U/gM/jE9tz1T8AAAA/SAEAAAAAAAABLgAAABAAAACwP7Klyr/VP6AGDwjeS9Y/AAAAP0gBAAAAAAAAAS8AAAAQAAAA9O/D7t5r1j+gBg8I3kvWPwAAAD9YAQAAAAAAAAEwAAAAEAAAADA0kSXu7NY/oAYPCN5L1j8AAAA/WAEAAAAAAAABMQAAABAAAABgeF5c/W3XP7A9OvzgI9c/AAAAP2cBAAAAAAAAATIAAAAQAAAAjFDngAfE1z+wPTr84CPXPwAAAD9nAQAAAAAAAAEzAAAAEAAAAJi8K5MM79c/sD06/OAj1z8AAAA/dwEAAAAAAAABNAAAABAAAACoKHClERrYP7A9OvzgI9c/AAAAP3cBAAAAAAAAATUAAAAQAAAAvJS0txZF2D+wPTr84CPXPwAAAD+GAQAAAAAAAAE2AAAAEAAAAMgA+ckbcNg/sD06/OAj1z8AAAA/hgEAAAAAAAABNwAAABAAAADgbD3cIJvYP7A9OvzgI9c/AAAAP5YBAAAAAAAAATgAAAAQAAAA+NiB7iXG2D+wPTr84CPXPwAAAD+1AQAAAAAAAAE5AAAAEAAAAARFxgAr8dg/sD06/OAj1z8AAAA/xQEAAAAAAAABOgAAABAAAAAUsQoTMBzZP7A9OvzgI9c/AAAAP+QBAAAAAAAAATsAAAAQAAAAFLEKEzAc2T+gBg8I3kvWPwAAAD8DAgAAAAAAAAE8AAAAEAAAABSxChMwHNk/gM/jE9tz1T8AAAA/gAIAAAAAAAABPQAAABAAAAAERcYAK/HYP4CYuB/Ym9Q/AAAAP5ACAAAAAAAAAT4AAAAQAAAA+NiB7iXG2D9gYY0r1cPTPwAAAD+QAgAAAAAAAAE/AAAAEAAAAOBsPdwgm9g/MCpiN9Lr0j8AAAA/nwIAAAAAAAABQAAAABAAAADIAPnJG3DYPyC8C0/MO9E/AAAAP58CAAAAAAAAAUEAAAAQAAAAvJS0txZF2D8AheBayWPQPwAAAD+vAgAAAAAAAAFCAAAAEAAAAKgocKURGtg/wC0U5YZnzT8AAAA/rwIAAAAAAAABQwAAABAAAACYvCuTDO/XP4C/vfyAt8s/AAAAP74CAAAAAAAAAUQAAAAQAAAAjFDngAfE1z+AUWcUewfKPwAAAD++AgAAAAAAAAFFAAAAEAAAAGzkom4Cmdc/IHW6Q2+nxj8AAAA/zgIAAAAAAAABRgAAABAAAABgeF5c/W3XPwAHZFtp98Q/AAAAP84CAAAAAAAAAUcAAAAQAAAAVAwaSvhC1z/AmA1zY0fDPwAAAD/eAgAAAAAAAAFIAAAAEAAAADA0kSXu7NY/oCq3il2XwT8AAAA/3gIAAAAAAAABSQAAABAAAAAYyEwT6cHWPwB5wUSvzr8/AAAAP+0CAAAAAAAAAUoAAAAQAAAAAFwIAeSW1j/AnBR0o268PwAAAD/tAgAAAAAAAAFLAAAAEAAAAPTvw+7ea9Y/gMBno5cOuT8AAAA//QIAAAAAAAABTAAAABAAAADog3/c2UDWPwDkutKLrrU/AAAAP/0CAAAAAAAAAU0AAAAQAAAA0Bc7ytQV1j/ABw4CgE6yPwAAAD8MAwAAAAAAAAFOAAAAEAAAALyr9rfP6tU/wAcOAoBOsj8AAAA/DAMAAAAAAAABTwAAABAAAACwP7Klyr/VPwBXwmLo3K0/AAAAPxwDAAAAAAAAAVAAAAAQAAAAmNNtk8WU1T8AnmjB0BynPwAAAD8cAwAAAAAAAAFRAAAAEAAAAIhnKYHAadU/gOUOILlcoD8AAAA/LAMAAAAAAAABUgAAABAAAACIZymBwGnVPwCeaMHQHKc/AAAAP+cDAAAAAAAAAVMAAAAQAAAAmNNtk8WU1T8AnmjB0BynPwAAAD/nAwAAAAAAAAFUAAAAEAAAALA/sqXKv9U/AFfCYujcrT8AAAA/5wMAAAAAAAABVQAAABAAAAC8q/a3z+rVP8AHDgKATrI/AAAAP/YDAAAAAAAAAVYAAAAQAAAA0Bc7ytQV1j8A5LrSi661PwAAAD/2AwAAAAAAAAFXAAAAEAAAAOiDf9zZQNY/gMBno5cOuT8AAAA/BgQAAAAAAAABWAAAABAAAAD078Pu3mvWP8CcFHSjbrw/AAAAPwYEAAAAAAAAAVkAAAAQAAAAAFwIAeSW1j8AecFEr86/PwAAAD8WBAAAAAAAAAFaAAAAEAAAABjITBPpwdY/oCq3il2XwT8AAAA/FgQAAAAAAAABWwAAABAAAAAwNJEl7uzWP8CYDXNjR8M/AAAAPyUEAAAAAAAAAVwAAAAQAAAAPKDVN/MX1z8AB2RbaffEPwAAAD81BAAAAAAAAAFdAAAAEAAAAFQMGkr4Qtc/IHW6Q2+nxj8AAAA/ogQAAAAAAAABXgAAABAAAABUDBpK+ELXP0DjECx1V8g/AAAAP6IEAAAAAAAAAV8AAAAQAAAAYHheXP1t1z+AUWcUewfKPwAAAD+xBAAAAAAAAAFgAAAAEAAAAGB4Xlz9bdc/gL+9/IC3yz8AAAA/sQQAAAAAAAABYQAAABAAAABs5KJuApnXP4C/vfyAt8s/AAAAP7EEAAAAAAAAAWIAAAAQAAAAjFDngAfE1z/ALRTlhmfNPwAAAD/BBAAAAAAAAAFjAAAAEAAAAIxQ54AHxNc/AJxqzYwXzz8AAAA/wQQAAAAAAAABZAAAABAAAACYvCuTDO/XPwCF4FrJY9A/AAAAP9AEAAAAAAAAAWUAAAAQAAAAqChwpREa2D8gvAtPzDvRPwAAAD/gBAAAAAAAAAFmAAAAEAAAALyUtLcWRdg/QPM2Q88T0j8AAAA/8AQAAAAAAAABZwAAABAAAAC8lLS3FkXYPzAqYjfS69I/AAAAP00FAAAAAAAAAWgAAAAQAAAAyAD5yRtw2D9gYY0r1cPTPwAAAD9dBQAAAAAAAAFpAAAAEAAAAOBsPdwgm9g/gJi4H9ib1D8AAAA/bAUAAAAAAAABagAAABAAAAD42IHuJcbYP4DP4xPbc9U/AAAAP3wFAAAAAAAAAWsAAAAQAAAA+NiB7iXG2D+gBg8I3kvWPwAAAD+6BQAAAAAAAAFsAAAAEAAAAARFxgAr8dg/sD06/OAj1z8AAAA/2gUAAAAAAAABbQAAABAAAAAERcYAK/HYP7B0ZfDj+9c/AAAAP/kFAAAAAAAAAW4AAAAQAAAA+NiB7iXG2D/gq5Dk5tPYPwAAAD+6BgAAAAAAAAFvAAAAEAAAAMgA+ckbcNg/8BnnzOyD2j8AAAA/yQYAAAAAAAABcAAAABAAAAC8lLS3FkXYPyCIPbXyM9w/AAAAP9kGAAAAAAAAAXEAAAAQAAAAqChwpREa2D9Av2ip9QvdPwAAAD/ZBgAAAAAAAAFyAAAAEAAAAJi8K5MM79c/UPaTnfjj3T8AAAA/6AYAAAAAAAABcwAAABAAAACMUOeAB8TXP2Atv5H7u94/AAAAP+gGAAAAAAAAAXQAAAAQAAAAbOSibgKZ1z+AZOqF/pPfPwAAAD/4BgAAAAAAAAF1AAAAEAAAAGB4Xlz9bdc/yM0KvQA24D8AAAA/+AYAAAAAAAABdgAAABAAAABUDBpK+ELXP0hpIDcCouA/AAAAPwgHAAAAAAAAAXcAAAAQAAAAPKDVN/MX1z/YBDaxAw7hPwAAAD8IBwAAAAAAAAF4AAAAEAAAADyg1TfzF9c/YKBLKwV64T8AAAA/FwcAAAAAAAABeQAAABAAAAAwNJEl7uzWP+g7YaUG5uE/AAAAPxcHAAAAAAAAAXoAAAAQAAAAGMhME+nB1j9413YfCFLiPwAAAD8nBwAAAAAAAAF7AAAAEAAAAABcCAHkltY/AHOMmQm+4j8AAAA/JwcAAAAAAAABfAAAABAAAAAAXAgB5JbWP5AOohMLKuM/AAAAPzYHAAAAAAAAAX0AAAAQAAAA9O/D7t5r1j+QDqITCyrjPwAAAD82BwAAAAAAAAF+AAAAEAAAAOiDf9zZQNY/EKq3jQyW4z8AAAA/RgcAAAAAAAABfwAAABAAAADQFzvK1BXWP5hFzQcOAuQ/AAAAP0YHAAAAAAAAAYAAAAAQAAAAvKv2t8/q1T+YRc0HDgLkPwAAAD9WBwAAAAAAAAGBAAAAEAAAALA/sqXKv9U/MOHigQ9u5D8AAAA/VgcAAAAAAAABggAAABAAAACY022TxZTVPzDh4oEPbuQ/AAAAP2UHAAAAAAAAAYMAAAAQAAAAiGcpgcBp1T+wfPj7ENrkPwAAAD9lBwAAAAAAAAGEAAAAEAAAAHj75G67PtU/OBgOdhJG5T8AAAA/dQcAAAAAAAABhQAAABAAAABgj6BcthPVPzgYDnYSRuU/AAAAP3UHAAAAAAAAAYYAAAAQAAAAVCNcSrHo1D/QsyPwE7LlPwAAAD+EBwAAAAAAAAGHAAAAEAAAABybYKzvLuw/qBH/bTT67j8AAAA/AAAAAAAAAAABiAAAABAAAAAm0YI1ckTsP6gR/200+u4/AAAAPwAAAAAAAAAAAYkAAAAQAAAALAelvvRZ7D8YdunzMo7uPwAAAD+HAAAAAAAAAAGKAAAAEAAAADg9x0d3b+w/GHbp8zKO7j8AAAA/lwAAAAAAAAABiwAAABAAAABCc+nQ+YTsP5Da03kxIu4/AAAAP5cAAAAAAAAAAYwAAAAQAAAASKkLWnya7D+Q2tN5MSLuPwAAAD+nAAAAAAAAAAGNAAAAEAAAAFDfLeP+r+w/CD++/y+27T8AAAA/pwAAAAAAAAABjgAAABAAAABcFVBsgcXsPwg/vv8vtu0/AAAAP7YAAAAAAAAAAY8AAAAQAAAAYkty9QPb7D94o6iFLkrtPwAAAD+2AAAAAAAAAAGQAAAAEAAAAGyBlH6G8Ow/eKOohS5K7T8AAAA/xgAAAAAAAAABkQAAABAAAAB6t7YHCQbtP3ijqIUuSu0/AAAAP8YAAAAAAAAAAZIAAAAQAAAAgO3YkIsb7T94o6iFLkrtPwAAAD/VAAAAAAAAAAGTAAAAEAAAAIYj+xkOMe0/eKOohS5K7T8AAAA/1QAAAAAAAAABlAAAABAAAACUWR2jkEbtP3ijqIUuSu0/AAAAP+UAAAAAAAAAAZUAAAAQAAAAlFkdo5BG7T/4B5MLLd7sPwAAAD/lAAAAAAAAAAGWAAAAEAAAAJyPPywTXO0/+AeTCy3e7D8AAAA/9QAAAAAAAAABlwAAABAAAACkxWG1lXHtP/gHkwst3uw/AAAAP/UAAAAAAAAAAZgAAAAQAAAAsPuDPhiH7T/4B5MLLd7sPwAAAD8UAQAAAAAAAAGZAAAAEAAAALYxpseanO0/aGx9kSty7D8AAAA/FAEAAAAAAAABmgAAABAAAAC+Z8hQHbLtP2hsfZErcuw/AAAAPyMBAAAAAAAAAZsAAAAQAAAAxp3q2Z/H7T/g0GcXKgbsPwAAAD8jAQAAAAAAAAGcAAAAEAAAANoJL+yk8u0/4NBnFyoG7D8AAAA/MwEAAAAAAAABnQAAABAAAADkP1F1JwjuP+DQZxcqBuw/AAAAP0MBAAAAAAAAAZ4AAAAQAAAA6nVz/qkd7j9YNVKdKJrrPwAAAD9DAQAAAAAAAAGfAAAAEAAAAPCrlYcsM+4/WDVSnSia6z8AAAA/UgEAAAAAAAABoAAAABAAAAD+4bcQr0juP1g1Up0omus/AAAAP1IBAAAAAAAAAaEAAAAQAAAACBjamTFe7j9YNVKdKJrrPwAAAD9iAQAAAAAAAAGiAAAAEAAAAA5O/CK0c+4/WDVSnSia6z8AAAA/YgEAAAAAAAABowAAABAAAAAahB6sNonuP1g1Up0omus/AAAAP7ABAAAAAAAAAaQAAAAQAAAAIrpANbme7j9YNVKdKJrrPwAAAD+wAQAAAAAAAAGlAAAAEAAAACjwYr47tO4/4NBnFyoG7D8AAAA/vwEAAAAAAAABpgAAABAAAAA4JoVHvsnuP+DQZxcqBuw/AAAAP78BAAAAAAAAAacAAAAQAAAAPlyn0EDf7j/g0GcXKgbsPwAAAD/PAQAAAAAAAAGoAAAAEAAAAESSyVnD9O4/aGx9kSty7D8AAAA/zwEAAAAAAAABqQAAABAAAABOyOviRQrvP2hsfZErcuw/AAAAP98BAAAAAAAAAaoAAAAQAAAAWP4NbMgf7z9obH2RK3LsPwAAAD/fAQAAAAAAAAGrAAAAEAAAAGxqUn7NSu8/+AeTCy3e7D8AAAA/7gEAAAAAAAABrAAAABAAAAB2oHQHUGDvP/gHkwst3uw/AAAAP+4BAAAAAAAAAa0AAAAQAAAAhAy5GVWL7z/4B5MLLd7sPwAAAD/+AQAAAAAAAAGuAAAAEAAAAIxC26LXoO8/+AeTCy3e7D8AAAA//gEAAAAAAAABrwAAABAAAACYeP0rWrbvP/gHkwst3uw/AAAAPw0CAAAAAAAAAbAAAAAQAAAApK4ftdzL7z94o6iFLkrtPwAAAD8NAgAAAAAAAAs="/>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622|recordLength=32668|start=0|end=32622|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DWGAAAAAAAAAX2////DEFjdGlvblR5cGVWMQEAAAAHdmFsdWVfXwAIAgAAAAAAAAABBQAAAAQAAAAJCwAAAAkMAAAAPSsAAAAAAAAB8/////b///8AAAAAAQYAAAAEAAAACQ4AAAAJDwAAAHUxAAAAAAAAAfD////2////AAAAAAEHAAAABAAAAAkRAAAACRIAAADubw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bwAAAG8AAAABCwAAAAgAAAD/AAAAAAAAAAAAAAhAAAAB6v///+z///8BAAAAAAAAAAAACEABDAAAAAkAAAAJFwAAAB4AAAAeAAAAAQ4AAAAIAAAA/wAAAAAAAAAAAAAIQAAAAej////s////AQAAAAAAAAAAAAhAAQ8AAAAJAAAACRkAAAATAAAAEwAAAAERAAAACAAAAP8AAAAAAAAAAAAACEAAAAHm////7P///wEAAAAAAAAAAAAIQAESAAAACQAAAAkbAAAAqQAAAKk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NEQcXAAAAAAEAAAAgAAAABApJbmtQb2ludFYxAgAAAAmLAAAACYwAAAAJjQAAAAmOAAAACY8AAAAJkAAAAAmRAAAACZIAAAAJkwAAAAmUAAAACZUAAAAJlgAAAAmXAAAACZgAAAAJmQAAAAmaAAAACZsAAAAJnAAAAAmdAAAACZ4AAAAJnwAAAAmgAAAACaEAAAAJogAAAAmjAAAACaQAAAAJpQAAAAmmAAAACacAAAAJqAAAAA0CBxkAAAAAAQAAACAAAAAECklua1BvaW50VjECAAAACakAAAAJqgAAAAmrAAAACawAAAAJrQAAAAmuAAAACa8AAAAJsAAAAAmxAAAACbIAAAAJswAAAAm0AAAACbUAAAAJtgAAAAm3AAAACbgAAAAJuQAAAAm6AAAACbsAAAANDQcbAAAAAAEAAAAAAQAABApJbmtQb2ludFYxAg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DVcFHAAAAApJbmtQb2ludFYxBAAAAAFYAVkOUHJlc3N1cmVGYWN0b3IJVGltZVN0YW1wAAAAAAYGCxACAAAAAHBbYT/AdT9YmlKnHjq7PwAAAD8AAAAAAAAAAAEdAAAAHAAAAAADADCrwX4/WJpSpx46uz8AAAA/AAAAAAAAAAABHgAAABwAAAAASlJ/i+GDP1iaUqceOrs/AAAAP14AAAAAAAAAAR8AAAAcAAAAwJOkZkFiiD9YmlKnHjq7PwAAAD9eAAAAAAAAAAEgAAAAHAAAAADc9k334ow/WJpSpx46uz8AAAA/bQAAAAAAAAABIQAAABwAAADgkqSa1rGQP1iaUqceOrs/AAAAP20AAAAAAAAAASIAAAAcAAAAILdNjjHykj9YmlKnHjq7PwAAAD99AAAAAAAAAAEjAAAAHAAAAODb9oGMMpU/WJpSpx46uz8AAAA/fQAAAAAAAAABJAAAABwAAABAAKB153KXP1iaUqceOrs/AAAAP4wAAAAAAAAAASUAAAAcAAAA4CRJaUKzmT9YmlKnHjq7PwAAAD+MAAAAAAAAAAEmAAAAHAAAAMBJ8lyd85s/WJpSpx46uz8AAAA/nAAAAAAAAAABJwAAABwAAAAAbptQ+DOeP1iaUqceOrs/AAAAP5wAAAAAAAAAASgAAAAcAAAAUEkioik6oD9YmlKnHjq7PwAAAD+sAAAAAAAAAAEpAAAAHAAAAOBty5WEeqI/WJpSpx46uz8AAAA/uwAAAAAAAAABKgAAABwAAACwknSJ37qkP1iaUqceOrs/AAAAP7sAAAAAAAAAASsAAAAcAAAAMLcdfTr7pj9YmlKnHjq7PwAAAD/LAAAAAAAAAAEsAAAAHAAAAOBtm+rCW6o/WJpSpx46uz8AAAA/ywAAAAAAAAABLQAAABwAAADAJBlYS7ytP7hknTcZv7s/AAAAP9oAAAAAAAAAAS4AAAAcAAAA0G3L4mmOsD+4ZJ03Gb+7PwAAAD/aAAAAAAAAAAEvAAAAHAAAAEBJihmuPrI/uGSdNxm/uz8AAAA/6gAAAAAAAAABMAAAABwAAACwJElQ8u6zPygv6McTRLw/AAAAP+oAAAAAAAAAATEAAAAcAAAAEAAIhzaftT8oL+jHE0S8PwAAAD/6AAAAAAAAAAEyAAAAHAAAAIjbxr16T7c/mPkyWA7JvD8AAAA/+gAAAAAAAAABMwAAABwAAAD4toX0vv+4P5j5MlgOybw/AAAAPwkBAAAAAAAAATQAAAAcAAAASJJEKwOwuj+Y+TJYDsm8PwAAAD8JAQAAAAAAAAE1AAAAHAAAAKgkGaUw0Ls/mPkyWA7JvD8AAAA/GQEAAAAAAAABNgAAABwAAAAYANjbdIC9PwDEfegITr0/AAAAPxkBAAAAAAAAATcAAAAcAAAAeNuWErkwvz8AxH3oCE69PwAAAD8oAQAAAAAAAAE4AAAAHAAAAHTbqqR+cMA/AMR96AhOvT8AAAA/KAEAAAAAAAABOQAAABwAAAAsSQrAoEjBPwDEfegITr0/AAAAPzgBAAAAAAAAAToAAAAcAAAA5LZp28Igwj8AxH3oCE69PwAAAD84AQAAAAAAAAE7AAAAHAAAAKQkyfbk+MI/mPkyWA7JvD8AAAA/SAEAAAAAAAABPAAAABwAAABMkigSB9HDP5j5MlgOybw/AAAAP0gBAAAAAAAAAT0AAAAcAAAAfNsSzx1hxD+Y+TJYDsm8PwAAAD9XAQAAAAAAAAE+AAAAHAAAAJwk/Ys08cQ/mPkyWA7JvD8AAAA/VwEAAAAAAAABPwAAABwAAAA0SXLqPznFP5j5MlgOybw/AAAAP2cBAAAAAAAAAUAAAAAcAAAAxG3nSEuBxT+Y+TJYDsm8PwAAAD9nAQAAAAAAAAFBAAAAHAAAAESSXKdWycU/mPkyWA7JvD8AAAA/dgEAAAAAAAABQgAAABwAAADsttEFYhHGP5j5MlgOybw/AAAAP3YBAAAAAAAAAUMAAAAcAAAAfNtGZG1Zxj+Y+TJYDsm8PwAAAD+GAQAAAAAAAAFEAAAAHAAAAAQAvMJ4ocY/mPkyWA7JvD8AAAA/hgEAAAAAAAABRQAAABwAAACcJDEhhOnGPwDEfegITr0/AAAAP5YBAAAAAAAAAUYAAAAcAAAANEmmf48xxz8AxH3oCE69PwAAAD+WAQAAAAAAAAFHAAAAHAAAALxtG96aecc/AMR96AhOvT8AAAA/mwEAAAAAAAABSAAAABwAAADctgWbsQnIPwDEfegITr0/AAAAP5sBAAAAAAAAAUkAAAAcAAAADADwV8iZyD94jsh4A9O9PwAAAD+rAQAAAAAAAAFKAAAAHAAAAMRtT3Pqcck/eI7IeAPTvT8AAAA/qwEAAAAAAAABSwAAABwAAADctjkwAQLKP3iOyHgD070/AAAAP7oBAAAAAAAAAUwAAAAcAAAAlCSZSyPayj94jsh4A9O9PwAAAD+6AQAAAAAAAAFNAAAAHAAAAEyS+GZFsss/eI7IeAPTvT8AAAA/ygEAAAAAAAABTgAAABwAAAAEAFiCZ4rMP3iOyHgD070/AAAAP8oBAAAAAAAAAU8AAAAcAAAATJIs/JSqzT94jsh4A9O9PwAAAD/aAQAAAAAAAAFQAAAAHAAAAJwkAXbCys4/4FgTCf5Xvj8AAAA/2gEAAAAAAAABUQAAABwAAADcttXv7+rPP+BYEwn+V74/AAAAP+kBAAAAAAAAAVIAAAAcAAAAliTVtI6F0D/gWBMJ/le+PwAAAD/pAQAAAAAAAAFTAAAAHAAAALptv3GlFdE/4FgTCf5Xvj8AAAA/+QEAAAAAAAABVAAAABwAAADatqkuvKXRP+BYEwn+V74/AAAAP/kBAAAAAAAAAVUAAAAcAAAASpLOmthZ0j/gWBMJ/le+PwAAAD8IAgAAAAAAAAFWAAAAHAAAACZJfqjpxdI/4FgTCf5Xvj8AAAA/CAIAAAAAAAABVwAAABwAAABGkmhlAFbTP+BYEwn+V74/AAAAPxgCAAAAAAAAAVgAAAAcAAAAJkkYcxHC0z9II16Z+Ny+PwAAAD8YAgAAAAAAAAFZAAAAHAAAAE6SAjAoUtQ/SCNemfjcvj8AAAA/KAIAAAAAAAABWgAAABwAAABu2+zsPuLUP0gjXpn43L4/AAAAPygCAAAAAAAAAVsAAAAcAAAASpKc+k9O1T9II16Z+Ny+PwAAAD83AgAAAAAAAAFcAAAAHAAAACZJTAhhutU/SCNemfjcvj8AAAA/NwIAAAAAAAABXQAAABwAAAD+//sVcibWP0gjXpn43L4/AAAAP0cCAAAAAAAAAV4AAAAcAAAA2rarI4OS1j+w7agp82G/PwAAAD9HAgAAAAAAAAFfAAAAHAAAALZtWzGU/tY/sO2oKfNhvz8AAAA/VgIAAAAAAAABYAAAABwAAACWJAs/pWrXP7DtqCnzYb8/AAAAP1YCAAAAAAAAAWEAAAAcAAAActu6TLbW1z+w7agp82G/PwAAAD9mAgAAAAAAAAFiAAAAHAAAAJIkpQnNZtg/sO2oKfNhvz8AAAA/ZgIAAAAAAAABYwAAABwAAABm21QX3tLYP7DtqCnzYb8/AAAAP3YCAAAAAAAAAWQAAAAcAAAARpIEJe8+2T+w7agp82G/PwAAAD92AgAAAAAAAAFlAAAAHAAAAN62eYP6htk/sO2oKfNhvz8AAAA/hQIAAAAAAAABZgAAABwAAAC6bSmRC/PZP7DtqCnzYb8/AAAAP4UCAAAAAAAAAWcAAAAcAAAAjiTZnhxf2j+w7agp82G/PwAAAD+VAgAAAAAAAAFoAAAAHAAAACZJTv0np9o/SCNemfjcvj8AAAA/lQIAAAAAAAABaQAAABwAAAACAP4KORPbP0gjXpn43L4/AAAAP6QCAAAAAAAAAWoAAAAcAAAASpI4uj432z/gWBMJ/le+PwAAAD+kAgAAAAAAAAFrAAAAHAAAANq2rRhKf9s/4FgTCf5Xvj8AAAA/tAIAAAAAAAABbAAAABwAAABm2yJ3VcfbP+BYEwn+V74/AAAAP7QCAAAAAAAAAW0AAAAcAAAASpLShGYz3D/gWBMJ/le+PwAAAD/EAgAAAAAAAAFuAAAAHAAAACZJgpJ3n9w/eI7IeAPTvT8AAAA/xAIAAAAAAAABbwAAABwAAAD2/zGgiAvdP3iOyHgD070/AAAAP9MCAAAAAAAAAXAAAAAcAAAA0rbhrZl33T94jsh4A9O9PwAAAD/TAgAAAAAAAAFxAAAAHAAAALJtkbuq490/eI7IeAPTvT8AAAA/4wIAAAAAAAABcgAAABwAAACOJEHJu0/eP3iOyHgD070/AAAAP+MCAAAAAAAAAXMAAAAcAAAAbtvw1sy73j94jsh4A9O9PwAAAD/yAgAAAAAAAAF0AAAAHAAAAEKSoOTdJ98/eI7IeAPTvT8AAAA/8gIAAAAAAAABdQAAABwAAAAeSVDy7pPfP+BYEwn+V74/AAAAPwIDAAAAAAAAAXYAAAAcAAAA+v//////3z/gWBMJ/le+PwAAAD8CAwAAAAAAAAF3AAAAHAAAAGvb14YINuA/SCNemfjcvj8AAAA/EgMAAAAAAAABeAAAABwAAADZtq8NEWzgP0gjXpn43L4/AAAAPxIDAAAAAAAAAXkAAAAcAAAARZKHlBmi4D+w7agp82G/PwAAAD8hAwAAAAAAAAF6AAAAHAAAAI8kwkMfxuA/KLjzue3mvz8AAAA/IQMAAAAAAAABewAAABwAAAD//5nKJ/zgPyi487nt5r8/AAAAPzEDAAAAAAAAAXwAAAAcAAAAb9txUTAy4T8ouPO57ea/PwAAAD8xAwAAAAAAAAF9AAAAHAAAANe2Sdg4aOE/QEEfJfQ1wD8AAAA/QAMAAAAAAAABfgAAABwAAABHkiFfQZ7hP3ymRG1xeMA/AAAAP0ADAAAAAAAAAX8AAAAcAAAAtW355UnU4T98pkRtcXjAPwAAAD9QAwAAAAAAAAGAAAAAHAAAACNJ0WxSCuI/sAtqte66wD8AAAA/UAMAAAAAAAABgQAAABwAAACRJKnzWkDiP7ALarXuusA/AAAAP2ADAAAAAAAAAYIAAAAcAAAA2bbjomBk4j+wC2q17rrAPwAAAD9gAwAAAAAAAAGDAAAAHAAAAGvbWAFsrOI/6HCP/Wv9wD8AAAA/bwMAAAAAAAABhAAAABwAAADZtjCIdOLiP+hwj/1r/cA/AAAAP28DAAAAAAAAAYUAAAAcAAAAR5IID30Y4z8Y1rRF6T/BPwAAAD9/AwAAAAAAAAGGAAAAHAAAAI8kQ76CPOM/GNa0Rek/wT8AAAA/fwMAAAAAAAABhwAAABwAAAD//xpFi3LjPxjWtEXpP8E/AAAAP44DAAAAAAAAAYgAAAAcAAAAIUm4HI6E4z8Y1rRF6T/BPwAAAD+eAwAAAAAAAAGJAAAAHAAAAEeSVfSQluM/GNa0Rek/wT8AAAA/owMAAAAAAAABigAAABwAAABt2/LLk6jjPxjWtEXpP8E/AAAAP7MDAAAAAAAAAYsAAAAcAAAAIUkiPPRh7D8AP99pN3yRPwAAAD8AAAAAAAAAAAGMAAAAHAAAAEOSvxP3c+w/4GgKqyGQkz8AAAA/uwAAAAAAAAABjQAAABwAAABn21zr+YXsP4CSNewLpJU/AAAAP8sAAAAAAAAAAY4AAAAcAAAAZ9tc6/mF7D9AvGAt9reXPwAAAD/LAAAAAAAAAAGPAAAAHAAAAJEk+sL8l+w/wOWLbuDLmT8AAAA/2wAAAAAAAAABkAAAABwAAACxbZea/6nsP8APt6/K35s/AAAAP9sAAAAAAAAAAZEAAAAcAAAA2bY0cgK87D8AOeLwtPOdPwAAAD/qAAAAAAAAAAGSAAAAHAAAAPn/0UkFzuw/gLEGmc8DoD8AAAA/6gAAAAAAAAABkwAAABwAAAAfSW8hCODsP0BGnLnEDaE/AAAAP/oAAAAAAAAAAZQAAAAcAAAAR5IM+Qry7D8g2zHauReiPwAAAD/6AAAAAAAAAAGVAAAAHAAAAGfbqdANBO0/INsx2rkXoj8AAAA/CQEAAAAAAAABlgAAABwAAABn26nQDQTtPxBwx/quIaM/AAAAPwkBAAAAAAAAAZcAAAAcAAAAjyRHqBAW7T8QcMf6riGjPwAAAD9IAQAAAAAAAAGYAAAAHAAAAI8kR6gQFu0/INsx2rkXoj8AAAA/CAIAAAAAAAABmQAAABwAAACPJEeoEBbtP0BGnLnEDaE/AAAAPxgCAAAAAAAAAZoAAAAcAAAAtW3kfxMo7T+AsQaZzwOgPwAAAD8nAgAAAAAAAAGbAAAAHAAAANW2gVcWOu0/ADni8LTznT8AAAA/JwIAAAAAAAABnAAAABwAAAD5/x4vGUztP8APt6/K35s/AAAAPzcCAAAAAAAAAZ0AAAAcAAAAI0m8Bhxe7T/A5Ytu4MuZPwAAAD83AgAAAAAAAAGeAAAAHAAAAEeSWd4ecO0/gJI17AuklT8AAAA/RgIAAAAAAAABnwAAABwAAABn2/a1IYLtP+BoCqshkJM/AAAAP0YCAAAAAAAAAaAAAAAcAAAAjSSUjSSU7T8AP99pN3yRPwAAAD9WAgAAAAAAAAGhAAAAHAAAALVtMWUnpu0/QCtoUZrQjj8AAAA/VgIAAAAAAAABogAAABwAAADVts48KrjtP4DXEc/FqIo/AAAAP2YCAAAAAAAAAaMAAAAcAAAA+/9rFC3K7T9AhLtM8YCGPwAAAD9mAgAAAAAAAAGkAAAAHAAAAB1JCewv3O0/wDBlyhxZgj8AAAA/dQIAAAAAAAABpQAAABwAAAAdSQnsL9ztP4C7HZCQYnw/AAAAP3UCAAAAAAAAAaYAAAAcAAAAQ5KmwzLu7T+Aux2QkGJ8PwAAAD+FAgAAAAAAAAGnAAAAHAAAAEOSpsMy7u0/gBNxi+cSdD8AAAA/hQIAAAAAAAABqAAAABwAAABr20ObNQDuP4ATcYvnEnQ/AAAAP5QCAAAAAAAAAakAAAAcAAAA+f+4+UBI7j9II16Z+Ny+PwAAAD8AAAAAAAAAAAGqAAAAHAAAAB1JVtFDWu4/sO2oKfNhvz8AAAA/PgAAAAAAAAABqwAAABwAAABHkvOoRmzuPyi487nt5r8/AAAAP20AAAAAAAAAAawAAAAcAAAAaduQgEl+7j8ouPO57ea/PwAAAD+sAAAAAAAAAAGtAAAAHAAAAIskLlhMkO4/KLjzue3mvz8AAAA/ywAAAAAAAAABrgAAABwAAAD5/wXfVMbuPyi487nt5r8/AAAAP9oAAAAAAAAAAa8AAAAcAAAAH0mjtlfY7j+w7agp82G/PwAAAD/aAAAAAAAAAAGwAAAAHAAAAGfb3WVd/O4/SCNemfjcvj8AAAA/6gAAAAAAAAABsQAAABwAAACNJHs9YA7vP0gjXpn43L4/AAAAP+oAAAAAAAAAAbIAAAAcAAAAsW0YFWMg7z/gWBMJ/le+PwAAAD/6AAAAAAAAAAGzAAAAHAAAANW2texlMu8/eI7IeAPTvT8AAAA/+gAAAAAAAAABtAAAABwAAAD//1LEaETvPwDEfegITr0/AAAAPwkBAAAAAAAAAbUAAAAcAAAAQZKNc25o7z+Y+TJYDsm8PwAAAD8JAQAAAAAAAAG2AAAAHAAAAG3bKktxeu8/KC/oxxNEvD8AAAA/GQEAAAAAAAABtwAAABwAAACNJMgidIzvP7hknTcZv7s/AAAAPxkBAAAAAAAAAbgAAAAcAAAAr21l+nae7z9YmlKnHjq7PwAAAD8oAQAAAAAAAAG5AAAAHAAAANW2AtJ5sO8/6M8HFyS1uj8AAAA/KAEAAAAAAAABugAAABwAAAD7/5+pfMLvP3gFvYYpMLo/AAAAPzgBAAAAAAAAAbsAAAAcAAAAHUk9gX/U7z8QO3L2Lqu5PwAAAD84AQAAAAAAAAG8AAAAHAAAAGvbDREfG+c/sCOei1E12D8AAAA/AAAAAAAAAAABvQAAABwAAABr2w0RHxvnP07WsC+QVtg/AAAAPwAAAAAAAAAAAb4AAAAcAAAAa9sNER8b5z+CO9Z3DZnYPwAAAD8uAAAAAAAAAAG/AAAAHAAAAI8kq+ghLec/tqD7v4rb2D8AAAA/LgAAAAAAAAABwAAAABwAAACzbUjAJD/nP1JTDmTJ/Ng/AAAAPz4AAAAAAAAAAcEAAAAcAAAA2bbllydR5z8ka0ZQhWDZPwAAAD8+AAAAAAAAAAHCAAAAHAAAACFJIEctdec/9IJ+PEHE2T8AAAA/TgAAAAAAAAABwwAAABwAAABFkr0eMIfnP8Satij9J9o/AAAAP04AAAAAAAAAAcQAAAAcAAAAkST4zTWr5z+Wsu4UuYvaPwAAAD9dAAAAAAAAAAHFAAAAHAAAANm2Mn07z+c/ZsomAXXv2j8AAAA/XQAAAAAAAAABxgAAABwAAAD//89UPuHnPzjiXu0wU9s/AAAAP20AAAAAAAAAAccAAAAcAAAARZIKBEQF6D9qR4Q1rpXbPwAAAD9tAAAAAAAAAAHIAAAAHAAAAI8kRbNJKeg/pKypfSvY2z8AAAA/fAAAAAAAAAAByQAAABwAAADZtn9iT03oP3bE4WnnO9w/AAAAP3wAAAAAAAAAAcoAAAAcAAAAIUm6EVVx6D8Od/QNJl3cPwAAAD+MAAAAAAAAAAHLAAAAHAAAAEeSV+lXg+g/rCkHsmR+3D8AAAA/jAAAAAAAAAABzAAAABwAAABp2/TAWpXoP0TcGVajn9w/AAAAP5wAAAAAAAAAAc0AAAAcAAAAjySSmF2n6D/gjiz64cDcPwAAAD+cAAAAAAAAAAHOAAAAHAAAALVtL3Bgueg/ekE/niDi3D8AAAA/qwAAAAAAAAABzwAAABwAAADXtsxHY8voPxb0UUJfA90/AAAAP7sAAAAAAAAAAdAAAAAcAAAA17bMR2PL6D+wpmTmnSTdPwAAAD/KAAAAAAAAAAHRAAAAHAAAANe2zEdjy+g/TFl3itxF3T8AAAA/ygAAAAAAAAAB0gAAABwAAADXtsxHY8voP+oLii4bZ90/AAAAP9oAAAAAAAAAAdMAAAAcAAAA/f9pH2bd6D+CvpzSWYjdPwAAAD/aAAAAAAAAAAHUAAAAHAAAAP3/aR9m3eg/HHGvdpip3T8AAAA/6gAAAAAAAAAB1QAAABwAAAAjSQf3aO/oP7gjwhrXyt0/AAAAP+oAAAAAAAAAAdYAAAAcAAAAI0kH92jv6D9U1tS+FezdPwAAAD/5AAAAAAAAAAHXAAAAHAAAACNJB/do7+g/7ojnYlQN3j8AAAA/+QAAAAAAAAAB2AAAABwAAAAjSQf3aO/oP4o7+gaTLt4/AAAAPwkBAAAAAAAAAdkAAAAcAAAARZKkzmsB6T/AoB9PEHHePwAAAD8JAQAAAAAAAAHaAAAAHAAAAEWSpM5rAek/WlMy806S3j8AAAA/GAEAAAAAAAAB2wAAABwAAABFkqTOawHpP464VzvM1N4/AAAAPxgBAAAAAAAAAdwAAAAcAAAARZKkzmsB6T8sa2rfCvbePwAAAD8oAQAAAAAAAAHdAAAAHAAAAEWSpM5rAek/XtCPJ4g43z8AAAA/KAEAAAAAAAAB3gAAABwAAAAjSQf3aO/oP/yCosvGWd8/AAAAPzgBAAAAAAAAAd8AAAAcAAAAI0kH92jv6D+UNbVvBXvfPwAAAD84AQAAAAAAAAHgAAAAHAAAAP3/aR9m3eg/zJrat4K93z8AAAA/RwEAAAAAAAAB4QAAABwAAAD9/2kfZt3oP2hN7VvB3t8/AAAAP0cBAAAAAAAAAeIAAAAcAAAA/f9pH2bd6D9OWQlSnxDgPwAAAD9XAQAAAAAAAAHjAAAAHAAAAP3/aR9m3eg/6gsc9t0x4D8AAAA/VwEAAAAAAAAB5AAAABwAAAD9/2kfZt3oPzhlJUh9QuA/AAAAP2YBAAAAAAAAAeUAAAAcAAAAI0kH92jv6D/QFzjsu2PgPwAAAD9mAQAAAAAAAAHmAAAAHAAAAEWSpM5rAek/IHFBPlt04D8AAAA/dgEAAAAAAAAB5wAAABwAAABFkqTOawHpP2zKSpD6hOA/AAAAP3YBAAAAAAAAAegAAAAcAAAAadtBpm4T6T+6I1TimZXgPwAAAD+GAQAAAAAAAAHpAAAAHAAAAJEk331xJek/Bn1dNDmm4D8AAAA/lQEAAAAAAAAB6gAAABwAAACRJN99cSXpP1TWZobYtuA/AAAAP5UBAAAAAAAAAesAAAAcAAAAtW18VXQ36T+kL3DYd8fgPwAAAD+lAQAAAAAAAAHsAAAAHAAAANe2GS13Sek/8oh5KhfY4D8AAAA/pQEAAAAAAAAB7QAAABwAAADXthktd0npPzzigny26OA/AAAAP7QBAAAAAAAAAe4AAAAcAAAA/f+2BHpb6T884oJ8tujgPwAAAD/EAQAAAAAAAAHvAAAAHAAAAP3/tgR6W+k/ijuMzlX54D8AAAA/xAEAAAAAAAAB8AAAABwAAAAjSVTcfG3pP9qUlSD1CeE/AAAAP9QBAAAAAAAAAfEAAAAcAAAAI0lU3Hxt6T8m7p5ylBrhPwAAAD/UAQAAAAAAAAHyAAAAHAAAAEWS8bN/f+k/wKCxFtM74T8AAAA/4wEAAAAAAAAB8wAAABwAAABr246LgpHpPw76umhyTOE/AAAAP+MBAAAAAAAAAfQAAAAcAAAAjyQsY4Wj6T9cU8S6EV3hPwAAAD/zAQAAAAAAAAH1AAAAHAAAALNtyTqItek/qqzNDLFt4T8AAAA/8wEAAAAAAAAB9gAAABwAAACzbck6iLXpP0Rf4LDvjuE/AAAAPwICAAAAAAAAAfcAAAAcAAAA2bZmEovH6T+SuOkCj5/hPwAAAD8CAgAAAAAAAAH4AAAAHAAAANm2ZhKLx+k/Lmv8ps3A4T8AAAA/EgIAAAAAAAAB+QAAABwAAAD9/wPqjdnpP3rEBfls0eE/AAAAPxICAAAAAAAAAfoAAAAcAAAAIUmhwZDr6T/IHQ9LDOLhPwAAAD8iAgAAAAAAAAH7AAAAHAAAACFJocGQ6+k/FHcYnavy4T8AAAA/IgIAAAAAAAAB/AAAABwAAAAhSaHBkOvpP2TQIe9KA+I/AAAAPzECAAAAAAAAAf0AAAAcAAAAIUmhwZDr6T+wKStB6hPiPwAAAD8xAgAAAAAAAAH+AAAAHAAAACFJocGQ6+k//oI0k4kk4j8AAAA/QQIAAAAAAAAB/wAAABwAAAAhSaHBkOvpP0rcPeUoNeI/AAAAP0ECAAAAAAAAAQABAAAcAAAAIUmhwZDr6T+YNUc3yEXiPwAAAD9QAgAAAAAAAAEBAQAAHAAAAP3/A+qN2ek/5o5QiWdW4j8AAAA/UAIAAAAAAAABAgEAABwAAADZtmYSi8fpPzboWdsGZ+I/AAAAP2ACAAAAAAAAAQMBAAAcAAAAs23JOoi16T/Ommx/RYjiPwAAAD9gAgAAAAAAAAEEAQAAHAAAAGvbjouCkek/ak1/I4Sp4j8AAAA/cAIAAAAAAAABBQEAABwAAAAjSVTcfG3pPwQAksfCyuI/AAAAP3ACAAAAAAAAAQYBAAAcAAAA17YZLXdJ6T/uC669oPziPwAAAD9/AgAAAAAAAAEHAQAAHAAAAJEk331xJek/iL7AYd8d4z8AAAA/fwIAAAAAAAABCAEAABwAAABFkqTOawHpP3DK3Fe9T+M/AAAAP48CAAAAAAAAAQkBAAAcAAAA17bMR2PL6D8Kfe/7+3DjPwAAAD+PAgAAAAAAAAEKAQAAHAAAAGnb9MBaleg/pi8CoDqS4z8AAAA/ngIAAAAAAAABCwEAABwAAAD9/xw6Ul/oP0LiFER5s+M/AAAAP54CAAAAAAAAAQwBAAAcAAAAjyRFs0kp6D/clCfot9TjPwAAAD+uAgAAAAAAAAENAQAAHAAAACFJbSxB8+c/eEc6jPb14z8AAAA/rgIAAAAAAAABDgEAABwAAACzbZWlOL3nPxL6TDA1F+Q/AAAAP74CAAAAAAAAAQ8BAAAcAAAARZK9HjCH5z+urF/UczjkPwAAAD++AgAAAAAAAAEQAQAAHAAAANm25ZcnUec/SF9yeLJZ5D8AAAA/zQIAAAAAAAABEQEAABwAAABr2w0RHxvnP+QRhRzxeuQ/AAAAP80CAAAAAAAAARIBAAAcAAAAH0nTYRn35j/MHaESz6zkPwAAAD/dAgAAAAAAAAETAQAAHAAAALVt+9oQweY/ZtCztg3O5D8AAAA/3QIAAAAAAAABFAEAABwAAABHkiNUCIvmPwKDxlpM7+Q/AAAAP+wCAAAAAAAAARUBAAAcAAAA/f/opAJn5j+cNdn+ihDlPwAAAD/sAgAAAAAAAAEWAQAAHAAAAI8kER76MOY/Nujroskx5T8AAAA//AIAAAAAAAABFwEAABwAAAAjSTmX8frlP4RB9fRoQuU/AAAAP/wCAAAAAAAAARgBAAAcAAAA2bb+5+vW5T8e9AeZp2PlPwAAAD8MAwAAAAAAAAEZAQAAHAAAAI8kxDjmsuU/bk0R60Z05T8AAAA/DAMAAAAAAAABGgEAABwAAABr2yZh46DlP7qmGj3mhOU/AAAAPxsDAAAAAAAAARsBAAAcAAAAR5KJieCO5T8GACSPhZXlPwAAAD8bAwAAAAAAAAEcAQAAHAAAAPv/TtraauU/pLI2M8S25T8AAAA/KwMAAAAAAAABHQEAABwAAACzbRQr1UblP/ILQIVjx+U/AAAAPysDAAAAAAAAAR4BAAAcAAAAkSR3U9I05T88ZUnXAtjlPwAAAD86AwAAAAAAAAEfAQAAHAAAAGvb2XvPIuU/jL5SKaLo5T8AAAA/OgMAAAAAAAABIAEAABwAAAAjSZ/Myf7kP9gXXHtB+eU/AAAAP0oDAAAAAAAAASEBAAAcAAAAs23HRcHI5D90ym4fgBrmPwAAAD9KAwAAAAAAAAEiAQAAHAAAAJEkKm6+tuQ/wCN4cR8r5j8AAAA/WgMAAAAAAAABIwEAABwAAAAjSVLntYDkP17WihVeTOY/AAAAP1oDAAAAAAAAASQBAAAcAAAAtW16YK1K5D/2iJ25nG3mPwAAAD9pAwAAAAAAAAElAQAAHAAAAGvbP7GnJuQ/ROKmCzx+5j8AAAA/aQMAAAAAAAABJgEAABwAAAD9/2cqn/DjP+CUua96n+Y/AAAAP3kDAAAAAAAAAScBAAAcAAAAjySQo5a64z96R8xTucDmPwAAAD95AwAAAAAAAAEoAQAAHAAAAEeSVfSQluM/yKDVpVjR5j8AAAA/iAMAAAAAAAABKQEAABwAAADZtn1tiGDjP2JT6EmX8uY/AAAAP4gDAAAAAAAAASoBAAAcAAAAa9ul5n8q4z9KXwRAdSTnPwAAAD+YAwAAAAAAAAErAQAAHAAAAPv/zV939OI/6BEX5LNF5z8AAAA/mAMAAAAAAAABLAEAABwAAACNJPbYbr7iP4DEKYjyZuc/AAAAP6gDAAAAAAAAAS0BAAAcAAAAI0keUmaI4j9s0EV+0JjnPwAAAD+oAwAAAAAAAAEuAQAAHAAAALNtRstdUuI/BINYIg+65z8AAAA/twMAAAAAAAABLwEAABwAAABr2wscWC7iP6I1a8ZN2+c/AAAAP7cDAAAAAAAAATABAAAcAAAA/f8zlU/44T+IQYe8Kw3oPwAAAD/HAwAAAAAAAAExAQAAHAAAAJUkXA5HwuE/cE2jsgk/6D8AAAA/xwMAAAAAAAABMgEAABwAAABHkiFfQZ7hP1hZv6jncOg/AAAAP9YDAAAAAAAAATMBAAAcAAAAJUmEhz6M4T9CZduexaLoPwAAAD/WAwAAAAAAAAE0AQAAHAAAAP3/5q87euE/dsoA50Ll6D8AAAA/5gMAAAAAAAABNQEAABwAAADXtknYOGjhP6wvJi/AJ+k/AAAAP+YDAAAAAAAAATYBAAAcAAAAtW2sADZW4T8w7lTJ3HrpPwAAAD/2AwAAAAAAAAE3AQAAHAAAAI8kDykzROE/ZFN6EVq96T8AAAA/9gMAAAAAAAABOAEAABwAAABv23FRMDLhP5y4n1nX/+k/AAAAPwUEAAAAAAAAATkBAAAcAAAAR5LUeS0g4T/QHcWhVELqPwAAAD8VBAAAAAAAAAE6AQAAHAAAACFJN6IqDuE/BoPq6dGE6j8AAAA/FQQAAAAAAAABOwEAABwAAAAhSTeiKg7hPz7oDzJPx+o/AAAAPyQEAAAAAAAAATwBAAAcAAAAIUk3oioO4T9yTTV6zAnrPwAAAD8kBAAAAAAAAAE9AQAAHAAAACFJN6IqDuE/9gtkFOlc6z8AAAA/JAQAAAAAAAABPgEAABwAAAAhSTeiKg7hPyxxiVxmn+s/AAAAPzQEAAAAAAAAAT8BAAAcAAAAIUk3oioO4T9i1q6k4+HrPwAAAD80BAAAAAAAAAFAAQAAHAAAAEeS1HktIOE/SuLKmsET7D8AAAA/RAQAAAAAAAABQQEAABwAAABHktR5LSDhPzLu5pCfRew/AAAAP0QEAAAAAAAAAUIBAAAcAAAAb9txUTAy4T8a+gKHfXfsPwAAAD9TBAAAAAAAAAFDAQAAHAAAAG/bcVEwMuE/AgYffVup7D8AAAA/YwQAAAAAAAABRAEAABwAAACPJA8pM0ThP+wRO3M52+w/AAAAP2MEAAAAAAAAAUUBAAAcAAAAtW2sADZW4T+GxE0XePzsPwAAAD9yBAAAAAAAAAFGAQAAHAAAALVtrAA2VuE/1h1XaRcN7T8AAAA/cgQAAAAAAAABRwEAABwAAAC1bawANlbhP27QaQ1WLu0/AAAAP3IEAAAAAAAAAUgBAAAcAAAAtW2sADZW4T+6KXNf9T7tPwAAAD+CBAAAAAAAAAFJAQAAHAAAALVtrAA2VuE/DoN8sZRP7T8AAAA/ggQAAAAAAAABSgEAABwAAAC1bawANlbhP6Q1j1XTcO0/AAAAP5IEAAAAAAAAAUsBAAAcAAAAtW2sADZW4T/yjpincoHtPwAAAD+SBAAAAAAAAAFMAQAAHAAAALVtrAA2VuE/jkGrS7Gi7T8AAAA/oQQAAAAAAAABTQEAABwAAACPJA8pM0ThP3ZNx0GP1O0/AAAAP7EEAAAAAAAAAU4BAAAcAAAAjyQPKTNE4T8QANrlzfXtPwAAAD+xBAAAAAAAAAFPAQAAHAAAAG/bcVEwMuE/rrLsiQwX7j8AAAA/wAQAAAAAAAABUAEAABwAAABHktR5LSDhP0Rl/y1LOO4/AAAAP8AEAAAAAAAAAVEBAAAcAAAAR5LUeS0g4T/kFxLSiVnuPwAAAD/QBAAAAAAAAAFSAQAAHAAAACFJN6IqDuE/fMokdsh67j8AAAA/0AQAAAAAAAABUwEAABwAAAD//5nKJ/zgP8wjLshni+4/AAAAP9AEAAAAAAAAAVQBAAAcAAAA2bb88iTq4D9m1kBspqzuPwAAAD/gBAAAAAAAAAFVAQAAHAAAAI8kwkMfxuA/tC9KvkW97j8AAAA/4AQAAAAAAAABVgEAABwAAABFkoeUGaLgPwCJUxDlze4/AAAAP+8EAAAAAAAAAVcBAAAcAAAAIUnqvBaQ4D+cO2a0I+/uPwAAAD//BAAAAAAAAAFYAQAAHAAAALNtEjYOWuA/6pRvBsP/7j8AAAA//wQAAAAAAAABWQEAABwAAABr29eGCDbgPzjueFhiEO8/AAAAPw4FAAAAAAAAAVoBAAAcAAAA+v//////3z+ER4KqASHvPwAAAD8OBQAAAAAAAAFbAQAAHAAAAGbbiqH0t98/0KCL/KAx7z8AAAA/HgUAAAAAAAABXAEAABwAAADWthVD6W/fP2xTnqDfUu8/AAAAPx4FAAAAAAAAAV0BAAAcAAAAQpKg5N0n3z+4rKfyfmPvPwAAAD8uBQAAAAAAAAFeAQAAHAAAAPr/ZTXYA98/Vl+6lr2E7z8AAAA/LgUAAAAAAAABXwEAABwAAAC6bSuG0t/eP6K4w+hcle8/AAAAPy4FAAAAAAAAAWABAAAcAAAAbtvw1sy73j/wEc06/KXvPwAAAD89BQAAAAAAAAFhAQAAHAAAAB5JtifHl94/PmvWjJu27z8AAAA/TQUAAAAAAAABYgEAABwAAADetnt4wXPeP4rE3946x+8/AAAAP00FAAAAAAAAAWMBAAAcAAAAjiRBybtP3j+KxN/eOsfvPwAAAD9cBQAAAAAAAAFkAQAAHAAAAI4kQcm7T94/2h3pMNrX7z8AAAA/6QUAAAAAAAAL"/>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21|recordLength=14581|start=0|end=14521|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L4k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DhAAAA4Q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0fBQoAAAAKSW5rUG9pbnRWMQQAAAABWAFZDlByZXNzdXJlRmFjdG9yCVRpbWVTdGFtcAAAAAAGBgsQAgAAAMzcaG/I5u0/AC6KiAiPeD8AAAA/AAAAAAAAAAABCwAAAAoAAADM3GhvyObtP4Axb9EGXYE/AAAAPwAAAAAAAAAAAQwAAAAKAAAAzNxob8jm7T+ATJleiXKGPwAAAD8QAAAAAAAAAAENAAAACgAAAMzcaG/I5u0/wGfD6wuIiz8AAAA/LwAAAAAAAAABDgAAAAoAAADM3GhvyObtP2DBdjzHTpA/AAAAPz8AAAAAAAAAAQ8AAAAKAAAADE9y6FsI7T+gzguDiNmSPwAAAD8/AAAAAAAAAAEQAAAACgAAAAxPcuhbCO0/INygyUlklT8AAAA/TgAAAAAAAAABEQAAAAoAAAAMT3LoWwjtP4DpNRAL75c/AAAAP04AAAAAAAAAARIAAAAKAAAAOMF7Ye8p7D/g9spWzHmaPwAAAD9eAAAAAAAAAAETAAAACgAAADjBe2HvKew/wBH1406Pnz8AAAA/bQAAAAAAAAABFAAAAAoAAABwM4XagkvrP7APRRUIDaE/AAAAP20AAAAAAAAAARUAAAAKAAAAcDOF2oJL6z8QHdpbyZejPwAAAD99AAAAAAAAAAEWAAAACgAAAHAzhdqCS+s/8KMk/yndpD8AAAA/fQAAAAAAAAABFwAAAAoAAACopY5TFm3qP5Aqb6KKIqY/AAAAP40AAAAAAAAAARgAAAAKAAAAqKWOUxZt6j9QsblF62enPwAAAD+NAAAAAAAAAAEZAAAACgAAAKiljlMWbeo/ADgE6UutqD8AAAA/nAAAAAAAAAABGgAAAAoAAACopY5TFm3qP+C+Toys8qk/AAAAP5wAAAAAAAAAARsAAAAKAAAAqKWOUxZt6j9AzOPSbX2sPwAAAD+sAAAAAAAAAAEcAAAACgAAAKiljlMWbeo/8FIuds7CrT8AAAA/rAAAAAAAAAABHQAAAAoAAADUF5jMqY7pPyiwYd7HJrA/AAAAP7sAAAAAAAAAAR4AAAAKAAAA1BeYzKmO6T+Y8wYweMmwPwAAAD+7AAAAAAAAAAEfAAAACgAAANQXmMypjuk/2DasgShssT8AAAA/ywAAAAAAAAABIAAAAAoAAADUF5jMqY7pP6C99iSJsbI/AAAAP8sAAAAAAAAAASEAAAAKAAAADIqhRT2w6D8AAZx2OVSzPwAAAD/bAAAAAAAAAAEiAAAACgAAAAyKoUU9sOg/wIfmGZqZtD8AAAA/2wAAAAAAAAABIwAAAAoAAABC/Kq+0NHnPxjLi2tKPLU/AAAAP+oAAAAAAAAAASQAAAAKAAAAQvyqvtDR5z/YUdYOq4G2PwAAAD/qAAAAAAAAAAElAAAACgAAAHButDdk8+Y/KJV7YFsktz8AAAA/+gAAAAAAAAABJgAAAAoAAABwbrQ3ZPPmP5DYILILx7c/AAAAP/oAAAAAAAAAAScAAAAKAAAAqOC9sPcU5j+wohCnHK+5PwAAAD8JAQAAAAAAAAEoAAAACgAAANRSxymLNuU/YClbSn30uj8AAAA/CQEAAAAAAAABKQAAAAoAAAACxdCiHljkPyiwpe3dObw/AAAAPxkBAAAAAAAAASoAAAAKAAAAODfaG7J54z8wepXi7iG+PwAAAD8ZAQAAAAAAAAErAAAACgAAAHCp45RFm+I/4ADghU9nvz8AAAA/KQEAAAAAAAABLAAAAAoAAACcG+0N2bzhP8hDlRRYVsA/AAAAPykBAAAAAAAAAS0AAAAKAAAA1I32hmze4D8shzpmCPnAPwAAAD84AQAAAAAAAAEuAAAACgAAANSN9oZs3uA/3CgNj2BKwT8AAAA/OAEAAAAAAAABLwAAAAoAAAAMAAAAAADgPzxssuAQ7cE/AAAAP0gBAAAAAAAAATAAAAAKAAAADAAAAAAA4D/oDYUJaT7CPwAAAD9IAQAAAAAAAAExAAAACgAAAHTkEvImQ94/lK9XMsGPwj8AAAA/VwEAAAAAAAABMgAAAAoAAAB05BLyJkPeP0hRKlsZ4cI/AAAAP1cBAAAAAAAAATMAAAAKAAAA4Mgl5E2G3D/w8vyDcTLDPwAAAD9nAQAAAAAAAAE0AAAACgAAAODIJeRNhtw/pJTPrMmDwz8AAAA/ZwEAAAAAAAABNQAAAAoAAADgyCXkTYbcP1A2otUh1cM/AAAAP3cBAAAAAAAAATYAAAAKAAAA4Mgl5E2G3D/813T+eSbEPwAAAD93AQAAAAAAAAE3AAAACgAAAODIJeRNhtw/rHlHJ9J3xD8AAAA/hgEAAAAAAAABOAAAAAoAAADgyCXkTYbcP2AbGlAqycQ/AAAAP4YBAAAAAAAAATkAAAAKAAAA4Mgl5E2G3D+4Xr+h2mvFPwAAAD+WAQAAAAAAAAE6AAAACgAAAODIJeRNhtw/aACSyjK9xT8AAAA/lgEAAAAAAAABOwAAAAoAAADgyCXkTYbcPxCiZPOKDsY/AAAAP6UBAAAAAAAAATwAAAAKAAAA4Mgl5E2G3D905QlFO7HGPwAAAD+lAQAAAAAAAAE9AAAACgAAAODIJeRNhtw/IIfcbZMCxz8AAAA/tQEAAAAAAAABPgAAAAoAAADgyCXkTYbcP8wor5brU8c/AAAAP7UBAAAAAAAAAT8AAAAKAAAA4Mgl5E2G3D+EyoG/Q6XHPwAAAD/FAQAAAAAAAAFAAAAACgAAAHTkEvImQ94/3A0nEfRHyD8AAAA/xQEAAAAAAAABQQAAAAoAAAB05BLyJkPeP4iv+TlMmcg/AAAAP9QBAAAAAAAAAUIAAAAKAAAAdOQS8iZD3j84UcxipOrIPwAAAD/UAQAAAAAAAAFDAAAACgAAAAwAAAAAAOA/4PKei/w7yT8AAAA/2QEAAAAAAAABRAAAAAoAAAAMAAAAAADgP0A2RN2s3sk/AAAAP9kBAAAAAAAAAUUAAAAKAAAA1I32hmze4D+ceekuXYHKPwAAAD/oAQAAAAAAAAFGAAAACgAAANSN9oZs3uA/TBu8V7XSyj8AAAA/6AEAAAAAAAABRwAAAAoAAACcG+0N2bzhP1gANNK9xss/AAAAP/gBAAAAAAAAAUgAAAAKAAAAcKnjlEWb4j9g5atMxrrMPwAAAD/4AQAAAAAAAAFJAAAACgAAADg32huyeeM/xChRnnZdzT8AAAA/CAIAAAAAAAABSgAAAAoAAAA4N9obsnnjP2zKI8fOrs0/AAAAPwgCAAAAAAAAAUsAAAAKAAAAAsXQoh5Y5D/QDckYf1HOPwAAAD8XAgAAAAAAAAFMAAAACgAAANRSxymLNuU/dK+bQdeizj8AAAA/FwIAAAAAAAABTQAAAAoAAADUUscpizblPyhRbmov9M4/AAAAPycCAAAAAAAAAU4AAAAKAAAAqOC9sPcU5j/Y8kCTh0XPPwAAAD8nAgAAAAAAAAFPAAAACgAAAHButDdk8+Y/gJQTvN+Wzz8AAAA/NgIAAAAAAAABUAAAAAoAAABwbrQ3ZPPmPzg25uQ36M8/AAAAPzYCAAAAAAAAAVEAAAAKAAAAcG60N2Tz5j/KvEUbdEXQPwAAAD9GAgAAAAAAAAFSAAAACgAAAEL8qr7Q0ec/Tq+BWHi/0D8AAAA/RgIAAAAAAAABUwAAAAoAAAAMiqFFPbDoP/xQVIHQENE/AAAAP1YCAAAAAAAAAVQAAAAKAAAADIqhRT2w6D+q8iaqKGLRPwAAAD9WAgAAAAAAAAFVAAAACgAAAAyKoUU9sOg/hEOQvtSK0T8AAAA/ZQIAAAAAAAABVgAAAAoAAABC/Kq+0NHnPzLlYucs3NE/AAAAP2UCAAAAAAAAAVcAAAAKAAAAQvyqvtDR5z8GNsz72ATSPwAAAD91AgAAAAAAAAFYAAAACgAAAHButDdk8+Y/uNeeJDFW0j8AAAA/dQIAAAAAAAABWQAAAAoAAACo4L2w9xTmP2R5cU2Jp9I/AAAAP4QCAAAAAAAAAVoAAAAKAAAA1FLHKYs25T/oa62KjSHTPwAAAD+EAgAAAAAAAAFbAAAACgAAAALF0KIeWOQ/wrwWnzlK0z8AAAA/lAIAAAAAAAABXAAAAAoAAAA4N9obsnnjP25e6ceRm9M/AAAAP5QCAAAAAAAAAV0AAAAKAAAAcKnjlEWb4j/0UCUFlhXUPwAAAD+kAgAAAAAAAAFeAAAACgAAAJwb7Q3ZvOE/pPL3Le5m1D8AAAA/pAIAAAAAAAABXwAAAAoAAADUjfaGbN7gPyrlM2vy4NQ/AAAAP7MCAAAAAAAAAWAAAAAKAAAADAAAAAAA4D/YhgaUSjLVPwAAAD+zAgAAAAAAAAFhAAAACgAAAHTkEvImQ94/hijZvKKD1T8AAAA/wwIAAAAAAAABYgAAAAoAAADgyCXkTYbcPwwbFfqm/dU/AAAAP8MCAAAAAAAAAWMAAAAKAAAAUK041nTJ2j++vOci/07WPwAAAD/SAgAAAAAAAAFkAAAACgAAAKiRS8ibDNk/QK8jYAPJ1j8AAAA/0gIAAAAAAAABZQAAAAoAAAAYdl66wk/XP+5Q9ohbGtc/AAAAP+ICAAAAAAAAAWYAAAAKAAAAjFpxrOmS1T+e8sixs2vXPwAAAD/iAgAAAAAAAAFnAAAACgAAAOQ+hJ4Q1tM/dEMyxl+U1z8AAAA/8gIAAAAAAAABaAAAAAoAAABQI5eQNxnSP/o1bgNkDtg/AAAAP/ICAAAAAAAAAWkAAAAKAAAArAeqgl5c0D/ShtcXEDfYPwAAAD8BAwAAAAAAAAFqAAAACgAAAAjYeekKP80/fiiqQGiI2D8AAAA/AQMAAAAAAAABawAAAAoAAAAI2HnpCj/NPyzKfGnA2dg/AAAAPxEDAAAAAAAAAWwAAAAKAAAA4KCfzVjFyT/ca0+SGCvZPwAAAD8RAwAAAAAAAAFtAAAACgAAAMBpxbGmS8Y/ig0iu3B82T8AAAA/IAMAAAAAAAABbgAAAAoAAADAacWxpkvGPxAAXvh09tk/AAAAPyADAAAAAAAAAW8AAAAKAAAAeDLrlfTRwj/AoTAhzUfaPwAAAD8wAwAAAAAAAAFwAAAACgAAALD2IfSEsL4/RJRsXtHB2j8AAAA/MAMAAAAAAAABcQAAAAoAAACw9iH0hLC+P8iGqJvVO9s/AAAAP0ADAAAAAAAAAXIAAAAKAAAAcIhtvCC9tz9QeeTY2bXbPwAAAD9PAwAAAAAAAAFzAAAACgAAANAZuYS8ybA/1GsgFt4v3D8AAAA/TwMAAAAAAAABdAAAAAoAAADQGbmEvMmwP1heXFPiqdw/AAAAP08DAAAAAAAAAXUAAAAKAAAA0Bm5hLzJsD/kUJiQ5iPdPwAAAD9fAwAAAAAAAAF2AAAACgAAANAZuYS8ybA/ZEPUzeqd3T8AAAA/XwMAAAAAAAABdwAAAAoAAADQGbmEvMmwP+w1EAvvF94/AAAAP24DAAAAAAAAAXgAAAAKAAAA0Bm5hLzJsD90KExI85HePwAAAD9uAwAAAAAAAAF5AAAACgAAANAZuYS8ybA/JMoecUvj3j8AAAA/fgMAAAAAAAABegAAAAoAAADQGbmEvMmwP9Br8ZmjNN8/AAAAP34DAAAAAAAAAXsAAAAKAAAA0Bm5hLzJsD9UXi3Xp67fPwAAAD+OAwAAAAAAAAF8AAAACgAAANAZuYS8ybA/AAAAAAAA4D8AAAA/jgMAAAAAAAABfQAAAAoAAABwiG28IL23P9pQaRSsKOA/AAAAP50DAAAAAAAAAX4AAAAKAAAAcIhtvCC9tz9E+Z0eAj3gPwAAAD+tAwAAAAAAAAF/AAAACgAAAHCIbbwgvbc/HEoHM65l4D8AAAA/rQMAAAAAAAABgAAAAAoAAABwiG28IL23P/KacEdajuA/AAAAP70DAAAAAAAAAYEAAAAKAAAAsPYh9ISwvj/K69lbBrfgPwAAAD+9AwAAAAAAAAGCAAAACgAAALD2IfSEsL4/DuV3egj04D8AAAA/vQMAAAAAAAABgwAAAAoAAACw9iH0hLC+P1DeFZkKMeE/AAAAP8wDAAAAAAAAAYQAAAAKAAAAsPYh9ISwvj+S17O3DG7hPwAAAD/hAwAAAAAAAAGFAAAACgAAALD2IfSEsL4/aigdzLiW4T8AAAA/8QMAAAAAAAABhgAAAAoAAACw9iH0hLC+P0J5huBkv+E/AAAAP/EDAAAAAAAAAYcAAAAKAAAAsPYh9ISwvj+EciT/ZvzhPwAAAD8ABAAAAAAAAAGIAAAACgAAAHgy65X00cI/XMONExMl4j8AAAA/EAQAAAAAAAABiQAAAAoAAAB4MuuV9NHCPzQU9ye/TeI/AAAAPxAEAAAAAAAAAYoAAAAKAAAAeDLrlfTRwj8KZWA8a3biPwAAAD8gBAAAAAAAAAGLAAAACgAAAHgy65X00cI/4LXJUBef4j8AAAA/IAQAAAAAAAABjAAAAAoAAAB4MuuV9NHCP0xe/lpts+I/AAAAPy8EAAAAAAAAAY0AAAAKAAAAwGnFsaZLxj+QV5x5b/DiPwAAAD8vBAAAAAAAAAGOAAAACgAAAMBpxbGmS8Y//v/Qg8UE4z8AAAA/LwQAAAAAAAABjwAAAAoAAADgoJ/NWMXJP2aoBY4bGeM/AAAAPz8EAAAAAAAAAZAAAAAKAAAA4KCfzVjFyT8++W6ix0HjPwAAAD9OBAAAAAAAAAGRAAAACgAAAOCgn81Yxck/qqGjrB1W4z8AAAA/TgQAAAAAAAABkgAAAAoAAADgoJ/NWMXJP4LyDMHJfuM/AAAAP14EAAAAAAAAAZMAAAAKAAAA4KCfzVjFyT/qmkHLH5PjPwAAAD9eBAAAAAAAAAGUAAAACgAAAOCgn81Yxck/xOuq38u74z8AAAA/bgQAAAAAAAABlQAAAAoAAADgoJ/NWMXJP5o8FPR35OM/AAAAP24EAAAAAAAAAZYAAAAKAAAA4KCfzVjFyT/cNbISeiHkPwAAAD99BAAAAAAAAAGXAAAACgAAAAjYeekKP80/Ii9QMXxe5D8AAAA/fQQAAAAAAAABmAAAAAoAAAAI2HnpCj/NP2Io7k9+m+Q/AAAAP30EAAAAAAAAAZkAAAAKAAAArAeqgl5c0D+mIYxugNjkPwAAAD+NBAAAAAAAAAGaAAAACgAAAFAjl5A3GdI/6BoqjYIV5T8AAAA/jQQAAAAAAAABmwAAAAoAAADkPoSeENbTP75rk6EuPuU/AAAAP5wEAAAAAAAAAZwAAAAKAAAAjFpxrOmS1T+WvPy12mblPwAAAD+sBAAAAAAAAAGdAAAACgAAABh2XrrCT9c/cA1myoaP5T8AAAA/rAQAAAAAAAABngAAAAoAAACokUvImwzZP9y1mtTco+U/AAAAP7wEAAAAAAAAAZ8AAAAKAAAAUK041nTJ2j9EXs/eMrjlPwAAAD+8BAAAAAAAAAGgAAAACgAAAODIJeRNhtw/sAYE6YjM5T8AAAA/ywQAAAAAAAABoQAAAAoAAADgyCXkTYbcPx6vOPPe4OU/AAAAP9sEAAAAAAAAAaIAAAAKAAAAdOQS8iZD3j+IV239NPXlPwAAAD/bBAAAAAAAAAGjAAAACgAAAAwAAAAAAOA/9P+hB4sJ5j8AAAA/6gQAAAAAAAABpAAAAAoAAADUjfaGbN7gP2Co1hHhHeY/AAAAP+oEAAAAAAAAAaUAAAAKAAAA1I32hmze4D/MUAscNzLmPwAAAD/6BAAAAAAAAAGmAAAACgAAAJwb7Q3ZvOE/Nvk/Jo1G5j8AAAA/+gQAAAAAAAABpwAAAAoAAABwqeOURZviPwxKqTo5b+Y/AAAAPwoFAAAAAAAAAagAAAAKAAAAODfaG7J54z968t1Ej4PmPwAAAD8KBQAAAAAAAAGpAAAACgAAADg32huyeeM/UENHWTus5j8AAAA/GQUAAAAAAAABqgAAAAoAAAA4N9obsnnjP77re2ORwOY/AAAAPxkFAAAAAAAAAasAAAAKAAAAODfaG7J54z+UPOV3PenmPwAAAD8pBQAAAAAAAAGsAAAACgAAAALF0KIeWOQ//uQZgpP95j8AAAA/KQUAAAAAAAABrQAAAAoAAAACxdCiHljkP9Y1g5Y/Juc/AAAAPzgFAAAAAAAAAa4AAAAKAAAAAsXQoh5Y5D9E3reglTrnPwAAAD84BQAAAAAAAAGvAAAACgAAAALF0KIeWOQ/GC8htUFj5z8AAAA/SAUAAAAAAAABsAAAAAoAAADUUscpizblP/J/isnti+c/AAAAP0gFAAAAAAAAAbEAAAAKAAAA1FLHKYs25T/I0PPdmbTnPwAAAD9YBQAAAAAAAAGyAAAACgAAANRSxymLNuU/oCFd8kXd5z8AAAA/WAUAAAAAAAABswAAAAoAAADUUscpizblP+Ia+xBIGug/AAAAP2cFAAAAAAAAAbQAAAAKAAAA1FLHKYs25T+6a2Ql9ELoPwAAAD9nBQAAAAAAAAG1AAAACgAAANRSxymLNuU/krzNOaBr6D8AAAA/dwUAAAAAAAABtgAAAAoAAADUUscpizblP2YNN05MlOg/AAAAP3cFAAAAAAAAAbcAAAAKAAAAqOC9sPcU5j9AXqBi+LzoPwAAAD+GBQAAAAAAAAG4AAAACgAAAKjgvbD3FOY/gFc+gfr56D8AAAA/hgUAAAAAAAABuQAAAAoAAACo4L2w9xTmP8RQ3J/8Nuk/AAAAP5YFAAAAAAAAAboAAAAKAAAAqOC9sPcU5j8KSnq+/nPpPwAAAD+WBQAAAAAAAAG7AAAACgAAAHButDdk8+Y/SkMY3QCx6T8AAAA/pgUAAAAAAAABvAAAAAoAAABwbrQ3ZPPmP448tvsC7uk/AAAAP6YFAAAAAAAAAb0AAAAKAAAAcG60N2Tz5j/ONVQaBSvqPwAAAD+1BQAAAAAAAAG+AAAACgAAAHButDdk8+Y/qIa9LrFT6j8AAAA/tQUAAAAAAAABvwAAAAoAAABwbrQ3ZPPmP+p/W02zkOo/AAAAP8UFAAAAAAAAAcAAAAAKAAAAcG60N2Tz5j/A0MRhX7nqPwAAAD/FBQAAAAAAAAHBAAAACgAAAHButDdk8+Y/BMpigGH26j8AAAA/1AUAAAAAAAABwgAAAAoAAABwbrQ3ZPPmP9wazJQNH+s/AAAAP9QFAAAAAAAAAcMAAAAKAAAAcG60N2Tz5j8eFGqzD1zrPwAAAD/kBQAAAAAAAAHEAAAACgAAAHButDdk8+Y/Yg0I0hGZ6z8AAAA/5AUAAAAAAAABxQAAAAoAAABwbrQ3ZPPmP6QGpvAT1us/AAAAP/QFAAAAAAAAAcYAAAAKAAAAqOC9sPcU5j/m/0MPFhPsPwAAAD/0BQAAAAAAAAHHAAAACgAAAKjgvbD3FOY/KvnhLRhQ7D8AAAA/AwYAAAAAAAAByAAAAAoAAACo4L2w9xTmP2zyf0wajew/AAAAPwMGAAAAAAAAAckAAAAKAAAA1FLHKYs25T9EQ+lgxrXsPwAAAD8TBgAAAAAAAAHKAAAACgAAANRSxymLNuU/GpRSdXLe7D8AAAA/EwYAAAAAAAABywAAAAoAAADUUscpizblP/Lku4keB+0/AAAAPyIGAAAAAAAAAcwAAAAKAAAA1FLHKYs25T9cjfCTdBvtPwAAAD8iBgAAAAAAAAHNAAAACgAAAALF0KIeWOQ/yjUlnsov7T8AAAA/MgYAAAAAAAABzgAAAAoAAAACxdCiHljkP56GjrJ2WO0/AAAAPzIGAAAAAAAAAc8AAAAKAAAAAsXQoh5Y5D8KL8O8zGztPwAAAD9CBgAAAAAAAAHQAAAACgAAAALF0KIeWOQ/eNf3xiKB7T8AAAA/QgYAAAAAAAAB0QAAAAoAAAACxdCiHljkP+J/LNF4le0/AAAAP1EGAAAAAAAAAdIAAAAKAAAAAsXQoh5Y5D9OKGHbzqntPwAAAD9RBgAAAAAAAAHTAAAACgAAAALF0KIeWOQ/utCV5SS+7T8AAAA/YQYAAAAAAAAB1AAAAAoAAAACxdCiHljkP5Qh//nQ5u0/AAAAP2EGAAAAAAAAAdUAAAAKAAAAAsXQoh5Y5D/8yTMEJ/vtPwAAAD9wBgAAAAAAAAHWAAAACgAAAALF0KIeWOQ/aHJoDn0P7j8AAAA/cAYAAAAAAAAB1wAAAAoAAAACxdCiHljkP9QanRjTI+4/AAAAP4AGAAAAAAAAAdgAAAAKAAAAAsXQoh5Y5D9Cw9EiKTjuPwAAAD+ABgAAAAAAAAHZAAAACgAAAALF0KIeWOQ/qmsGLX9M7j8AAAA/kAYAAAAAAAAB2gAAAAoAAAACxdCiHljkPxgUOzfVYO4/AAAAP5AGAAAAAAAAAdsAAAAKAAAAAsXQoh5Y5D+CvG9BK3XuPwAAAD+fBgAAAAAAAAHcAAAACgAAAALF0KIeWOQ/7mSkS4GJ7j8AAAA/nwYAAAAAAAAB3QAAAAoAAAACxdCiHljkP1gN2VXXne4/AAAAP68GAAAAAAAAAd4AAAAKAAAAAsXQoh5Y5D/GtQ1gLbLuPwAAAD+vBgAAAAAAAAHfAAAACgAAANRSxymLNuU/MF5CaoPG7j8AAAA/vgYAAAAAAAAB4AAAAAoAAADUUscpizblP54Gd3TZ2u4/AAAAP74GAAAAAAAAAeEAAAAKAAAA1FLHKYs25T9yV+CIhQPvPwAAAD/OBgAAAAAAAAHiAAAACgAAANRSxymLNuU/3v8Uk9sX7z8AAAA/zgYAAAAAAAAB4wAAAAoAAADUUscpizblP7ZQfqeHQO8/AAAAP94GAAAAAAAAAeQAAAAKAAAAqOC9sPcU5j8g+bKx3VTvPwAAAD/eBgAAAAAAAAHlAAAACgAAAKjgvbD3FOY/+kkcxol97z8AAAA/7QYAAAAAAAAB5gAAAAoAAABwbrQ3ZPPmP2LyUNDfke8/AAAAP+0GAAAAAAAAAecAAAAKAAAAcG60N2Tz5j/QmoXaNabvPwAAAD/9BgAAAAAAAAHoAAAACgAAAHButDdk8+Y/PEO65Iu67z8AAAA//QYAAAAAAAAB6QAAAAoAAABwbrQ3ZPPmP6br7u7hzu8/AAAAPwwHAAAAAAAAAeoAAAAKAAAAQvyqvtDR5z+m6+7u4c7vPwAAAD/nBwAAAAAAAAs="/>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042|recordLength=9055|start=0|end=9042|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8391|recordLength=58440|start=0|end=58391|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cAAAAKAAAABwMAAAAAAQAAAAgAAAAECUlua0F0b21WMQIAAAAJBAAAAAkFAAAACQYAAAAJBwAAAAkIAAAACQkAAAAJCgAAAAoFBAAAAAtQZW5TdHJva2VWMQQAAAAKQXR0cmlidXRlcwVUcmFjZQlTdGFydFRpbWUEVHlwZQQEAAQPUGVuQXR0cmlidXRlc1YxAgAAAApJbmtUcmFjZVYxAgAAABAMQWN0aW9uVHlwZVYxAgAAAAIAAAAJCwAAAAkMAAAATwcAAAAAAAAF8////wxBY3Rpb25UeXBlVjEBAAAAB3ZhbHVlX18ACAIAAAAAAAAAAQUAAAAEAAAACQ4AAAAJDwAAACMSAAAAAAAAAfD////z////AAAAAAEGAAAABAAAAAkRAAAACRIAAAB4XgAAAAAAAAHt////8////wAAAAABBwAAAAQAAAAJFAAAAAkVAAAAnZ0AAAAAAAAB6v////P///8AAAAAAQgAAAAEAAAACRcAAAAJGAAAADzCAAAAAAAAAef////z////AAAAAAEJAAAABAAAAAkaAAAACRsAAACjxgAAAAAAAAHk////8////wAAAAABCgAAAAQAAAAJHQAAAAkeAAAAassAAAAAAAAB4f////P///8AAAAABQsAAAAPUGVuQXR0cmlidXRlc1YxCgAAAAdfY29sb3JBB19jb2xvclIHX2NvbG9yRwdfY29sb3JCCkZpdFRvQ3VydmUGSGVpZ2h0Dklnbm9yZVByZXNzdXJlDUlzSGlnaGxpZ2h0ZXIFU2hhcGUFV2lkdGgAAAAAAAAAAAQAAgICAgEGAQEMQnJ1c2hTaGFwZVYxAgAAAAYCAAAA/wAAAAAAAAAAAAAIQAAABeD///8MQnJ1c2hTaGFwZVYxAQAAAAd2YWx1ZV9fAAgCAAAAAQAAAAAAAAAAAAhABQwAAAAKSW5rVHJhY2VWMQMAAAANTGlzdGAxK19pdGVtcwxMaXN0YDErX3NpemUPTGlzdGAxK192ZXJzaW9uBAAAGFNoYXJlZC5JbmtpbmcuSW5rUG9pbnRbXQIAAAAICAIAAAAJIQAAADMAAAAzAAAAAQ4AAAALAAAA/wAAAAAAAAAAAAAIQAAAAd7////g////AQAAAAAAAAAAAAhAAQ8AAAAMAAAACSMAAAAqAAAAKgAAAAERAAAACwAAAP8AAAAAAAAAAAAACEAAAAHc////4P///wEAAAAAAAAAAAAIQAESAAAADAAAAAklAAAAIwAAACMAAAABFAAAAAsAAAD/AAAAAAAAAAAAAAhAAAAB2v///+D///8BAAAAAAAAAAAACEABFQAAAAwAAAAJJwAAAA4AAAAOAAAAARcAAAALAAAA/wAAAAAAAAAAAAAIQAAAAdj////g////AQAAAAAAAAAAAAhAARgAAAAMAAAACSkAAAAPAAAADwAAAAEaAAAACwAAAP8AAAAAAAAAAAAACEAAAAHW////4P///wEAAAAAAAAAAAAIQAEbAAAADAAAAAkrAAAADQAAAA0AAAABHQAAAAsAAAD/AAAAAAAAAAAAAAhAAAAB1P///+D///8BAAAAAAAAAAAACEABHgAAAAwAAAAJLQAAAA8AAAAPAAAAByEAAAAAAQAAAEAA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DQ0HIwAAAAABAAAAQAAAAAQKSW5rUG9pbnRWMQI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NFgclAAAAAAEAAABAAAAABApJbmtQb2ludFYxAgAAAAmLAAAACYwAAAAJjQAAAAmOAAAACY8AAAAJkAAAAAmRAAAACZIAAAAJkwAAAAmUAAAACZUAAAAJlgAAAAmXAAAACZgAAAAJmQAAAAmaAAAACZsAAAAJnAAAAAmdAAAACZ4AAAAJnwAAAAmgAAAACaEAAAAJogAAAAmjAAAACaQAAAAJpQAAAAmmAAAACacAAAAJqAAAAAmpAAAACaoAAAAJqwAAAAmsAAAACa0AAAANHQcnAAAAAAEAAAAQAAAABApJbmtQb2ludFYxAgAAAAmuAAAACa8AAAAJsAAAAAmxAAAACbIAAAAJswAAAAm0AAAACbUAAAAJtgAAAAm3AAAACbgAAAAJuQAAAAm6AAAACbsAAAANAgcpAAAAAAEAAAAQAAAABApJbmtQb2ludFYxAgAAAAm8AAAACb0AAAAJvgAAAAm/AAAACcAAAAAJwQAAAAnCAAAACcMAAAAJxAAAAAnFAAAACcYAAAAJxwAAAAnIAAAACckAAAAJygAAAAoHKwAAAAABAAAAEAAAAAQKSW5rUG9pbnRWMQIAAAAJywAAAAnMAAAACc0AAAAJzgAAAAnPAAAACdAAAAAJ0QAAAAnSAAAACdMAAAAJ1AAAAAnVAAAACdYAAAAJ1wAAAA0DBy0AAAAAAQAAABAAAAAECklua1BvaW50VjECAAAACdgAAAAJ2QAAAAnaAAAACdsAAAAJ3AAAAAndAAAACd4AAAAJ3wAAAAngAAAACeEAAAAJ4gAAAAnjAAAACeQAAAAJ5QAAAAnmAAAACgUuAAAACklua1BvaW50VjEEAAAAAVgBWQ5QcmVzc3VyZUZhY3RvcglUaW1lU3RhbXAAAAAABgYLEAIAAAA0CKJKaGqFP4DNiCGYBoM/AAAAPwAAAAAAAAAAAS8AAAAuAAAAUCBAcFp4hz+AzYghmAaDPwAAAD8AAAAAAAAAAAEwAAAALgAAAFQ43pVMhok/AOprrzYJfz8AAAA/0wIAAAAAAAABMQAAAC4AAACEUHy7PpSLPwDqa682CX8/AAAAP9MCAAAAAAAAATIAAAAuAAAApGga4TCijT8A6muvNgl/PwAAAD/iAgAAAAAAAAEzAAAALgAAALyAuAYjsI8/AOprrzYJfz8AAAA/4gIAAAAAAAABNAAAAC4AAABuTCuWCt+QPwDqa682CX8/AAAAP/ICAAAAAAAAATUAAAAuAAAAfFj6qAPmkT8A6muvNgl/PwAAAD/yAgAAAAAAAAE2AAAALgAAAIhkybv87JI/AOprrzYJfz8AAAA/AQMAAAAAAAABNwAAAC4AAACYcJjO9fOTPwDqa682CX8/AAAAPwEDAAAAAAAAATgAAAAuAAAApHxn4e76lD8A6muvNgl/PwAAAD8RAwAAAAAAAAE5AAAALgAAALKINvTnAZY/AOprrzYJfz8AAAA/MAMAAAAAAAABOgAAAC4AAADMlAUH4QiXPwDqa682CX8/AAAAP18DAAAAAAAAATsAAAAuAAAAzqDUGdoPmD8A6muvNgl/PwAAAD9fAwAAAAAAAAE8AAAALgAAANysoyzTFpk/AOprrzYJfz8AAAA/bwMAAAAAAAABPQAAAC4AAAD2uHI/zB2aPwDqa682CX8/AAAAP28DAAAAAAAAAT4AAAAuAAAABsVBUsUkmz8A6muvNgl/PwAAAD9+AwAAAAAAAAE/AAAALgAAAAbREGW+K5w/AOprrzYJfz8AAAA/fgMAAAAAAAABQAAAAC4AAAAi3d93tzKdPwDqa682CX8/AAAAP44DAAAAAAAAAUEAAAAuAAAALumuirA5nj8A6muvNgl/PwAAAD+OAwAAAAAAAAFCAAAALgAAADz1fZ2pQJ8/wDnGGz0FeD8AAAA/nQMAAAAAAAABQwAAAC4AAACmgCZY0SOgP8A5xhs9BXg/AAAAP60DAAAAAAAAAUQAAAAuAAAArAaO4U2noD/AOcYbPQV4PwAAAD+tAwAAAAAAAAFFAAAALgAAALKM9WrKKqE/wDnGGz0FeD8AAAA/vQMAAAAAAAABRgAAAC4AAAC6El30Rq6hP8A5xhs9BXg/AAAAP8wDAAAAAAAAAUcAAAAuAAAAwJjEfcMxoj/AOcYbPQV4PwAAAD/MAwAAAAAAAAFIAAAALgAAAMgeLAdAtaI/wDnGGz0FeD8AAAA/3AMAAAAAAAABSQAAAC4AAADUpJOQvDijP8A5xhs9BXg/AAAAP+sDAAAAAAAAAUoAAAAuAAAA1ir7GTm8oz/AOcYbPQV4PwAAAD/rAwAAAAAAAAFLAAAALgAAANywYqO1P6Q/wDnGGz0FeD8AAAA/6wMAAAAAAAABTAAAAC4AAADqNsosMsOkP8A5xhs9BXg/AAAAP/sDAAAAAAAAAU0AAAAuAAAA8Lwxtq5GpT/AOcYbPQV4PwAAAD/7AwAAAAAAAAFOAAAALgAAAPJCmT8ryqU/wDnGGz0FeD8AAAA/CwQAAAAAAAABTwAAAC4AAAD+yADJp02mP8A5xhs9BXg/AAAAPwsEAAAAAAAAAVAAAAAuAAAAAE9oUiTRpj/AOcYbPQV4PwAAAD8aBAAAAAAAAAFRAAAALgAAAA7Vz9ugVKc/wDnGGz0FeD8AAAA/KgQAAAAAAAABUgAAAC4AAAAUWzdlHdinP8A5xhs9BXg/AAAAPyoEAAAAAAAAAVMAAAAuAAAAEuGe7plbqD/AOcYbPQV4PwAAAD85BAAAAAAAAAFUAAAALgAAACBnBngW36g/wDnGGz0FeD8AAAA/OQQAAAAAAAABVQAAAC4AAAAq7W0Bk2KpP8A5xhs9BXg/AAAAP0kEAAAAAAAAAVYAAAAuAAAAKHPVig/mqT/AOcYbPQV4PwAAAD9JBAAAAAAAAAFXAAAALgAAADb5PBSMaao/wDnGGz0FeD8AAAA/WQQAAAAAAAABWAAAAC4AAABEf6SdCO2qP8A5xhs9BXg/AAAAP2gEAAAAAAAAAVkAAAAuAAAAPgUMJ4Vwqz/AOcYbPQV4PwAAAD94BAAAAAAAAAFaAAAALgAAAEqLc7AB9Ks/wDnGGz0FeD8AAAA/hwQAAAAAAAABWwAAAC4AAABYEds5fnesP8A5xhs9BXg/AAAAP4cEAAAAAAAAAVwAAAAuAAAAWpdCw/r6rD/AiCCIQwFxPwAAAD+XBAAAAAAAAAFdAAAALgAAAGAdqkx3fq0/wIggiEMBcT8AAAA/lwQAAAAAAAABXgAAAC4AAABuoxHW8wGuP8CIIIhDAXE/AAAAP6cEAAAAAAAAAV8AAAAuAAAAbCl5X3CFrj/AiCCIQwFxPwAAAD+nBAAAAAAAAAFgAAAALgAAAHav4OjsCK8/wIggiEMBcT8AAAA/xgQAAAAAAAABYQAAAC4AAABUON6VTIaJP1DjJHS6ocE/AAAAPwAAAAAAAAAAAWIAAAAuAAAAVDjelUyGiT/AtYenmmnBPwAAAD8PAAAAAAAAAAFjAAAALgAAAIRQfLs+lIs/wLWHp5ppwT8AAAA/NAAAAAAAAAABZAAAAC4AAAC8gLgGI7CPP0CI6tp6McE/AAAAP5EAAAAAAAAAAWUAAAAuAAAAbkwrlgrfkD9AiOraejHBPwAAAD+RAAAAAAAAAAFmAAAALgAAAHxY+qgD5pE/QIjq2noxwT8AAAA/oQAAAAAAAAABZwAAAC4AAACIZMm7/OySP0CI6tp6McE/AAAAP6EAAAAAAAAAAWgAAAAuAAAAmHCYzvXzkz9AiOraejHBPwAAAD+wAAAAAAAAAAFpAAAALgAAAKR8Z+Hu+pQ/QIjq2noxwT8AAAA/sAAAAAAAAAABagAAAC4AAACyiDb05wGWP0CI6tp6McE/AAAAP8AAAAAAAAAAAWsAAAAuAAAAzJQFB+EIlz9AiOraejHBPwAAAD/AAAAAAAAAAAFsAAAALgAAAM6g1BnaD5g/QIjq2noxwT8AAAA/0AAAAAAAAAABbQAAAC4AAADcrKMs0xaZP0CI6tp6McE/AAAAP9AAAAAAAAAAAW4AAAAuAAAA9rhyP8wdmj9AiOraejHBPwAAAD/fAAAAAAAAAAFvAAAALgAAAAbFQVLFJJs/QIjq2noxwT8AAAA/7wAAAAAAAAABcAAAAC4AAAAG0RBlviucP0CI6tp6McE/AAAAP+8AAAAAAAAAAXEAAAAuAAAAIt3fd7cynT9AiOraejHBPwAAAD/+AAAAAAAAAAFyAAAALgAAAC7proqwOZ4/QIjq2noxwT8AAAA//gAAAAAAAAABcwAAAC4AAAA89X2dqUCfP0CI6tp6McE/AAAAPw4BAAAAAAAAAXQAAAAuAAAApoAmWNEjoD9AiOraejHBPwAAAD8OAQAAAAAAAAF1AAAALgAAAKwGjuFNp6A/QIjq2noxwT8AAAA/HgEAAAAAAAABdgAAAC4AAAC6El30Rq6hP0CI6tp6McE/AAAAPx4BAAAAAAAAAXcAAAAuAAAAwJjEfcMxoj9AiOraejHBPwAAAD8tAQAAAAAAAAF4AAAALgAAAMgeLAdAtaI/QIjq2noxwT8AAAA/PQEAAAAAAAABeQAAAC4AAADUpJOQvDijP0CI6tp6McE/AAAAPz0BAAAAAAAAAXoAAAAuAAAA3LBio7U/pD9AiOraejHBPwAAAD9MAQAAAAAAAAF7AAAALgAAAOo2yiwyw6Q/QIjq2noxwT8AAAA/TAEAAAAAAAABfAAAAC4AAADwvDG2rkalP0CI6tp6McE/AAAAP0wBAAAAAAAAAX0AAAAuAAAA8kKZPyvKpT9AiOraejHBPwAAAD9cAQAAAAAAAAF+AAAALgAAAP7IAMmnTaY/QIjq2noxwT8AAAA/XAEAAAAAAAABfwAAAC4AAAAAT2hSJNGmP0CI6tp6McE/AAAAP2wBAAAAAAAAAYAAAAAuAAAADtXP26BUpz9AiOraejHBPwAAAD9sAQAAAAAAAAGBAAAALgAAABRbN2Ud2Kc/QIjq2noxwT8AAAA/ewEAAAAAAAABggAAAC4AAAAS4Z7umVuoP0CI6tp6McE/AAAAP4sBAAAAAAAAAYMAAAAuAAAAIGcGeBbfqD9AiOraejHBPwAAAD+LAQAAAAAAAAGEAAAALgAAACrtbQGTYqk/QIjq2noxwT8AAAA/mgEAAAAAAAABhQAAAC4AAAAoc9WKD+apP0CI6tp6McE/AAAAP5oBAAAAAAAAAYYAAAAuAAAANvk8FIxpqj9AiOraejHBPwAAAD/oAQAAAAAAAAGHAAAALgAAAD4FDCeFcKs/QIjq2noxwT8AAAA/+AEAAAAAAAABiAAAAC4AAABKi3OwAfSrP0CI6tp6McE/AAAAPwgCAAAAAAAAAYkAAAAuAAAAWBHbOX53rD9AiOraejHBPwAAAD8IAgAAAAAAAAGKAAAALgAAAFqXQsP6+qw/QIjq2noxwT8AAAA/NgIAAAAAAAABiwAAAC4AAADwHMV2XOtjPxYJAhiEytI/AAAAPwAAAAAAAAAAAYwAAAAuAAAA8BzFdlzrYz9OcrMxdK7SPwAAAD8AAAAAAAAAAAGNAAAALgAAABjv2tF2LXI/jNtkS2SS0j8AAAA/GAEAAAAAAAABjgAAAC4AAABQT1NoP2V6P4zbZEtkktI/AAAAPxgBAAAAAAAAAY8AAAAuAAAAANhl/4NOgT+M22RLZJLSPwAAAD8nAQAAAAAAAAGQAAAALgAAADQIokpoaoU/jNtkS2SS0j8AAAA/JwEAAAAAAAABkQAAAC4AAABUON6VTIaJP4zbZEtkktI/AAAAPzcBAAAAAAAAAZIAAAAuAAAApGga4TCijT+M22RLZJLSPwAAAD83AQAAAAAAAAGTAAAALgAAAG5MK5YK35A/jNtkS2SS0j8AAAA/RwEAAAAAAAABlAAAAC4AAAB8WPqoA+aRP4zbZEtkktI/AAAAP0cBAAAAAAAAAZUAAAAuAAAAmHCYzvXzkz+M22RLZJLSPwAAAD9WAQAAAAAAAAGWAAAALgAAAKR8Z+Hu+pQ/jNtkS2SS0j8AAAA/VgEAAAAAAAABlwAAAC4AAACyiDb05wGWP4zbZEtkktI/AAAAP1YBAAAAAAAAAZgAAAAuAAAAzJQFB+EIlz+M22RLZJLSPwAAAD9mAQAAAAAAAAGZAAAALgAAAM6g1BnaD5g/jNtkS2SS0j8AAAA/ZgEAAAAAAAABmgAAAC4AAAD2uHI/zB2aP4zbZEtkktI/AAAAP3UBAAAAAAAAAZsAAAAuAAAABtEQZb4rnD/KRBZlVHbSPwAAAD+FAQAAAAAAAAGcAAAALgAAACLd33e3Mp0/ykQWZVR20j8AAAA/hQEAAAAAAAABnQAAAC4AAAAu6a6KsDmeP8pEFmVUdtI/AAAAP5UBAAAAAAAAAZ4AAAAuAAAAPPV9nalAnz/KRBZlVHbSPwAAAD+VAQAAAAAAAAGfAAAALgAAAKaAJljRI6A/ykQWZVR20j8AAAA/pAEAAAAAAAABoAAAAC4AAACsBo7hTaegP8pEFmVUdtI/AAAAP6QBAAAAAAAAAaEAAAAuAAAAsoz1asoqoT/KRBZlVHbSPwAAAD+kAQAAAAAAAAGiAAAALgAAALoSXfRGrqE/ykQWZVR20j8AAAA/tAEAAAAAAAABowAAAC4AAADAmMR9wzGiP8pEFmVUdtI/AAAAP7QBAAAAAAAAAaQAAAAuAAAAyB4sB0C1oj/KRBZlVHbSPwAAAD8RAgAAAAAAAAGlAAAALgAAAMgeLAdAtaI/Bq7HfkRa0j8AAAA/IQIAAAAAAAABpgAAAC4AAADWKvsZObyjP0IXeZg0PtI/AAAAP0ACAAAAAAAAAacAAAAuAAAA6jbKLDLDpD9CF3mYND7SPwAAAD9AAgAAAAAAAAGoAAAALgAAAPJCmT8ryqU/Qhd5mDQ+0j8AAAA/UAIAAAAAAAABqQAAAC4AAAAAT2hSJNGmP0IXeZg0PtI/AAAAP1ACAAAAAAAAAaoAAAAuAAAADtXP26BUpz9CF3mYND7SPwAAAD9fAgAAAAAAAAGrAAAALgAAABRbN2Ud2Kc/Qhd5mDQ+0j8AAAA/XwIAAAAAAAABrAAAAC4AAAAS4Z7umVuoP0IXeZg0PtI/AAAAP18CAAAAAAAAAa0AAAAuAAAAIGcGeBbfqD9CF3mYND7SPwAAAD9/AgAAAAAAAAGuAAAALgAAANysoyzTFpk/aOp8w6vj2z8AAAA/AAAAAAAAAAABrwAAAC4AAAD2uHI/zB2aP2jqfMOr49s/AAAAPwAAAAAAAAAAAbAAAAAuAAAAIt3fd7cynT9o6nzDq+PbPwAAAD/pAAAAAAAAAAGxAAAALgAAADz1fZ2pQJ8/aOp8w6vj2z8AAAA/+QAAAAAAAAABsgAAAC4AAACyjPVqyiqhP2jqfMOr49s/AAAAP/kAAAAAAAAAAbMAAAAuAAAAyB4sB0C1oj9o6nzDq+PbPwAAAD8JAQAAAAAAAAG0AAAALgAAANywYqO1P6Q/KoHLqbv/2z8AAAA/CQEAAAAAAAABtQAAAC4AAADyQpk/K8qlPyqBy6m7/9s/AAAAPxgBAAAAAAAAAbYAAAAuAAAAFFs3ZR3Ypz8qgcupu//bPwAAAD8oAQAAAAAAAAG3AAAALgAAACrtbQGTYqk/7hcakMsb3D8AAAA/KAEAAAAAAAABuAAAAC4AAAA+BQwnhXCrP+4XGpDLG9w/AAAAPygBAAAAAAAAAbkAAAAuAAAAWpdCw/r6rD/uFxqQyxvcPwAAAD83AQAAAAAAAAG6AAAALgAAAGAdqkx3fq0/7hcakMsb3D8AAAA/RwEAAAAAAAABuwAAAC4AAABuoxHW8wGuP+4XGpDLG9w/AAAAP0cBAAAAAAAAAbwAAAAuAAAAMFmvjbKN5T+u1wQ3uQrjPwAAAD8AAAAAAAAAAAG9AAAALgAAADBZr42yjeU/TIzdQ7H84j8AAAA/AAAAAAAAAAABvgAAAC4AAAAwWa+Nso3lP+pAtlCp7uI/AAAAPz4AAAAAAAAAAb8AAAAuAAAAMFmvjbKN5T+I9Y5doeDiPwAAAD9OAAAAAAAAAAHAAAAALgAAADBZr42yjeU/JqpnapnS4j8AAAA/TgAAAAAAAAABwQAAAC4AAACQ0UVW6pXlP8ReQHeRxOI/AAAAP14AAAAAAAAAAcIAAAAuAAAA8EncHiKe5T9kExmEibbiPwAAAD9tAAAAAAAAAAHDAAAALgAAAFDCcudZpuU/AsjxkIGo4j8AAAA/bQAAAAAAAAABxAAAAC4AAACvOgmwka7lP6J8yp15muI/AAAAP30AAAAAAAAAAcUAAAAuAAAArzoJsJGu5T9AMaOqcYziPwAAAD99AAAAAAAAAAHGAAAALgAAABGzn3jJtuU/3OV7t2l+4j8AAAA/jAAAAAAAAAABxwAAAC4AAAByKzZBAb/lP3yaVMRhcOI/AAAAP4wAAAAAAAAAAcgAAAAuAAAAcis2QQG/5T8aTy3RWWLiPwAAAD+cAAAAAAAAAAHJAAAALgAAAHIrNkEBv+U/tgMG3lFU4j8AAAA/rAAAAAAAAAABygAAAC4AAADRo8wJOcflP7YDBt5RVOI/AAAAP+8AAAAAAAAAAcsAAAAuAAAA4XfVXlaq7z+A+Maor73kPwAAAD8AAAAAAAAAAAHMAAAALgAAAOF31V5Wqu8/Hq2ftaev5D8AAAA/AAAAAAAAAAABzQAAAC4AAADhd9VeVqrvP75heMKfoeQ/AAAAPx8AAAAAAAAAAc4AAAAuAAAAP/BrJ46y7z9cFlHPl5PkPwAAAD8/AAAAAAAAAAHPAAAALgAAAKFoAvDFuu8/+sop3I+F5D8AAAA/PwAAAAAAAAAB0AAAAC4AAAD/4Ji4/cLvP5p/AumHd+Q/AAAAP04AAAAAAAAAAdEAAAAuAAAAYVkvgTXL7z84NNv1f2nkPwAAAD9OAAAAAAAAAAHSAAAALgAAAMPRxUlt0+8/1OizAnhb5D8AAAA/XgAAAAAAAAAB0wAAAC4AAAAhSlwSpdvvP3KdjA9wTeQ/AAAAP14AAAAAAAAAAdQAAAAuAAAAgcLy2tzj7z9ynYwPcE3kPwAAAD9pAAAAAAAAAAHVAAAALgAAAIHC8trc4+8/ElJlHGg/5D8AAAA/aQAAAAAAAAAB1gAAAC4AAACBwvLa3OPvP7AGPilgMeQ/AAAAP3kAAAAAAAAAAdcAAAAuAAAA4zqJoxTs7z+wBj4pYDHkPwAAAD+oAAAAAAAAAAHYAAAALgAAAHgjLNuGeeg/8L7veP3d7z8AAAA/AAAAAAAAAAAB2QAAAC4AAAB4IyzbhnnoP4xzyIX1z+8/AAAAPwAAAAAAAAAAAdoAAAAuAAAAeCMs24Z56D8sKKGS7cHvPwAAAD8PAAAAAAAAAAHbAAAALgAAANmbwqO+geg/LCihku3B7z8AAAA/DwAAAAAAAAAB3AAAAC4AAADZm8KjvoHoP8jceZ/ls+8/AAAAPx8AAAAAAAAAAd0AAAAuAAAAOBRZbPaJ6D9okVKs3aXvPwAAAD8fAAAAAAAAAAHeAAAALgAAAJqM7zQukug/CEYrudWX7z8AAAA/LgAAAAAAAAAB3wAAAC4AAAD7BIb9ZZroP6b6A8bNie8/AAAAPy4AAAAAAAAAAeAAAAAuAAAAW30cxp2i6D9Er9zSxXvvPwAAAD8+AAAAAAAAAAHhAAAALgAAALr1so7Vqug/5GO1371t7z8AAAA/PgAAAAAAAAAB4gAAAC4AAAC69bKO1aroP4AYjuy1X+8/AAAAP04AAAAAAAAAAeMAAAAuAAAAHG5JVw2z6D8gzWb5rVHvPwAAAD9OAAAAAAAAAAHkAAAALgAAAH3m3x9Fu+g/wIE/BqZD7z8AAAA/XQAAAAAAAAAB5QAAAC4AAADdXnbofMPoP8CBPwamQ+8/AAAAP10AAAAAAAAAAeYAAAAuAAAA3V526HzD6D9cNhgTnjXvPwAAAD9tAAAAAAAAAAs="/>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90|recordLength=14604|start=0|end=14590|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CkR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AAAAvg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DUIFCgAAAApJbmtQb2ludFYxBAAAAAFYAVkOUHJlc3N1cmVGYWN0b3IJVGltZVN0YW1wAAAAAAYGCxACAAAAUkrNI0k44j8Agc2giI2APwAAAD8AAAAAAAAAAAELAAAACgAAAIbvs7VtVOM/4GgwKneOkj8AAAA/TgAAAAAAAAABDAAAAAoAAACG77O1bVTjP+BLHsiy+5U/AAAAP04AAAAAAAAAAQ0AAAAKAAAAhu+ztW1U4z9gLgxm7miZPwAAAD9eAAAAAAAAAAEOAAAACgAAAIbvs7VtVOM/IPrz0LIhoD8AAAA/XgAAAAAAAAABDwAAAAoAAACG77O1bVTjP3Dr6p9Q2KE/AAAAP20AAAAAAAAAARAAAAAKAAAAhu+ztW1U4z8Q3eFu7o6jPwAAAD9tAAAAAAAAAAERAAAACgAAAKqUmkeScOQ/YM7YPYxFpT8AAAA/fQAAAAAAAAABEgAAAAoAAACqlJpHknDkP9C/zwwq/KY/AAAAP30AAAAAAAAAARMAAAAKAAAAqpSaR5Jw5D8gscbbx7KoPwAAAD+MAAAAAAAAAAEUAAAACgAAAKqUmkeScOQ/wKK9qmVpqj8AAAA/jAAAAAAAAAABFQAAAAoAAACqlJpHknDkP+CTtHkDIKw/AAAAP4wAAAAAAAAAARYAAAAKAAAAqpSaR5Jw5D+AhatIodatPwAAAD+cAAAAAAAAAAEXAAAACgAAAKqUmkeScOQ/0HaiFz+Nrz8AAAA/rAAAAAAAAAABGAAAAAoAAACqlJpHknDkP8gsyFo9fbE/AAAAP6wAAAAAAAAAARkAAAAKAAAAqpSaR5Jw5D+YpUNCjFiyPwAAAD+7AAAAAAAAAAEaAAAACgAAAKqUmkeScOQ/KB6/Kdszsz8AAAA/uwAAAAAAAAABGwAAAAoAAACqlJpHknDkP/iWOhEqD7Q/AAAAP8sAAAAAAAAAARwAAAAKAAAAqpSaR5Jw5D+gD7b4eOq0PwAAAD/LAAAAAAAAAAEdAAAACgAAAKqUmkeScOQ/WIgx4MfFtT8AAAA/2gAAAAAAAAABHgAAAAoAAACqlJpHknDkPxgBrccWobY/AAAAP9oAAAAAAAAAAR8AAAAKAAAAqpSaR5Jw5D/QeSivZXy3PwAAAD/qAAAAAAAAAAEgAAAACgAAAKqUmkeScOQ/ePKjlrRXuD8AAAA/6gAAAAAAAAABIQAAAAoAAACqlJpHknDkPzBrH34DM7k/AAAAP/oAAAAAAAAAASIAAAAKAAAAqpSaR5Jw5D/w45plUg66PwAAAD/6AAAAAAAAAAEjAAAACgAAAKqUmkeScOQ/kFwWTaHpuj8AAAA/CQEAAAAAAAABJAAAAAoAAACqlJpHknDkPwhODRw/oLw/AAAAPwkBAAAAAAAAASUAAAAKAAAAqpSaR5Jw5D+wxogDjnu9PwAAAD8ZAQAAAAAAAAEmAAAACgAAAKqUmkeScOQ/KLh/0isyvz8AAAA/GQEAAAAAAAABJwAAAAoAAACqlJpHknDkP3CY/Vy9BsA/AAAAPygBAAAAAAAAASgAAAAKAAAAqpSaR5Jw5D/EVLvQZHTAPwAAAD8oAQAAAAAAAAEpAAAACgAAAKqUmkeScOQ/LBF5RAziwD8AAAA/OAEAAAAAAAABKgAAAAoAAACqlJpHknDkP9yJ9CtbvcE/AAAAPzgBAAAAAAAAASsAAAAKAAAAqpSaR5Jw5D8wRrKfAivCPwAAAD9IAQAAAAAAAAEsAAAACgAAAKqUmkeScOQ/jAJwE6qYwj8AAAA/SAEAAAAAAAABLQAAAAoAAACqlJpHknDkP0h76/r4c8M/AAAAP1cBAAAAAAAAAS4AAAAKAAAAqpSaR5Jw5D+QN6luoOHDPwAAAD9XAQAAAAAAAAEvAAAACgAAAKqUmkeScOQ/+PNm4kdPxD8AAAA/ZwEAAAAAAAABMAAAAAoAAACqlJpHknDkP0ywJFbvvMQ/AAAAP2cBAAAAAAAAATEAAAAKAAAAqpSaR5Jw5D+obOLJlirFPwAAAD92AQAAAAAAAAEyAAAACgAAAKqUmkeScOQ/CCmgPT6YxT8AAAA/dgEAAAAAAAABMwAAAAoAAACqlJpHknDkP2TlXbHlBcY/AAAAP4YBAAAAAAAAATQAAAAKAAAAqpSaR5Jw5D8UXtmYNOHGPwAAAD+GAQAAAAAAAAE1AAAACgAAAKqUmkeScOQ/yNZUgIO8xz8AAAA/lgEAAAAAAAABNgAAAAoAAACG77O1bVTjP4BP0GfSl8g/AAAAP5YBAAAAAAAAATcAAAAKAAAAhu+ztW1U4z8wyEtPIXPJPwAAAD+lAQAAAAAAAAE4AAAACgAAAIbvs7VtVOM/4EDHNnBOyj8AAAA/pQEAAAAAAAABOQAAAAoAAABSSs0jSTjiP0D9hKoXvMo/AAAAP7UBAAAAAAAAAToAAAAKAAAAUkrNI0k44j/wdQCSZpfLPwAAAD+1AQAAAAAAAAE7AAAACgAAACal5pEkHOE/CKs57VzgzD8AAAA/xAEAAAAAAAABPAAAAAoAAAAmpeaRJBzhP2Bn92AETs0/AAAAP8QBAAAAAAAAAT0AAAAKAAAAAgAAAAAA4D8Q4HJIUynOPwAAAD/UAQAAAAAAAAE+AAAACgAAAAIAAAAAAOA/yFjuL6IEzz8AAAA/1AEAAAAAAAABPwAAAAoAAAC8tTLctsfdP3jRaRfx388/AAAAP+QBAAAAAAAAAUAAAAAKAAAAvLUy3LbH3T/wxpNFzCbQPwAAAD/kAQAAAAAAAAFBAAAACgAAALy1Mty2x90/SINRuXOU0D8AAAA/8wEAAAAAAAABQgAAAAoAAABca2W4bY/bP3RhMHNHy9A/AAAAP/MBAAAAAAAAAUMAAAAKAAAAHCGYlCRX2T+gPw8tGwLRPwAAAD8DAgAAAAAAAAFEAAAACgAAABwhmJQkV9k/APzMoMJv0T8AAAA/AwIAAAAAAAABRQAAAAoAAADM1spw2x7XP4iWac49FNI/AAAAPxICAAAAAAAAAUYAAAAKAAAAzNbKcNse1z+wdEiIEUvSPwAAAD8SAgAAAAAAAAFHAAAACgAAAHSM/UyS5tQ/OA/ltYzv0j8AAAA/IgIAAAAAAAABSAAAAAoAAAAsQjApSa7SP5TLoik0XdM/AAAAPyICAAAAAAAAAUkAAAAKAAAALEIwKUmu0j8cZj9XrwHUPwAAAD8yAgAAAAAAAAFKAAAACgAAAOT3YgUAdtA/eCL9ylZv1D8AAAA/MgIAAAAAAAABSwAAAAoAAADk92IFAHbQP9Deuj7+3NQ/AAAAP0ECAAAAAAAAAUwAAAAKAAAACFsrw217zD9YeVdseYHVPwAAAD9BAgAAAAAAAAFNAAAACgAAAIDGkHvbCsg/tDUV4CDv1T8AAAA/UQIAAAAAAAABTgAAAAoAAACAxpB72wrIPzzQsQ2ck9Y/AAAAP1ECAAAAAAAAAU8AAAAKAAAAgMaQe9sKyD+UjG+BQwHXPwAAAD9gAgAAAAAAAAFQAAAACgAAAIDGkHvbCsg/ICcMr76l1z8AAAA/YAIAAAAAAAABUQAAAAoAAAD4MfYzSZrDP6TBqNw5Stg/AAAAP3ACAAAAAAAAAVIAAAAKAAAA+DH2M0mawz8sXEUKte7YPwAAAD9wAgAAAAAAAAFTAAAACgAAAPgx9jNJmsM/hBgDflxc2T8AAAA/gAIAAAAAAAABVAAAAAoAAAD4MfYzSZrDPwizn6vXANo/AAAAP4ACAAAAAAAAAVUAAAAKAAAA+DH2M0mawz+UTTzZUqXaPwAAAD+PAgAAAAAAAAFWAAAACgAAAGA6t9htU74/IOjYBs5J2z8AAAA/jwIAAAAAAAABVwAAAAoAAABgOrfYbVO+P3yklnp1t9s/AAAAP58CAAAAAAAAAVgAAAAKAAAAYDq32G1Tvj8APzOo8FvcPwAAAD+fAgAAAAAAAAFZAAAACgAAAGA6t9htU74/jNnP1WsA3T8AAAA/rgIAAAAAAAABWgAAAAoAAABgOrfYbVO+P+SVjUkTbt0/AAAAP64CAAAAAAAAAVsAAAAKAAAAQBGCSUlytT88Uku9utvdPwAAAD++AgAAAAAAAAFcAAAACgAAAEARgklJcrU/mA4JMWJJ3j8AAAA/vgIAAAAAAAABXQAAAAoAAABAEYJJSXK1PyCppV7d7d4/AAAAP84CAAAAAAAAAV4AAAAKAAAAQBGCSUlytT94ZWPShFvfPwAAAD/OAgAAAAAAAAFfAAAACgAAAEARgklJcrU/0CEhRizJ3z8AAAA/3QIAAAAAAAABYAAAAAoAAABAEYJJSXK1Pxhv79xpG+A/AAAAP90CAAAAAAAAAWEAAAAKAAAAQBGCSUlytT9ETc6WPVLgPwAAAD/tAgAAAAAAAAFiAAAACgAAAEARgklJcrU/ciutUBGJ4D8AAAA/7QIAAAAAAAABYwAAAAoAAABAEYJJSXK1P54JjArlv+A/AAAAP/wCAAAAAAAAAWQAAAAKAAAAQBGCSUlytT/K52rEuPbgPwAAAD/8AgAAAAAAAAFlAAAACgAAAEARgklJcrU/+MVJfowt4T8AAAA/DAMAAAAAAAABZgAAAAoAAABgOrfYbVO+PxA1OVv2SOE/AAAAPwwDAAAAAAAAAWcAAAAKAAAAYDq32G1Tvj88ExgVyn/hPwAAAD8cAwAAAAAAAAFoAAAACgAAAPgx9jNJmsM/bPH2zp224T8AAAA/HAMAAAAAAAABaQAAAAoAAACAxpB72wrIP64+xWXbCOI/AAAAPyYDAAAAAAAAAWoAAAAKAAAACFsrw217zD/yi5P8GFviPwAAAD8mAwAAAAAAAAFrAAAACgAAAOT3YgUAdtA/HmpytuyR4j8AAAA/NgMAAAAAAAABbAAAAAoAAADk92IFAHbQP0pIUXDAyOI/AAAAPzYDAAAAAAAAAW0AAAAKAAAA5PdiBQB20D96JjAqlP/iPwAAAD9FAwAAAAAAAAFuAAAACgAAACxCMClJrtI/kJUfB/4a4z8AAAA/RQMAAAAAAAABbwAAAAoAAAAsQjApSa7SP9Li7Z07beM/AAAAP1UDAAAAAAAAAXAAAAAKAAAALEIwKUmu0j/qUd16pYjjPwAAAD9VAwAAAAAAAAFxAAAACgAAAHSM/UyS5tQ/GDC8NHm/4z8AAAA/ZQMAAAAAAAABcgAAAAoAAAB0jP1MkubUP0QOm+5M9uM/AAAAP2UDAAAAAAAAAXMAAAAKAAAAzNbKcNse1z9y7HmoIC3kPwAAAD90AwAAAAAAAAF0AAAACgAAAMzWynDbHtc/nspYYvRj5D8AAAA/dAMAAAAAAAABdQAAAAoAAAAcIZiUJFfZP+IXJ/kxtuQ/AAAAP4QDAAAAAAAAAXYAAAAKAAAAHCGYlCRX2T/6hhbWm9HkPwAAAD+EAwAAAAAAAAF3AAAACgAAABwhmJQkV9k/JmX1j28I5T8AAAA/kwMAAAAAAAABeAAAAAoAAABca2W4bY/bP1RD1ElDP+U/AAAAP5MDAAAAAAAAAXkAAAAKAAAAXGtluG2P2z9qssMmrVrlPwAAAD+jAwAAAAAAAAF6AAAACgAAAFxrZbhtj9s/mJCi4ICR5T8AAAA/owMAAAAAAAABewAAAAoAAABca2W4bY/bP8RugZpUyOU/AAAAP7MDAAAAAAAAAXwAAAAKAAAAXGtluG2P2z/wTGBUKP/lPwAAAD+zAwAAAAAAAAF9AAAACgAAALy1Mty2x90/CrxPMZIa5j8AAAA/wgMAAAAAAAABfgAAAAoAAAC8tTLctsfdPzaaLutlUeY/AAAAP8IDAAAAAAAAAX8AAAAKAAAAAgAAAAAA4D965/yBo6PmPwAAAD/SAwAAAAAAAAGAAAAACgAAACal5pEkHOE/vjTLGOH15j8AAAA/0gMAAAAAAAABgQAAAAoAAABSSs0jSTjiP+wSqtK0LOc/AAAAP+EDAAAAAAAAAYIAAAAKAAAAhu+ztW1U4z8CgpmvHkjnPwAAAD/hAwAAAAAAAAGDAAAACgAAAIbvs7VtVOM/MGB4afJ+5z8AAAA/8QMAAAAAAAABhAAAAAoAAACqlJpHknDkP0TPZ0Zcmuc/AAAAP/EDAAAAAAAAAYUAAAAKAAAA2jmB2baM5T90rUYAMNHnPwAAAD8BBAAAAAAAAAGGAAAACgAAAP7eZ2vbqOY/ihw23Zns5z8AAAA/AQQAAAAAAAABhwAAAAoAAAD+3mdr26jmP56LJboDCOg/AAAAPxAEAAAAAAAAAYgAAAAKAAAA/t5na9uo5j+4+hSXbSPoPwAAAD8QBAAAAAAAAAGJAAAACgAAAB6ETv3/xOc/zGkEdNc+6D8AAAA/IAQAAAAAAAABigAAAAoAAAAehE79/8TnP+bY81BBWug/AAAAPyAEAAAAAAAAAYsAAAAKAAAAHoRO/f/E5z/6R+Mtq3XoPwAAAD8vBAAAAAAAAAGMAAAACgAAAB6ETv3/xOc/ELfSChWR6D8AAAA/LwQAAAAAAAABjQAAAAoAAAAehE79/8TnPyYmwud+rOg/AAAAPz8EAAAAAAAAAY4AAAAKAAAAHoRO/f/E5z8+lbHE6MfoPwAAAD8/BAAAAAAAAAGPAAAACgAAAE4pNY8k4eg/VAShoVLj6D8AAAA/TwQAAAAAAAABkAAAAAoAAABOKTWPJOHoP2xzkH68/ug/AAAAP08EAAAAAAAAAZEAAAAKAAAATik1jyTh6D+G4n9bJhrpPwAAAD9eBAAAAAAAAAGSAAAACgAAAE4pNY8k4eg/mFFvOJA16T8AAAA/XgQAAAAAAAABkwAAAAoAAABOKTWPJOHoP8YvTvJjbOk/AAAAP24EAAAAAAAAAZQAAAAKAAAATik1jyTh6D/0DS2sN6PpPwAAAD9uBAAAAAAAAAGVAAAACgAAAHLOGyFJ/ek/Cn0ciaG+6T8AAAA/fQQAAAAAAAABlgAAAAoAAAByzhshSf3pPzhb+0J19ek/AAAAP30EAAAAAAAAAZcAAAAKAAAAcs4bIUn96T9iOdr8SCzqPwAAAD+NBAAAAAAAAAGYAAAACgAAAHLOGyFJ/ek/eqjJ2bJH6j8AAAA/jQQAAAAAAAABmQAAAAoAAACScwKzbRnrP5QXubYcY+o/AAAAP50EAAAAAAAAAZoAAAAKAAAAknMCs20Z6z+mhqiThn7qPwAAAD+dBAAAAAAAAAGbAAAACgAAAJJzArNtGes/vvWXcPCZ6j8AAAA/rAQAAAAAAAABnAAAAAoAAACScwKzbRnrP+zTdirE0Oo/AAAAP6wEAAAAAAAAAZ0AAAAKAAAAknMCs20Z6z8GQ2YHLuzqPwAAAD+8BAAAAAAAAAGeAAAACgAAAJJzArNtGes/GLJV5JcH6z8AAAA/vAQAAAAAAAABnwAAAAoAAADGGOlEkjXsPzAhRcEBI+s/AAAAP8sEAAAAAAAAAaAAAAAKAAAAxhjpRJI17D9GkDSeaz7rPwAAAD/LBAAAAAAAAAGhAAAACgAAAMYY6USSNew/Xv8je9VZ6z8AAAA/2wQAAAAAAAABogAAAAoAAADGGOlEkjXsP3BuE1g/des/AAAAP9sEAAAAAAAAAaMAAAAKAAAAxhjpRJI17D+K3QI1qZDrPwAAAD/rBAAAAAAAAAGkAAAACgAAAMYY6USSNew/okzyEROs6z8AAAA/6wQAAAAAAAABpQAAAAoAAADGGOlEkjXsP8wq0cvm4us/AAAAP/oEAAAAAAAAAaYAAAAKAAAAxhjpRJI17D/6CLCFuhnsPwAAAD/6BAAAAAAAAAGnAAAACgAAAMYY6USSNew/FHifYiQ17D8AAAA/CgUAAAAAAAABqAAAAAoAAADavc/WtlHtPz5Wfhz4a+w/AAAAPwoFAAAAAAAAAakAAAAKAAAA2r3P1rZR7T9YxW35YYfsPwAAAD8ZBQAAAAAAAAGqAAAACgAAANq9z9a2Ue0/bjRd1sui7D8AAAA/GQUAAAAAAAABqwAAAAoAAADavc/WtlHtP4KjTLM1vuw/AAAAPykFAAAAAAAAAawAAAAKAAAA2r3P1rZR7T+YEjyQn9nsPwAAAD84BQAAAAAAAAGtAAAACgAAANq9z9a2Ue0/soErbQn17D8AAAA/SAUAAAAAAAABrgAAAAoAAADavc/WtlHtP8bwGkpzEO0/AAAAP0gFAAAAAAAAAa8AAAAKAAAA2r3P1rZR7T/cXwon3SvtPwAAAD9XBQAAAAAAAAGwAAAACgAAANq9z9a2Ue0/9M75A0dH7T8AAAA/VwUAAAAAAAABsQAAAAoAAADavc/WtlHtPwo+6eCwYu0/AAAAP2cFAAAAAAAAAbIAAAAKAAAA2r3P1rZR7T8irdi9Gn7tPwAAAD92BQAAAAAAAAGzAAAACgAAANq9z9a2Ue0/OBzImoSZ7T8AAAA/dgUAAAAAAAABtAAAAAoAAADavc/WtlHtP0yLt3futO0/AAAAP4YFAAAAAAAAAbUAAAAKAAAA2r3P1rZR7T9m+qZUWNDtPwAAAD+GBQAAAAAAAAG2AAAACgAAANq9z9a2Ue0/fGmWMcLr7T8AAAA/lgUAAAAAAAABtwAAAAoAAADavc/WtlHtP5DYhQ4sB+4/AAAAP5YFAAAAAAAAAbgAAAAKAAAA2r3P1rZR7T+qR3XrlSLuPwAAAD+lBQAAAAAAAAG5AAAACgAAANq9z9a2Ue0/wLZkyP897j8AAAA/pQUAAAAAAAABugAAAAoAAADavc/WtlHtP9glVKVpWe4/AAAAP7UFAAAAAAAAAbsAAAAKAAAA2r3P1rZR7T/slEOC03TuPwAAAD+1BQAAAAAAAAG8AAAACgAAANq9z9a2Ue0/BAQzXz2Q7j8AAAA/xAUAAAAAAAABvQAAAAoAAADavc/WtlHtPxhzIjynq+4/AAAAP8QFAAAAAAAAAb4AAAAKAAAA2r3P1rZR7T8y4hEZEcfuPwAAAD/UBQAAAAAAAAG/AAAACgAAANq9z9a2Ue0/RlEB9nri7j8AAAA/5AUAAAAAAAABwAAAAAoAAADavc/WtlHtP1zA8NLk/e4/AAAAP/MFAAAAAAAAAcEAAAAKAAAA2r3P1rZR7T90L+CvThnvPwAAAD8DBgAAAAAAAAHCAAAACgAAANq9z9a2Ue0/jp7PjLg07z8AAAA/AwYAAAAAAAABwwAAAAoAAADavc/WtlHtP54Nv2kiUO8/AAAAPxIGAAAAAAAAAcQAAAAKAAAA2r3P1rZR7T+4fK5GjGvvPwAAAD8SBgAAAAAAAAHFAAAACgAAANq9z9a2Ue0/zuudI/aG7z8AAAA/IgYAAAAAAAABxgAAAAoAAADavc/WtlHtP+ZajQBgou8/AAAAPzIGAAAAAAAAAccAAAAKAAAA2r3P1rZR7T/8yXzdyb3vPwAAAD9BBgAAAAAAAAs="/>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347|recordLength=29347|start=0|end=29347|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990|recordLength=58045|start=0|end=57990|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555|recordLength=22591|start=0|end=22555|audioFormat={00001610-0000-0010-8000-00AA00389B71}|audioRate=44100|muted=false|volume=0.8|fadeIn=0|fadeOut=0|videoFormat={34363248-0000-0010-8000-00AA00389B71}|videoRate=15|videoWidth=256|videoHeight=256"/>
</p:tagLst>
</file>

<file path=ppt/tags/tag3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LAAAABwMAAAAAAQAAAAQAAAAECUlua0F0b21WMQIAAAAJBAAAAA0DBQQAAAALUGVuU3Ryb2tlVjEEAAAACkF0dHJpYnV0ZXMFVHJhY2UJU3RhcnRUaW1lBFR5cGUEBAAED1BlbkF0dHJpYnV0ZXNWMQIAAAAKSW5rVHJhY2VWMQIAAAAQDEFjdGlvblR5cGVWMQIAAAACAAAACQUAAAAJBgAAADhI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kAAAAp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NXAUKAAAACklua1BvaW50VjEEAAAAAVgBWQ5QcmVzc3VyZUZhY3RvcglUaW1lU3RhbXAAAAAABgYLEAIAAABGIqplVKXtP4AhTOmHR3w/AAAAPwAAAAAAAAAAAQsAAAAKAAAARiKqZVSl7T/ArADP1rOPPwAAAD8gAAAAAAAAAAEMAAAACgAAAEYiqmVUpe0/4KOt1PShmD8AAAA/LwAAAAAAAAABDQAAAAoAAABGIqplVKXtP+B47SD/tKA/AAAAPy8AAAAAAAAAAQ4AAAAKAAAARiKqZVSl7T+gH4TXAxmlPwAAAD8/AAAAAAAAAAEPAAAACgAAAOIfZ17Oq+w/oMYajgh9qT8AAAA/PwAAAAAAAAABEAAAAAoAAADiH2dezqvsP5BtsUQN4a0/AAAAP04AAAAAAAAAAREAAAAKAAAA4h9nXs6r7D8wCqT9iCKxPwAAAD9OAAAAAAAAAAESAAAACgAAAOIfZ17Oq+w/oF3vWItUsz8AAAA/XgAAAAAAAAABEwAAAAoAAABqHSRXSLLrPyCxOrSNhrU/AAAAP14AAAAAAAAAARQAAAAKAAAAah0kV0iy6z+ABIYPkLi3PwAAAD9uAAAAAAAAAAEVAAAACgAAAGodJFdIsus/wOZiTDwvuT8AAAA/bgAAAAAAAAABFgAAAAoAAABqHSRXSLLrP0A6rqc+Ybs/AAAAP30AAAAAAAAAARcAAAAKAAAA8hrhT8K46j+IHIvk6te8PwAAAD99AAAAAAAAAAEYAAAACgAAAPIa4U/CuOo/uI35AkGTvT8AAAA/jQAAAAAAAAABGQAAAAoAAADyGuFPwrjqP/hv1j/tCb8/AAAAP40AAAAAAAAAARoAAAAKAAAA8hrhT8K46j8g4UReQ8W/PwAAAD+cAAAAAAAAAAEbAAAACgAAAPIa4U/CuOo/KKlZvkxAwD8AAAA/nAAAAAAAAAABHAAAAAoAAADyGuFPwrjqP7DhkM33ncA/AAAAP6wAAAAAAAAAAR0AAAAKAAAA8hrhT8K46j9MGsjcovvAPwAAAD+sAAAAAAAAAAEeAAAACgAAAPIa4U/CuOo/3FL/601ZwT8AAAA/vAAAAAAAAAABHwAAAAoAAACOGJ5IPL/pP2yLNvv4tsE/AAAAP7wAAAAAAAAAASAAAAAKAAAAjhieSDy/6T8AxG0KpBTCPwAAAD/LAAAAAAAAAAEhAAAACgAAAI4Ynkg8v+k/IDXcKPrPwj8AAAA/ywAAAAAAAAABIgAAAAoAAACOGJ5IPL/pP7htEzilLcM/AAAAP9sAAAAAAAAAASMAAAAKAAAAjhieSDy/6T/c3oFW++jDPwAAAD/bAAAAAAAAAAEkAAAACgAAAI4Ynkg8v+k/CFDwdFGkxD8AAAA/6gAAAAAAAAABJQAAAAoAAAASFltBtsXoP5iIJ4T8AcU/AAAAP/AAAAAAAAAAASYAAAAKAAAAphMYOjDM5z9IMs2x/RrGPwAAAD8AAQAAAAAAAAEnAAAACgAAAKYTGDowzOc/dKM70FPWxj8AAAA/AAEAAAAAAAABKAAAAAoAAAA2EdUyqtLmPzRN4f1U78c/AAAAPxABAAAAAAAAASkAAAAKAAAANhHVMqrS5j9Yvk8cq6rIPwAAAD8QAQAAAAAAAAEqAAAACgAAALoOkisk2eU/EGj1SazDyT8AAAA/HwEAAAAAAAABKwAAAAoAAABODE8knt/kP8QRm3et3Mo/AAAAPx8BAAAAAAAAASwAAAAKAAAA3gkMHRjm4z+Au0ClrvXLPwAAAD8vAQAAAAAAAAEtAAAACgAAAGYHyRWS7OI/NGXm0q8OzT8AAAA/LwEAAAAAAAABLgAAAAoAAAD2BIYODPPhP/AOjACxJ84/AAAAPz4BAAAAAAAAAS8AAAAKAAAAegJDB4b54D+suDEuskDPPwAAAD8+AQAAAAAAAAEwAAAACgAAAAIAAAAAAOA/LrHrrdks0D8AAAA/TgEAAAAAAAABMQAAAAoAAAAk+3nx8wzePw6GvkRaudA/AAAAP04BAAAAAAAAATIAAAAKAAAASPbz4ucZ3D/mWpHb2kXRPwAAAD9eAQAAAAAAAAEzAAAACgAAAFDxbdTbJto/xC9kclvS0T8AAAA/XgEAAAAAAAABNAAAAAoAAABQ8W3U2ybaP6QENwncXtI/AAAAP20BAAAAAAAAATUAAAAKAAAAeOznxc8z2D982QmgXOvSPwAAAD9tAQAAAAAAAAE2AAAACgAAAJjnYbfDQNY/XK7cNt130z8AAAA/fQEAAAAAAAABNwAAAAoAAACk4tuot03UP+zmE0aI1dM/AAAAP30BAAAAAAAAATgAAAAKAAAAxN1Vmqta0j+AH0tVMzPUPwAAAD+MAQAAAAAAAAE5AAAACgAAAOzYz4ufZ9A/xLvm3Ahi1D8AAAA/jAEAAAAAAAABOgAAAAoAAADs2M+Ln2fQP1z0Heyzv9Q/AAAAP5wBAAAAAAAAATsAAAAKAAAA7NjPi59n0D+kkLlzie7UPwAAAD+cAQAAAAAAAAE8AAAACgAAAOink/om6cw/7CxV+14d1T8AAAA/rAEAAAAAAAABPQAAAAoAAAAwnofdDgPJPzjJ8II0TNU/AAAAP6wBAAAAAAAAAT4AAAAKAAAAMJ6H3Q4DyT+AZYwKCnvVPwAAAD+7AQAAAAAAAAE/AAAACgAAADCeh90OA8k/yAEokt+p1T8AAAA/uwEAAAAAAAABQAAAAAoAAAAwnofdDgPJPxiewxm12NU/AAAAP8sBAAAAAAAAAUEAAAAKAAAAeJR7wPYcxT9cOl+higfWPwAAAD/LAQAAAAAAAAFCAAAACgAAAHiUe8D2HMU/qNb6KGA21j8AAAA/2gEAAAAAAAABQwAAAAoAAAB4lHvA9hzFP/BylrA1ZdY/AAAAP9oBAAAAAAAAAUQAAAAKAAAAeJR7wPYcxT84DzI4C5TWPwAAAD/qAQAAAAAAAAFFAAAACgAAAHiUe8D2HMU/hKvNv+DC1j8AAAA/6gEAAAAAAAABRgAAAAoAAAB4lHvA9hzFPxTkBM+LINc/AAAAP/oBAAAAAAAAAUcAAAAKAAAAeJR7wPYcxT/wuNdlDK3XPwAAAD/6AQAAAAAAAAFIAAAACgAAAHiUe8D2HMU/iPEOdbcK2D8AAAA/CQIAAAAAAAABSQAAAAoAAAAwnofdDgPJP2TG4Qs4l9g/AAAAPwkCAAAAAAAAAUoAAAAKAAAAMJ6H3Q4DyT9Am7SiuCPZPwAAAD8ZAgAAAAAAAAFLAAAACgAAAOink/om6cw/HHCHOTmw2T8AAAA/GQIAAAAAAAABTAAAAAoAAADs2M+Ln2fQP/REWtC5PNo/AAAAPygCAAAAAAAAAU0AAAAKAAAA7NjPi59n0D/UGS1nOsnaPwAAAD8oAgAAAAAAAAFOAAAACgAAAMTdVZqrWtI/tO7//bpV2z8AAAA/OAIAAAAAAAABTwAAAAoAAACk4tuot03UP4zD0pQ74ts/AAAAPzgCAAAAAAAAAVAAAAAKAAAApOLbqLdN1D9omKUrvG7cPwAAAD9IAgAAAAAAAAFRAAAACgAAAJjnYbfDQNY//NDcOmfM3D8AAAA/SAIAAAAAAAABUgAAAAoAAACY52G3w0DWP9Slr9HnWN0/AAAAP1cCAAAAAAAAAVMAAAAKAAAAeOznxc8z2D9o3ubgkrbdPwAAAD9XAgAAAAAAAAFUAAAACgAAAHjs58XPM9g/tHqCaGjl3T8AAAA/ZwIAAAAAAAABVQAAAAoAAABQ8W3U2ybaP0SzuXcTQ94/AAAAP2cCAAAAAAAAAVYAAAAKAAAAUPFt1Nsm2j/Y6/CGvqDePwAAAD92AgAAAAAAAAFXAAAACgAAAFDxbdTbJto/JIiMDpTP3j8AAAA/dgIAAAAAAAABWAAAAAoAAABQ8W3U2ybaP7TAwx0/Ld8/AAAAP4YCAAAAAAAAAVkAAAAKAAAAUPFt1Nsm2j9I+fos6orfPwAAAD+GAgAAAAAAAAFaAAAACgAAAEj28+LnGdw/EOfmYbUL4D8AAAA/lgIAAAAAAAABWwAAAAoAAABI9vPi5xncP1yDgumKOuA/AAAAP5YCAAAAAAAAAVwAAAAKAAAAJPt58fMM3j/I7es0y4DgPwAAAD+lAgAAAAAAAAFdAAAACgAAACT7efHzDN4/OFhVgAvH4D8AAAA/pQIAAAAAAAABXgAAAAoAAAAk+3nx8wzeP6TCvstLDeE/AAAAP7UCAAAAAAAAAV8AAAAKAAAAAgAAAAAA4D8SLSgXjFPhPwAAAD+1AgAAAAAAAAFgAAAACgAAAAIAAAAAAOA/gpeRYsyZ4T8AAAA/xAIAAAAAAAABYQAAAAoAAAB6AkMHhvngP+4B+60M4OE/AAAAP8QCAAAAAAAAAWIAAAAKAAAAegJDB4b54D9ebGT5TCbiPwAAAD/UAgAAAAAAAAFjAAAACgAAAPYEhg4M8+E/zNbNRI1s4j8AAAA/1AIAAAAAAAABZAAAAAoAAABmB8kVkuziP2APBVQ4yuI/AAAAP+QCAAAAAAAAAWUAAAAKAAAA3gkMHRjm4z/yRzxj4yfjPwAAAD/kAgAAAAAAAAFmAAAACgAAAE4MTySe3+Q/YLKlriNu4z8AAAA/8wIAAAAAAAABZwAAAAoAAAC6DpIrJNnlP9AcD/pjtOM/AAAAP/gCAAAAAAAAAWgAAAAKAAAANhHVMqrS5j88h3hFpPrjPwAAAD8IAwAAAAAAAAFpAAAACgAAAKYTGDowzOc/qvHhkORA5D8AAAA/CAMAAAAAAAABagAAAAoAAAASFltBtsXoPxpcS9wkh+Q/AAAAPxcDAAAAAAAAAWsAAAAKAAAAEhZbQbbF6D+GxrQnZc3kPwAAAD8XAwAAAAAAAAFsAAAACgAAABIWW0G2xeg/0GJQrzr85D8AAAA/JwMAAAAAAAABbQAAAAoAAAASFltBtsXoPxj/6zYQK+U/AAAAPycDAAAAAAAAAW4AAAAKAAAAEhZbQbbF6D9km4e+5VnlPwAAAD83AwAAAAAAAAFvAAAACgAAABIWW0G2xeg/hmlVglBx5T8AAAA/NwMAAAAAAAABcAAAAAoAAAASFltBtsXoP9IF8QkmoOU/AAAAP0YDAAAAAAAAAXEAAAAKAAAAEhZbQbbF6D/0077NkLflPwAAAD9GAwAAAAAAAAFyAAAACgAAABIWW0G2xeg/GqKMkfvO5T8AAAA/VgMAAAAAAAABcwAAAAoAAAASFltBtsXoP0BwWlVm5uU/AAAAP1YDAAAAAAAAAXQAAAAKAAAAEhZbQbbF6D9kPigZ0f3lPwAAAD9lAwAAAAAAAAF1AAAACgAAABIWW0G2xeg/igz23DsV5j8AAAA/ZQMAAAAAAAABdgAAAAoAAAASFltBtsXoP6zaw6CmLOY/AAAAP3UDAAAAAAAAAXcAAAAKAAAAEhZbQbbF6D/SqJFkEUTmPwAAAD91AwAAAAAAAAF4AAAACgAAABIWW0G2xeg/9nZfKHxb5j8AAAA/hQMAAAAAAAABeQAAAAoAAAASFltBtsXoPz4T+69RiuY/AAAAP4UDAAAAAAAAAXoAAAAKAAAAEhZbQbbF6D9m4chzvKHmPwAAAD+UAwAAAAAAAAF7AAAACgAAAKYTGDowzOc/rn1k+5HQ5j8AAAA/lAMAAAAAAAABfAAAAAoAAAA2EdUyqtLmP9BLMr/85+Y/AAAAP6QDAAAAAAAAAX0AAAAKAAAANhHVMqrS5j/4GQCDZ//mPwAAAD+kAwAAAAAAAAF+AAAACgAAALoOkisk2eU/QrabCj0u5z8AAAA/swMAAAAAAAABfwAAAAoAAABODE8knt/kP4pSN5ISXec/AAAAP7MDAAAAAAAAAYAAAAAKAAAA3gkMHRjm4z/W7tIZ6IvnPwAAAD/DAwAAAAAAAAGBAAAACgAAAN4JDB0Y5uM/HItuob265z8AAAA/wwMAAAAAAAABggAAAAoAAABmB8kVkuziP2YnCimT6ec/AAAAP9MDAAAAAAAAAYMAAAAKAAAA9gSGDgzz4T+ww6WwaBjoPwAAAD/TAwAAAAAAAAGEAAAACgAAAHoCQweG+eA/+l9BOD5H6D8AAAA/4gMAAAAAAAABhQAAAAoAAAACAAAAAADgP0D83L8Tdug/AAAAP+IDAAAAAAAAAYYAAAAKAAAAJPt58fMM3j+MmHhH6aToPwAAAD/yAwAAAAAAAAGHAAAACgAAAEj28+LnGdw/1jQUz77T6D8AAAA/8gMAAAAAAAABiAAAAAoAAABQ8W3U2ybaP0KffRr/Gek/AAAAPwEEAAAAAAAAAYkAAAAKAAAAeOznxc8z2D+0CedlP2DpPwAAAD8BBAAAAAAAAAGKAAAACgAAAJjnYbfDQNY/IHRQsX+m6T8AAAA/EQQAAAAAAAABiwAAAAoAAACk4tuot03UP47eufy/7Ok/AAAAPxEEAAAAAAAAAYwAAAAKAAAAxN1Vmqta0j/YelWElRvqPwAAAD8hBAAAAAAAAAGNAAAACgAAAOzYz4ufZ9A/RuW+z9Vh6j8AAAA/IQQAAAAAAAABjgAAAAoAAADop5P6JunMP7JPKBsWqOo/AAAAPzAEAAAAAAAAAY8AAAAKAAAAMJ6H3Q4DyT8gupFmVu7qPwAAAD8wBAAAAAAAAAGQAAAACgAAAHiUe8D2HMU/kCT7sZY06z8AAAA/QAQAAAAAAAABkQAAAAoAAACQim+j3jbBP/6OZP3Weus/AAAAP0AEAAAAAAAAAZIAAAAKAAAAkIpvo942wT9IKwCFrKnrPwAAAD9PBAAAAAAAAAGTAAAACgAAAKABxwyNobo/ksebDILY6z8AAAA/TwQAAAAAAAABlAAAAAoAAADQ7a7SXNWyP9hjN5RXB+w/AAAAP18EAAAAAAAAAZUAAAAKAAAA0O2u0lzVsj8kANMbLTbsPwAAAD9fBAAAAAAAAAGWAAAACgAAANDtrtJc1bI/bJxuowJl7D8AAAA/bwQAAAAAAAABlwAAAAoAAADQ7a7SXNWyP9wG2O5Cq+w/AAAAP28EAAAAAAAAAZgAAAAKAAAA0O2u0lzVsj/+1KWyrcLsPwAAAD9+BAAAAAAAAAGZAAAACgAAANDtrtJc1bI/THFBOoPx7D8AAAA/fgQAAAAAAAABmgAAAAoAAADQ7a7SXNWyP5IN3cFYIO0/AAAAP44EAAAAAAAAAZsAAAAKAAAA0O2u0lzVsj8AeEYNmWbtPwAAAD+OBAAAAAAAAAGcAAAACgAAAKABxwyNobo/ShTilG6V7T8AAAA/nQQAAAAAAAABnQAAAAoAAACQim+j3jbBP7h+S+Cu2+0/AAAAP50EAAAAAAAAAZ4AAAAKAAAAkIpvo942wT8CG+dnhAruPwAAAD+tBAAAAAAAAAGfAAAACgAAAJCKb6PeNsE/coVQs8RQ7j8AAAA/rQQAAAAAAAABoAAAAAoAAAB4lHvA9hzFP7oh7Dqaf+4/AAAAP70EAAAAAAAAAaEAAAAKAAAAeJR7wPYcxT8EvofCb67uPwAAAD+9BAAAAAAAAAGiAAAACgAAADCeh90OA8k/TlojSkXd7j8AAAA/zAQAAAAAAAABowAAAAoAAAAwnofdDgPJP5b2vtEaDO8/AAAAP8wEAAAAAAAAAaQAAAAKAAAA6KeT+ibpzD+6xIyVhSPvPwAAAD/cBAAAAAAAAAGlAAAACgAAAOzYz4ufZ9A/AmEoHVtS7z8AAAA/3AQAAAAAAAABpgAAAAoAAADE3VWaq1rSPygv9uDFae8/AAAAP+sEAAAAAAAAAacAAAAKAAAAxN1Vmqta0j9O/cOkMIHvPwAAAD/rBAAAAAAAAAGoAAAACgAAAMTdVZqrWtI/csuRaJuY7z8AAAA/+wQAAAAAAAABqQAAAAoAAADE3VWaq1rSP5iZXywGsO8/AAAAP20FAAAAAAAAAaoAAAAKAAAApOLbqLdN1D+8Zy3wcMfvPwAAAD9tBQAAAAAAAAGrAAAACgAAAJjnYbfDQNY/vGct8HDH7z8AAAA/fAUAAAAAAAABrAAAAAoAAAB47OfFzzPYP7xnLfBwx+8/AAAAP5wFAAAAAAAAAa0AAAAKAAAAUPFt1Nsm2j+8Zy3wcMfvPwAAAD+rBQAAAAAAAAs="/>
</p:tagLst>
</file>

<file path=ppt/tags/tag3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392|recordLength=17413|start=0|end=17392|audioFormat={00001610-0000-0010-8000-00AA00389B71}|audioRate=44100|muted=false|volume=0.8|fadeIn=0|fadeOut=0|videoFormat={34363248-0000-0010-8000-00AA00389B71}|videoRate=15|videoWidth=256|videoHeight=256"/>
</p:tagLst>
</file>

<file path=ppt/tags/tag3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MAAAABwMAAAAAAQAAAAQAAAAECUlua0F0b21WMQIAAAAJBAAAAAkFAAAACQYAAAAKBQQAAAALUGVuU3Ryb2tlVjEEAAAACkF0dHJpYnV0ZXMFVHJhY2UJU3RhcnRUaW1lBFR5cGUEBAAED1BlbkF0dHJpYnV0ZXNWMQIAAAAKSW5rVHJhY2VWMQIAAAAQDEFjdGlvblR5cGVWMQIAAAACAAAACQcAAAAJCAAAAAsEAAAAAAAABff///8MQWN0aW9uVHlwZVYxAQAAAAd2YWx1ZV9fAAgCAAAAAAAAAAEFAAAABAAAAAkKAAAACQsAAAC7CAAAAAAAAAH0////9////wAAAAABBgAAAAQAAAAJDQAAAAkOAAAAxgs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EgAAABIAAAAAQoAAAAHAAAA/wAAAAAAAAAAAAAIQAAAAe7////w////AQAAAAAAAAAAAAhAAQsAAAAIAAAACRMAAAAgAAAAIAAAAAENAAAABwAAAP8AAAAAAAAAAAAACEAAAAHs////8P///wEAAAAAAAAAAAAIQAEOAAAACAAAAAkVAAAAGgAAABo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NOAcTAAAAAAEAAAAgAAAABApJbmtQb2ludFYxAgAAAAleAAAACV8AAAAJYAAAAAlhAAAACWIAAAAJYwAAAAlkAAAACWUAAAAJZgAAAAlnAAAACWgAAAAJaQAAAAlqAAAACWsAAAAJbAAAAAltAAAACW4AAAAJbwAAAAlwAAAACXEAAAAJcgAAAAlzAAAACXQAAAAJdQAAAAl2AAAACXcAAAAJeAAAAAl5AAAACXoAAAAJewAAAAl8AAAACX0AAAAHFQAAAAABAAAAIAAAAAQKSW5rUG9pbnRWMQIAAAAJfgAAAAl/AAAACYAAAAAJgQAAAAmCAAAACYMAAAAJhAAAAAmFAAAACYYAAAAJhwAAAAmIAAAACYkAAAAJigAAAAmLAAAACYwAAAAJjQAAAAmOAAAACY8AAAAJkAAAAAmRAAAACZIAAAAJkwAAAAmUAAAACZUAAAAJlgAAAAmXAAAADQYFFgAAAApJbmtQb2ludFYxBAAAAAFYAVkOUHJlc3N1cmVGYWN0b3IJVGltZVN0YW1wAAAAAAYGCxACAAAAoNIZgzdOsT8gQ+zEEVB5PwAAAD8AAAAAAAAAAAEXAAAAFgAAAOCw7bkZXLI/sAkSi4HlgT8AAAA/EwAAAAAAAAABGAAAABYAAAAAj8Hw+2mzP5DZSdxyYIw/AAAAPxMAAAAAAAAAARkAAAAWAAAAACo9laKTtj+4yA5rbgyWPwAAAD8jAAAAAAAAAAEaAAAAFgAAAODEuDlJvbk/VEwj3q9DoD8AAAA/IwAAAAAAAAABGwAAABYAAADgXzTe7+a8PzQu5rCG0KY/AAAAPyMAAAAAAAAAARwAAAAWAAAAkOzBXDyPwD8sCtCtu6yuPwAAAD8yAAAAAAAAAAEdAAAAFgAAACCpacoAq8I/DnZJQMmcsj8AAAA/QgAAAAAAAAABHgAAABYAAACwZRE4xcbEP/5jvr7jirY/AAAAP0IAAAAAAAAAAR8AAAAWAAAAYCK5pYnixj/6UTM9/ni6PwAAAD9SAAAAAAAAAAEgAAAAFgAAANDv9vdcd8g/8sKUpmm/vT8AAAA/UgAAAAAAAAABIQAAABYAAAAwvTRKMAzKP/UZ+4fqgsA/AAAAP2EAAAAAAAAAASIAAAAWAAAAgJsIgRIayz9x0qs8ICbCPwAAAD9hAAAAAAAAAAEjAAAAFgAAAMB53Lf0J8w/7Ypc8VXJwz8AAAA/cQAAAAAAAAABJAAAABYAAADwaEbT5a7MP2lDDaaLbMU/AAAAP3EAAAAAAAAAASUAAAAWAAAAIFiw7tY1zT/l+71awQ/HPwAAAD+AAAAAAAAAAAEmAAAAFgAAACBYsO7WNc0/3/XkhB9fyD8AAAA/gAAAAAAAAAABJwAAABYAAAAgWLDu1jXNP12ulTlVAso/AAAAP5AAAAAAAAAAASgAAAAWAAAA8GhG0+WuzD9bqLxjs1HLPwAAAD+QAAAAAAAAAAEpAAAAFgAAALCKcpwDocs/WaLjjRGhzD8AAAA/oAAAAAAAAAABKgAAABYAAACAmwiBEhrLP1OcCrhv8M0/AAAAP6AAAAAAAAAAASsAAAAWAAAAML00SjAMyj9PljHizT/PPwAAAD+vAAAAAAAAAAEsAAAAFgAAANDv9vdcd8g/KEgsBpZH0D8AAAA/rwAAAAAAAAABLQAAABYAAABwESPBemnHP+bl+lVZxdA/AAAAP78AAAAAAAAAAS4AAAAWAAAAMDNPiphbxj+mg8mlHEPRPwAAAD+/AAAAAAAAAAEvAAAAFgAAAOBUe1O2TcU/ZCGY9d/A0T8AAAA/zgAAAAAAAAABMAAAABYAAACAdqcc1D/EPyS/ZkWjPtI/AAAAP84AAAAAAAAAATEAAAAWAAAAcIc9AeO4wz/kXDWVZrzSPwAAAD/eAAAAAAAAAAEyAAAAFgAAAECY0+XxMcM/ovoD5Sk60z8AAAA/3gAAAAAAAAABMwAAABYAAAAgqWnKAKvCP2CY0jTtt9M/AAAAP+4AAAAAAAAAATQAAAAWAAAA8Ln/rg8kwj/eVly/xAvUPwAAAD/uAAAAAAAAAAE1AAAAFgAAAMDKlZMencE/nvQqD4iJ1D8AAAA//QAAAAAAAAABNgAAABYAAACw2yt4LRbBP16S+V5LB9U/AAAAP/0AAAAAAAAAATcAAAAWAAAAkOzBXDyPwD8aMMiuDoXVPwAAAD8NAQAAAAAAAAE4AAAAFgAAAFD9V0FLCMA/3M2W/tEC1j8AAAA/DQEAAAAAAAABOQAAABYAAABgHNxLtAK/P5hrZU6VgNY/AAAAPxwBAAAAAAAAAToAAAAWAAAAQD4IFdL0vT+W6HhjRCjXPwAAAD8cAQAAAAAAAAE7AAAAFgAAAOBfNN7v5rw/WIZHswem1z8AAAA/LAEAAAAAAAABPAAAABYAAACAgWCnDdm7P1YDW8i2Tdg/AAAAPywBAAAAAAAAAT0AAAAWAAAAQKOMcCvLuj9QgG7dZfXYPwAAAD88AQAAAAAAAAE+AAAAFgAAAODEuDlJvbk/UP2B8hSd2T8AAAA/PAEAAAAAAAABPwAAABYAAACA5uQCZ6+4P056lQfERNo/AAAAP0sBAAAAAAAAAUAAAAAWAAAAYAgRzIShtz9O96gcc+zaPwAAAD9LAQAAAAAAAAFBAAAAFgAAAAAqPZWik7Y/TnS8MSKU2z8AAAA/WwEAAAAAAAABQgAAABYAAADAS2lewIW1P0jxz0bRO9w/AAAAP1sBAAAAAAAAAUMAAAAWAAAAYG2VJ953tD9IbuNbgOPcPwAAAD9qAQAAAAAAAAFEAAAAFgAAAACPwfD7abM/Ruv2cC+L3T8AAAA/agEAAAAAAAABRQAAABYAAADgsO25GVyyP0JoCobeMt4/AAAAP3oBAAAAAAAAAUYAAAAWAAAAoNIZgzdOsT9G5R2bjdrePwAAAD96AQAAAAAAAAFHAAAAFgAAACD0RUxVQLA/RmIxsDyC3z8AAAA/igEAAAAAAAABSAAAABYAAADAK+Qq5mSuP6BvouL1FOA/AAAAP4oBAAAAAAAAAUkAAAAWAAAAgG88vSFJrD8gLixtzWjgPwAAAD+ZAQAAAAAAAAFKAAAAFgAAAMCylE9dLao/n+y196S84D8AAAA/mQEAAAAAAAABSwAAABYAAAAA9uzhmBGoPx2rP4J8EOE/AAAAP6kBAAAAAAAAAUwAAAAWAAAAgDlFdNT1pT/++SYqXk/hPwAAAD+pAQAAAAAAAAFNAAAAFgAAAMB8nQYQ2qM/3UgO0j+O4T8AAAA/uAEAAAAAAAABTgAAABYAAACAwPWYS76hP7yX9XkhzeE/AAAAP7gBAAAAAAAAAU8AAAAWAAAAgAecVg5Fnz/9djo/DffhPwAAAD/IAQAAAAAAAAFQAAAAFgAAAACOTHuFDZs/3cUh5+414j8AAAA/yAEAAAAAAAABUQAAABYAAAAAFf2f/NWWP7sUCY/QdOI/AAAAP9gBAAAAAAAAAVIAAAAWAAAAgJutxHOekj+bY/A2srPiPwAAAD/YAQAAAAAAAAFTAAAAFgAAAICbrcRznpI/fLLX3pPy4j8AAAA/5wEAAAAAAAABVAAAABYAAAAARLzS1c2MP1kBv4Z1MeM/AAAAP+cBAAAAAAAAAVUAAAAWAAAAAES80tXNjD86UKYuV3DjPwAAAD/3AQAAAAAAAAFWAAAAFgAAAABTHRzEXoQ/GJ+N1jiv4z8AAAA/9wEAAAAAAAABVwAAABYAAAAAUx0cxF6EP1l+0psk2eM/AAAAPwYCAAAAAAAAAVgAAAAWAAAAAFMdHMRehD83zblDBhjkPwAAAD8GAgAAAAAAAAFZAAAAFgAAAABTHRzEXoQ/Fxyh6+dW5D8AAAA/HAIAAAAAAAABWgAAABYAAAAAUx0cxF6EP1b75bDTgOQ/AAAAPxwCAAAAAAAAAVsAAAAWAAAAAFMdHMRehD/2aoiTyZXkPwAAAD8sAgAAAAAAAAFcAAAAFgAAAABTHRzEXoQ/l9oqdr+q5D8AAAA/LAIAAAAAAAABXQAAABYAAAAARLzS1c2MPzRKzVi1v+Q/AAAAPzsCAAAAAAAAAV4AAAAWAAAATI0aW7iY6z86SDEXdKPvPwAAAD8AAAAAAAAAAAFfAAAAFgAAAEyNGlu4mOs/nNiONH6O7z8AAAA/AAAAAAAAAAABYAAAABYAAABMjRpbuJjrP/xo7FGIee8/AAAAPwAAAAAAAAAAAWEAAAAWAAAATI0aW7iY6z9e+UlvkmTvPwAAAD8PAAAAAAAAAAFiAAAAFgAAAEyNGlu4mOs/uomnjJxP7z8AAAA/DwAAAAAAAAABYwAAABYAAACEEUAU/HbrPx4aBaqmOu8/AAAAPx8AAAAAAAAAAWQAAAAWAAAAhBFAFPx26z8+yx0CxfvuPwAAAD8vAAAAAAAAAAFlAAAAFgAAAIQRQBT8dus/vgyUd+2n7j8AAAA/PgAAAAAAAAABZgAAABYAAACEEUAU/HbrP6DeZwogP+4/AAAAPz4AAAAAAAAAAWcAAAAWAAAAhBFAFPx26z+AsDudUtbtPwAAAD8+AAAAAAAAAAFoAAAAFgAAAIQRQBT8dus/wBJtTY9Y7T8AAAA/TgAAAAAAAAABaQAAABYAAACEEUAU/HbrP2QF/BrWxew/AAAAP04AAAAAAAAAAWoAAAAWAAAAhBFAFPx26z8E+IroHDPsPwAAAD9dAAAAAAAAAAFrAAAAFgAAAEyNGlu4mOs/Bnt3022L6z8AAAA/XQAAAAAAAAABbAAAABYAAADkhM/oMNzrPwb+Y76+4+o/AAAAP20AAAAAAAAAAW0AAAAWAAAA5ITP6DDc6z+q8PKLBVHqPwAAAD9tAAAAAAAAAAFuAAAAFgAAAHB8hHapH+w/SuOBWUy+6T8AAAA/fQAAAAAAAAABbwAAABYAAAA8+F69ZUHsP4tFswmJQOk/AAAAP30AAAAAAAAAAXAAAAAWAAAAmGvukZqm7D/Mp+S5xcLoPwAAAD+MAAAAAAAAAAFxAAAAFgAAACxjox8T6uw/rnm4TPhZ6D8AAAA/jAAAAAAAAAABcgAAABYAAADAWlitiy3tP/Db6fw03Oc/AAAAP5wAAAAAAAAAAXMAAAAWAAAAVFINOwRx7T/Orb2PZ3PnPwAAAD+cAAAAAAAAAAF0AAAAFgAAABzO54HAku0/Ue8zBZAf5z8AAAA/qwAAAAAAAAABdQAAABYAAADkScLIfLTtP9Ewqnq4y+Y/AAAAP6sAAAAAAAAAAXYAAAAWAAAAtMWcDznW7T/x4cLS1ozmPwAAAD+7AAAAAAAAAAF3AAAAFgAAAHhBd1b19+0/E5PbKvVN5j8AAAA/uwAAAAAAAAABeAAAABYAAABAvVGdsRnuPzNE9IITD+Y/AAAAP8sAAAAAAAAAAXkAAAAWAAAADDks5G077j/0ZK+9J+XlPwAAAD/LAAAAAAAAAAF6AAAAFgAAAAw5LORtO+4/UvUM2zHQ5T8AAAA/2gAAAAAAAAABewAAABYAAAAMOSzkbTvuP7OFavg7u+U/AAAAP+oAAAAAAAAAAXwAAAAWAAAADDks5G077j9S9QzbMdDlPwAAAD84AQAAAAAAAAF9AAAAFgAAANi0BisqXe4/9GSvvSfl5T8AAAA/RwEAAAAAAAABfgAAABYAAAAURALCKOLpPyQmt1Xqm+w/AAAAPwAAAAAAAAAAAX8AAAAWAAAAFEQCwiji6T+i5EDgwe/sPwAAAD8AAAAAAAAAAAGAAAAAFgAAANi/3AjlA+o/IqPKaplD7T8AAAA/EAAAAAAAAAABgQAAABYAAACgO7dPoSXqP6BhVPVwl+0/AAAAPxAAAAAAAAAAAYIAAAAWAAAAODNs3Rlp6j8gIN5/SOvtPwAAAD8fAAAAAAAAAAGDAAAAFgAAAPyuRiTWiuo/oN5nCiA/7j8AAAA/HwAAAAAAAAABhAAAABYAAACQpvuxTs7qPx6d8ZT3ku4/AAAAPy8AAAAAAAAAAYUAAAAWAAAAKJ6wP8cR6z/+69g82dHuPwAAAD8vAAAAAAAAAAGGAAAAFgAAAOwZi4aDM+s/3jrA5LoQ7z8AAAA/PwAAAAAAAAABhwAAABYAAAC4lWXNP1XrP7qJp4ycT+8/AAAAPz8AAAAAAAAAAYgAAAAWAAAATI0aW7iY6z+c2I40fo7vPwAAAD9OAAAAAAAAAAGJAAAAFgAAABQJ9aF0uus/3LfT+Wm47z8AAAA/TgAAAAAAAAABigAAABYAAADkhM/oMNzrP3ondtxfze8/AAAAP14AAAAAAAAAAYsAAAAWAAAA5ITP6DDc6z/ct9P5abjvPwAAAD/mAAAAAAAAAAGMAAAAFgAAAKgAqi/t/es/OkgxF3Sj7z8AAAA/9gAAAAAAAAABjQAAABYAAABwfIR2qR/sP/xo7FGIee8/AAAAP/YAAAAAAAAAAY4AAAAWAAAAzO8TS96E7D+6iaeMnE/vPwAAAD8FAQAAAAAAAAGPAAAAFgAAACxjox8T6uw/3jrA5LoQ7z8AAAA/BQEAAAAAAAABkAAAABYAAACI1jL0R0/tP/7r2DzZ0e4/AAAAPxUBAAAAAAAAAZEAAAAWAAAA5EnCyHy07T8enfGU95LuPwAAAD8VAQAAAAAAAAGSAAAAFgAAAEC9UZ2xGe4/QE4K7RVU7j8AAAA/JQEAAAAAAAABkwAAABYAAACgMOFx5n7uP17/IkU0Fe4/AAAAPyUBAAAAAAAAAZQAAAAWAAAAyB9LjdcF7z/Aj4BiPgDuPwAAAD80AQAAAAAAAAGVAAAAFgAAAFgXABtQSe8/ICDef0jr7T8AAAA/NAEAAAAAAAABlgAAABYAAADsDrWoyIzvP4CwO51S1u0/AAAAP0QBAAAAAAAAAZcAAAAWAAAAtIqP74Su7z/gQJm6XMHtPwAAAD9EAQAAAAAAAAs="/>
</p:tagLst>
</file>

<file path=ppt/tags/tag3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069|recordLength=29069|start=0|end=29069|audioFormat={00001610-0000-0010-8000-00AA00389B71}|audioRate=44100|muted=false|volume=0.8|fadeIn=0|fadeOut=0|videoFormat={34363248-0000-0010-8000-00AA00389B71}|videoRate=15|videoWidth=256|videoHeight=256"/>
</p:tagLst>
</file>

<file path=ppt/tags/tag3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ujAAAAAAAAAF+P///wxBY3Rpb25UeXBlVjEBAAAAB3ZhbHVlX18ACAIAAAAAAAAAAQUAAAAEAAAACQkAAAAJCgAAAG1E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KAAAACgAAAAEJAAAABgAAAP8AAAAAAAAAAAAACEAAAAHy////9P///wEAAAAAAAAAAAAIQAEKAAAABwAAAAkPAAAADwAAAA8AAAAHDQAAAAABAAAAEAAAAAQKSW5rUG9pbnRWMQIAAAAJEAAAAAkRAAAACRIAAAAJEwAAAAkUAAAACRUAAAAJFgAAAAkXAAAACRgAAAAJGQAAAA0GBw8AAAAAAQAAABAAAAAECklua1BvaW50VjECAAAACRoAAAAJGwAAAAkcAAAACR0AAAAJHgAAAAkfAAAACSAAAAAJIQAAAAkiAAAACSMAAAAJJAAAAAklAAAACSYAAAAJJwAAAAkoAAAACgUQAAAACklua1BvaW50VjEEAAAAAVgBWQ5QcmVzc3VyZUZhY3RvcglUaW1lU3RhbXAAAAAABgYLEAIAAABAwlykuTasPwDweZ6yXpc/AAAAPwAAAAAAAAAAAREAAAAQAAAAKNJMI5Pysz8A8Hmesl6XPwAAAD8AAAAAAAAAAAESAAAAEAAAAIhDa3TJybk/APB5nrJelz8AAAA/FQAAAAAAAAABEwAAABAAAACQtInF/6C/PwDweZ6yXpc/AAAAPyQAAAAAAAAAARQAAAAQAAAA0BJUCxu8wj8A8Hmesl6XPwAAAD80AAAAAAAAAAEVAAAAEAAAAHxL4zO2p8U/APB5nrJelz8AAAA/QwAAAAAAAAABFgAAABAAAAAEhHJcUZPIP8DFzlfbhaA/AAAAP1MAAAAAAAAAARcAAAAQAAAAjLwBhex+yz9Ak2BgXVylPwAAAD9TAAAAAAAAAAEYAAAAEAAAADj1kK2Has4/QJNgYF1cpT8AAAA/YwAAAAAAAAABGQAAABAAAAD0FhBrEavQP0CTYGBdXKU/AAAAP2MAAAAAAAAAARoAAAAQAAAAjE+fk6yW0z/M9vkpOqruPwAAAD8AAAAAAAAAAAEbAAAAEAAAAM7r5id6DNU/zPb5KTqq7j8AAAA/AAAAAAAAAAABHAAAABAAAAAQiC68R4LWP8z2+Sk6qu4/AAAAP30AAAAAAAAAAR0AAAAQAAAArsC95OJt2T/M9vkpOqruPwAAAD+MAAAAAAAAAAEeAAAAEAAAAIqVlKFLz90/zPb5KTqq7j8AAAA/jAAAAAAAAAABHwAAABAAAAAR5xFlc13gP8z2+Sk6qu4/AAAAP5wAAAAAAAAAASAAAAAQAAAAgVF9wyeO4j/M9vkpOqruPwAAAD+cAAAAAAAAAAEhAAAAEAAAAPm76CHcvuQ/nBODSqL37j8AAAA/qwAAAAAAAAABIgAAABAAAABnJlSAkO/mP5wTg0qi9+4/AAAAP6sAAAAAAAAAASMAAAAQAAAA05C/3kQg6T+cE4NKovfuPwAAAD+7AAAAAAAAAAEkAAAAEAAAABctB3MSluo/nBODSqL37j8AAAA/uwAAAAAAAAABJQAAABAAAABlyU4H4AvsP3wwDGsKRe8/AAAAP8sAAAAAAAAAASYAAAAQAAAAh5dy0cbG7D98MAxrCkXvPwAAAD/LAAAAAAAAAAEnAAAAEAAAALFllputge0/fDAMawpF7z8AAAA/2gAAAAAAAAABKAAAABAAAADdM7pllDzuP3wwDGsKRe8/AAAAP9oAAAAAAAAACw=="/>
</p:tagLst>
</file>

<file path=ppt/tags/tag3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012|recordLength=17042|start=0|end=17012|audioFormat={00001610-0000-0010-8000-00AA00389B71}|audioRate=44100|muted=false|volume=0.8|fadeIn=0|fadeOut=0|videoFormat={34363248-0000-0010-8000-00AA00389B71}|videoRate=15|videoWidth=256|videoHeight=256"/>
</p:tagLst>
</file>

<file path=ppt/tags/tag3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NAAAABwMAAAAAAQAAAAQAAAAECUlua0F0b21WMQIAAAAJBAAAAAkFAAAACQYAAAAJBwAAAAUEAAAAC1BlblN0cm9rZVYxBAAAAApBdHRyaWJ1dGVzBVRyYWNlCVN0YXJ0VGltZQRUeXBlBAQABA9QZW5BdHRyaWJ1dGVzVjECAAAACklua1RyYWNlVjECAAAAEAxBY3Rpb25UeXBlVjECAAAAAgAAAAkIAAAACQkAAACtDwAAAAAAAAX2////DEFjdGlvblR5cGVWMQEAAAAHdmFsdWVfXwAIAgAAAAAAAAABBQAAAAQAAAAJCwAAAAkMAAAAYR8AAAAAAAAB8/////b///8AAAAAAQYAAAAEAAAACQ4AAAAJDwAAALYiAAAAAAAAAfD////2////AAAAAAEHAAAABAAAAAkRAAAACRIAAACZLQ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OAAAADgAAAABCwAAAAgAAAD/AAAAAAAAAAAAAAhAAAAB6v///+z///8BAAAAAAAAAAAACEABDAAAAAkAAAAJFwAAAAYAAAAGAAAAAQ4AAAAIAAAA/wAAAAAAAAAAAAAIQAAAAej////s////AQAAAAAAAAAAAAhAAQ8AAAAJAAAACRkAAAAQAAAAEAAAAAERAAAACAAAAP8AAAAAAAAAAAAACEAAAAHm////7P///wEAAAAAAAAAAAAIQAESAAAACQAAAAkbAAAADQAAAA0AAAAHFQAAAAABAAAAQ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DQgHFwAAAAABAAAACAAAAAQKSW5rUG9pbnRWMQIAAAAJVAAAAAlVAAAACVYAAAAJVwAAAAlYAAAACVkAAAANAgcZAAAAAAEAAAAQAAAABApJbmtQb2ludFYxAgAAAAlaAAAACVsAAAAJXAAAAAldAAAACV4AAAAJXwAAAAlgAAAACWEAAAAJYgAAAAljAAAACWQAAAAJZQAAAAlmAAAACWcAAAAJaAAAAAlpAAAABxsAAAAAAQAAABAAAAAECklua1BvaW50VjECAAAACWoAAAAJawAAAAlsAAAACW0AAAAJbgAAAAlvAAAACXAAAAAJcQAAAAlyAAAACXMAAAAJdAAAAAl1AAAACXYAAAANAwUcAAAACklua1BvaW50VjEEAAAAAVgBWQ5QcmVzc3VyZUZhY3RvcglUaW1lU3RhbXAAAAAABgYLEAIAAAAA9Z+rtQ6KP0Bw4Erngoo/AAAAPwAAAAAAAAAAAR0AAAAcAAAAgEmvoUpskj9AcOBK54KKPwAAAD8AAAAAAAAAAAEeAAAAHAAAAMCYjm060Zc/QHDgSueCij8AAAA/PgEAAAAAAAABHwAAABwAAABA5205KjadP0Bw4Erngoo/AAAAPz4BAAAAAAAAASAAAAAcAAAAQJumAo1NoT9AcOBK54KKPwAAAD9OAQAAAAAAAAEhAAAAHAAAAKBClugEAKQ/QKFwULC/gj8AAAA/XQEAAAAAAAABIgAAABwAAAAg6oXOfLKmP0ChcFCwv4I/AAAAP10BAAAAAAAAASMAAAAcAAAAgJF1tPRkqT9AoXBQsL+CPwAAAD9tAQAAAAAAAAEkAAAAHAAAACA5ZZpsF6w/QKFwULC/gj8AAAA/bQEAAAAAAAABJQAAABwAAABg4FSA5MmuP0ChcFCwv4I/AAAAP3wBAAAAAAAAASYAAAAcAAAAAEQiMy6+sD9AoXBQsL+CPwAAAD98AQAAAAAAAAEnAAAAHAAAAHDrERmmcLM/QKFwULC/gj8AAAA/jAEAAAAAAAABKAAAABwAAABAvwkM4sm0P0ChcFCwv4I/AAAAP5wBAAAAAAAAASkAAAAcAAAA8JIB/x0jtj9AoXBQsL+CPwAAAD+cAQAAAAAAAAEqAAAAHAAAALBm+fFZfLc/QKFwULC/gj8AAAA/qwEAAAAAAAABKwAAABwAAAAwDunX0S66P0ChcFCwv4I/AAAAP6sBAAAAAAAAASwAAAAcAAAA0OHgyg2Iuz9AoXBQsL+CPwAAAD+7AQAAAAAAAAEtAAAAHAAAAGCJ0LCFOr4/QKFwULC/gj8AAAA/uwEAAAAAAAABLgAAABwAAAAQXcijwZO/P0ChcFCwv4I/AAAAP8oBAAAAAAAAAS8AAAAcAAAAYBhgy352wD9AoXBQsL+CPwAAAD/KAQAAAAAAAAEwAAAAHAAAAEgC3MQcI8E/QKFwULC/gj8AAAA/2gEAAAAAAAABMQAAABwAAAAQ7Fe+us/BP0ChcFCwv4I/AAAAP9oBAAAAAAAAATIAAAAcAAAAANbTt1h8wj9AcOBK54KKPwAAAD/qAQAAAAAAAAEzAAAAHAAAAOC/T7H2KMM/QHDgSueCij8AAAA/6gEAAAAAAAABNAAAABwAAAC4qcuqlNXDP0Bw4Erngoo/AAAAP/kBAAAAAAAAATUAAAAcAAAAoJNHpDKCxD9AcOBK54KKPwAAAD/5AQAAAAAAAAE2AAAAHAAAAIB9w53QLsU/QHDgSueCij8AAAA/CQIAAAAAAAABNwAAABwAAABYZz+XbtvFPwAgqCIPI5E/AAAAPwkCAAAAAAAAATgAAAAcAAAAOFG7kAyIxj8AIKgiDyORPwAAAD8YAgAAAAAAAAE5AAAAHAAAANgOL33mjcg/ACCoIg8jkT8AAAA/GAIAAAAAAAABOgAAABwAAACw+Kp2hDrJP4AH4J+qBJU/AAAAPygCAAAAAAAAATsAAAAcAAAAWMyiacCTyj+AB+CfqgSVPwAAAD8oAgAAAAAAAAE8AAAAHAAAABCgmlz87Ms/gAfgn6oElT8AAAA/OAIAAAAAAAABPQAAABwAAACwXQ5J1vLNP4AH4J+qBJU/AAAAPzgCAAAAAAAAAT4AAAAcAAAAgDEGPBJMzz8g7xcdRuaYPwAAAD9HAgAAAAAAAAE/AAAAHAAAAJgCfxenUtA/IO8XHUbmmD8AAAA/RwIAAAAAAAABQAAAABwAAABw7PoQRf/QPyDvFx1G5pg/AAAAP1cCAAAAAAAAAUEAAAAcAAAAQMs0BzIC0j8g7xcdRuaYPwAAAD9XAgAAAAAAAAFCAAAAHAAAADDA8gOBWNI/IO8XHUbmmD8AAAA/ZgIAAAAAAAABQwAAABwAAAAIqm79HgXTPyDvFx1G5pg/AAAAP2YCAAAAAAAAAUQAAAAcAAAAAJ8s+m1b0z8g7xcdRuaYPwAAAD92AgAAAAAAAAFFAAAAHAAAAPCT6va8sdM/IO8XHUbmmD8AAAA/dgIAAAAAAAABRgAAABwAAADYiKjzCwjUPyDvFx1G5pg/AAAAP4YCAAAAAAAAAUcAAAAcAAAA2H1m8Fpe1D8g7xcdRuaYPwAAAD+GAgAAAAAAAAFIAAAAHAAAAMByJO2ptNQ/IO8XHUbmmD8AAAA/lQIAAAAAAAABSQAAABwAAACoZ+Lp+ArVPyDvFx1G5pg/AAAAP6oCAAAAAAAAAUoAAAAcAAAAmFyg5kdh1T/g1k+a4cecPwAAAD/JAgAAAAAAAAFLAAAAHAAAAJBRXuOWt9U/4NZPmuHHnD8AAAA/yQIAAAAAAAABTAAAABwAAABwRhzg5Q3WP+DWT5rhx5w/AAAAP9kCAAAAAAAAAU0AAAAcAAAAaDva3DRk1j/g1k+a4cecPwAAAD/ZAgAAAAAAAAFOAAAAHAAAAFgwmNmDutY/4NZPmuHHnD8AAAA/6AIAAAAAAAABTwAAABwAAABAJVbW0hDXP+DWT5rhx5w/AAAAP+gCAAAAAAAAAVAAAAAcAAAAMBoU0yFn1z/g1k+a4cecPwAAAD/4AgAAAAAAAAFRAAAAHAAAACgP0s9wvdc/4NZPmuHHnD8AAAA/+AIAAAAAAAABUgAAABwAAAAQBJDMvxPYP+DWT5rhx5w/AAAAPwcDAAAAAAAAAVMAAAAcAAAAAPlNyQ5q2D/g1k+a4cecPwAAAD8HAwAAAAAAAAFUAAAAHAAAALDYYUNN5ew/APYrAm9j1z8AAAA/AAAAAAAAAAABVQAAABwAAAAs08DBdBDtPwD2KwJvY9c/AAAAP14AAAAAAAAAAVYAAAAcAAAALNPAwXQQ7T+Id1hKVSXXPwAAAD9tAAAAAAAAAAFXAAAAHAAAAKjNH0CcO+0/iHdYSlUl1z8AAAA/bQAAAAAAAAABWAAAABwAAAAYyH6+w2btPw75hJI759Y/AAAAP30AAAAAAAAAAVkAAAAcAAAAlMLdPOuR7T8O+YSSO+fWPwAAAD99AAAAAAAAAAFaAAAAHAAAAEh/d6VzH9w/O8TTWlVt5D8AAAA/AAAAAAAAAAABWwAAABwAAABIf3elcx/cP/0E6n5ITuQ/AAAAPwAAAAAAAAAAAVwAAAAcAAAAMHQ1osJ13D/9BOp+SE7kPwAAAD8fAAAAAAAAAAFdAAAAHAAAAChp854RzNw//QTqfkhO5D8AAAA/XgAAAAAAAAABXgAAABwAAAAAU2+Yr3jdP/0E6n5ITuQ/AAAAP20AAAAAAAAAAV8AAAAcAAAA0DGpjpx73j/9BOp+SE7kPwAAAD9tAAAAAAAAAAFgAAAAHAAAAKAQ44SJft8//QTqfkhO5D8AAAA/fQAAAAAAAAABYQAAABwAAAC4d449u0DgP/0E6n5ITuQ/AAAAP30AAAAAAAAAAWIAAAAcAAAAGGeruDHC4D87xNNaVW3kPwAAAD+NAAAAAAAAAAFjAAAAHAAAAIBWyDOoQ+E/O8TTWlVt5D8AAAA/jQAAAAAAAAABZAAAABwAAADoReWuHsXhPzvE01pVbeQ/AAAAP5wAAAAAAAAAAWUAAAAcAAAAUDUCKpVG4j87xNNaVW3kPwAAAD+cAAAAAAAAAAFmAAAAHAAAADwqwCbknOI/O8TTWlVt5D8AAAA/rAAAAAAAAAABZwAAABwAAAAsH34jM/PiPzvE01pVbeQ/AAAAP6wAAAAAAAAAAWgAAAAcAAAApBndoVoe4z87xNNaVW3kPwAAAD+7AAAAAAAAAAFpAAAAHAAAABgUPCCCSeM/O8TTWlVt5D8AAAA/uwAAAAAAAAABagAAABwAAAAIYxvsca7oP4VAF8/NOO8/AAAAPwAAAAAAAAAAAWsAAAAcAAAAgF16apnZ6D+FQBfPzTjvPwAAAD8AAAAAAAAAAAFsAAAAHAAAAOhMl+UPW+k/hUAXz8047z8AAAA/LgAAAAAAAAABbQAAABwAAADMNhPfrQfqP4VAF8/NOO8/AAAAPz4AAAAAAAAAAW4AAAAcAAAAqCCP2Eu06j+FQBfPzTjvPwAAAD8+AAAAAAAAAAFvAAAAHAAAAPwEalARjOs/hUAXz8047z8AAAA/TgAAAAAAAAABcAAAABwAAABI6UTI1mPsP8P/AKvaV+8/AAAAP04AAAAAAAAAAXEAAAAcAAAAqM0fQJw77T/D/wCr2lfvPwAAAD9dAAAAAAAAAAFyAAAAHAAAAHCsWTaJPu4/Ab/qhud27z8AAAA/XQAAAAAAAAABcwAAABwAAABIltUvJ+vuPz9+1GL0le8/AAAAP20AAAAAAAAAAXQAAAAcAAAAsIXyqp1s7z8/ftRi9JXvPwAAAD9tAAAAAAAAAAF1AAAAHAAAACyAUSnFl+8/P37UYvSV7z8AAAA/fAAAAAAAAAABdgAAABwAAAAsgFEpxZfvP3k9vj4Bte8/AAAAP6sAAAAAAAAACw=="/>
</p:tagLst>
</file>

<file path=ppt/tags/tag3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455|recordLength=17483|start=0|end=17455|audioFormat={00001610-0000-0010-8000-00AA00389B71}|audioRate=44100|muted=false|volume=0.8|fadeIn=0|fadeOut=0|videoFormat={34363248-0000-0010-8000-00AA00389B71}|videoRate=15|videoWidth=256|videoHeight=256"/>
</p:tagLst>
</file>

<file path=ppt/tags/tag3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UAAAAPAAAABwMAAAAAAQAAAAgAAAAECUlua0F0b21WMQIAAAAJBAAAAAkFAAAACQYAAAAJBwAAAAkIAAAADQMFBAAAAAtQZW5TdHJva2VWMQQAAAAKQXR0cmlidXRlcwVUcmFjZQlTdGFydFRpbWUEVHlwZQQEAAQPUGVuQXR0cmlidXRlc1YxAgAAAApJbmtUcmFjZVYxAgAAABAMQWN0aW9uVHlwZVYxAgAAAAIAAAAJCQAAAAkKAAAAGhkAAAAAAAAF9f///wxBY3Rpb25UeXBlVjEBAAAAB3ZhbHVlX18ACAIAAAAAAAAAAQUAAAAEAAAACQwAAAAJDQAAAJ8jAAAAAAAAAfL////1////AAAAAAEGAAAABAAAAAkPAAAACRAAAAD1JgAAAAAAAAHv////9f///wAAAAABBwAAAAQAAAAJEgAAAAkTAAAAcisAAAAAAAAB7P////X///8AAAAAAQgAAAAEAAAACRUAAAAJFgAAACY2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AFAAAABQAAAAEMAAAACQAAAP8AAAAAAAAAAAAACEAAAAHm////6P///wEAAAAAAAAAAAAIQAENAAAACgAAAAkbAAAACQAAAAkAAAABDwAAAAkAAAD/AAAAAAAAAAAAAAhAAAAB5P///+j///8BAAAAAAAAAAAACEABEAAAAAoAAAAJHQAAAAsAAAALAAAAARIAAAAJAAAA/wAAAAAAAAAAAAAIQAAAAeL////o////AQAAAAAAAAAAAAhAARMAAAAKAAAACR8AAAAJAAAACQAAAAEVAAAACQAAAP8AAAAAAAAAAAAACEAAAAHg////6P///wEAAAAAAAAAAAAIQAEWAAAACgAAAAkhAAAACwAAAAsAAAAHGQAAAAABAAAACAAAAAQKSW5rUG9pbnRWMQIAAAAJIgAAAAkjAAAACSQAAAAJJQAAAAkmAAAADQMHGwAAAAABAAAAEAAAAAQKSW5rUG9pbnRWMQIAAAAJJwAAAAkoAAAACSkAAAAJKgAAAAkrAAAACSwAAAAJLQAAAAkuAAAACS8AAAANBwcdAAAAAAEAAAAQAAAABApJbmtQb2ludFYxAgAAAAkwAAAACTEAAAAJMgAAAAkzAAAACTQAAAAJNQAAAAk2AAAACTcAAAAJOAAAAAk5AAAACToAAAANBQcfAAAAAAEAAAAQAAAABApJbmtQb2ludFYxAgAAAAk7AAAACTwAAAAJPQAAAAk+AAAACT8AAAAJQAAAAAlBAAAACUIAAAAJQwAAAA0HByEAAAAAAQAAABAAAAAECklua1BvaW50VjECAAAACUQAAAAJRQAAAAlGAAAACUcAAAAJSAAAAAlJAAAACUoAAAAJSwAAAAlMAAAACU0AAAAJTgAAAA0FBSIAAAAKSW5rUG9pbnRWMQQAAAABWAFZDlByZXNzdXJlRmFjdG9yCVRpbWVTdGFtcAAAAAAGBgsQAgAAAKANzRGdlas/QAH+3DzqkD8AAAA/AAAAAAAAAAABIwAAACIAAACgDc0RnZWrP4Bz2Nk1lYs/AAAAPwAAAAAAAAAAASQAAAAiAAAAwMynm6qAsz8A5bT58VWFPwAAAD8fAAAAAAAAAAElAAAAIgAAALASaa6GNrk/AOW0+fFVhT8AAAA/rAAAAAAAAAABJgAAACIAAADwWCrBYuy+P4CqIjNcLX4/AAAAP7sAAAAAAAAAAScAAAAiAAAAgFt4j9e8zT8O4jO0kqDSPwAAAD8AAAAAAAAAAAEoAAAAIgAAAFB/bMziS9A/DuIztJKg0j8AAAA/AAAAAAAAAAABKQAAACIAAADM0BzRWbnRPw7iM7SSoNI/AAAAPz8AAAAAAAAAASoAAAAiAAAATCLN1dAm0z8O4jO0kqDSPwAAAD9OAAAAAAAAAAErAAAAIgAAANxzfdpHlNQ/DuIztJKg0j8AAAA/XgAAAAAAAAABLAAAACIAAABsxS3fvgHWPw7iM7SSoNI/AAAAP14AAAAAAAAAAS0AAAAiAAAAbMUt374B1j+WxTKVmG7SPwAAAD9uAAAAAAAAAAEuAAAAIgAAAOwW3uM1b9c/lsUylZhu0j8AAAA/fQAAAAAAAAABLwAAACIAAADsFt7jNW/XPyKpMXaePNI/AAAAP40AAAAAAAAAATAAAAAiAAAAcM/1aR9Rwj9b1UCXeyXgPwAAAD8AAAAAAAAAAAExAAAAIgAAAHDP9WkfUcI/H0fAh34M4D8AAAA/AAAAAAAAAAABMgAAACIAAABwclZzDSzFPx9HwId+DOA/AAAAPy8AAAAAAAAAATMAAAAiAAAAgFt4j9e8zT/GcX/wAuffPwAAAD8+AAAAAAAAAAE0AAAAIgAAAMzQHNFZudE/xnF/8ALn3z8AAAA/TgAAAAAAAAABNQAAACIAAABMIs3V0CbTP05VftEItd8/AAAAP04AAAAAAAAAATYAAAAiAAAAbMUt374B1j9OVX7RCLXfPwAAAD9dAAAAAAAAAAE3AAAAIgAAAOwW3uM1b9c/TlV+0Qi13z8AAAA/XQAAAAAAAAABOAAAACIAAAB4aI7orNzYP05VftEItd8/AAAAP20AAAAAAAAAATkAAAAiAAAA+Lk+7SNK2j9OVX7RCLXfPwAAAD99AAAAAAAAAAE6AAAAIgAAAHQL7/Gat9s/TlV+0Qi13z8AAAA/fQAAAAAAAAABOwAAACIAAAAEXZ/2ESXdP5vyaRKiXuc/AAAAPwAAAAAAAAAAATwAAAAiAAAA/P//////3z+b8mkSol7nPwAAAD/bAAAAAAAAAAE9AAAAIgAAAER6CIcyJOI/m/JpEqJe5z8AAAA/6gAAAAAAAAABPgAAACIAAAAKo2AJ7triP5vyaRKiXuc/AAAAP+oAAAAAAAAAAT8AAAAiAAAAivQQDmVI5D9jZOkCpUXnPwAAAD/6AAAAAAAAAAFAAAAAIgAAAFAdaZAg/+Q/Y2TpAqVF5z8AAAA/+gAAAAAAAAABQQAAACIAAAAQRsES3LXlP2Nk6QKlRec/AAAAPwkBAAAAAAAAAUIAAAAiAAAA1m4ZlZds5j8j1mjzpyznPwAAAD8JAQAAAAAAAAFDAAAAIgAAAKCXcRdTI+c/I9Zo86cs5z8AAAA/GQEAAAAAAAABRAAAACIAAAD4uT7tI0raP28sGTioqu8/AAAAPwAAAAAAAAAAAUUAAAAiAAAAdAvv8Zq32z9vLBk4qKrvPwAAAD8AAAAAAAAAAAFGAAAAIgAAAICuT/uIkt4/bywZOKiq7z8AAAA/PgAAAAAAAAABRwAAACIAAABEegiHMiTiP6u6mUelw+8/AAAAP04AAAAAAAAAAUgAAAAiAAAAivQQDmVI5D+ruplHpcPvPwAAAD9OAAAAAAAAAAFJAAAAIgAAANZuGZWXbOY/q7qZR6XD7z8AAAA/XQAAAAAAAAABSgAAACIAAAAc6SEcypDoP6u6mUelw+8/AAAAP10AAAAAAAAAAUsAAAAiAAAAYmMqo/y06j+ruplHpcPvPwAAAD9tAAAAAAAAAAFMAAAAIgAAAKbdMiov2ew/q7qZR6XD7z8AAAA/bQAAAAAAAAABTQAAACIAAABuBous6o/tP6u6mUelw+8/AAAAP30AAAAAAAAAAU4AAAAiAAAAJi/jLqZG7j+ruplHpcPvPwAAAD99AAAAAAAAAAs="/>
</p:tagLst>
</file>

<file path=ppt/tags/tag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DbEAAAAAAAAAX2////DEFjdGlvblR5cGVWMQEAAAAHdmFsdWVfXwAIAgAAAAAAAAABBQAAAAQAAAAJCwAAAAkMAAAAfDcAAAAAAAAB8/////b///8AAAAAAQYAAAAEAAAACQ4AAAAJDwAAAPw9AAAAAAAAAfD////2////AAAAAAEHAAAABAAAAAkRAAAACRIAAAAOuAAAAAAAAAHt////9v///wAAAAAFCAAAAA9QZW5BdHRyaWJ1dGVzVjEKAAAAB19jb2xvckEHX2NvbG9yUgdfY29sb3JHB19jb2xvckIKRml0VG9DdXJ2ZQZIZWlnaHQOSWdub3JlUHJlc3N1cmUNSXNIaWdobGlnaHRlcgVTaGFwZQVXaWR0aAAAAAAAAAAABAACAgICAQYBAQxCcnVzaFNoYXBlVjECAAAABgIAAAD/8FooAAAAAAAAAAhAAAAF7P///wxCcnVzaFNoYXBlVjEBAAAAB3ZhbHVlX18ACAIAAAABAAAAAAAAAAAACEAFCQAAAApJbmtUcmFjZVYxAwAAAA1MaXN0YDErX2l0ZW1zDExpc3RgMStfc2l6ZQ9MaXN0YDErX3ZlcnNpb24EAAAYU2hhcmVkLklua2luZy5JbmtQb2ludFtdAgAAAAgIAgAAAAkVAAAANwAAADcAAAABCwAAAAgAAAD/8FooAAAAAAAAAAhAAAAB6v///+z///8BAAAAAAAAAAAACEABDAAAAAkAAAAJFwAAAFIAAABSAAAAAQ4AAAAIAAAA//BaKAAAAAAAAAAIQAAAAej////s////AQAAAAAAAAAAAAhAAQ8AAAAJAAAACRkAAAB0AAAAdAAAAAERAAAACAAAAP/wWigAAAAAAAAACEAAAAHm////7P///wEAAAAAAAAAAAAIQAESAAAACQAAAAkbAAAAzwAAAM8AAAAHFQAAAAABAAAAQ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0JBxcAAAAAAQAAAIAAAAAECklua1BvaW50VjEC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NLgcZAAAAAAEAAACAAAAABApJbmtQb2ludFYxAg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NDAcbAAAAAAEAAAAAAQAABApJbmtQb2ludFYxAgA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0xBRwAAAAKSW5rUG9pbnRWMQQAAAABWAFZDlByZXNzdXJlRmFjdG9yCVRpbWVTdGFtcAAAAAAGBgsQAgAAAHB4/CPN8Ok/ANV9zNJ5ij8AAAA/AAAAAAAAAAABHQAAABwAAACC1r9++v7pPwDVfczSeYo/AAAAPwAAAAAAAAAAAR4AAAAcAAAAljSD2ScN6j8A1X3M0nmKPwAAAD9sAQAAAAAAAAEfAAAAHAAAAK6SRjRVG+o/ANV9zNJ5ij8AAAA/qwEAAAAAAAABIAAAABwAAADG8AmPginqPwDVfczSeYo/AAAAP7oBAAAAAAAAASEAAAAcAAAA2k7N6a836j8A1X3M0nmKPwAAAD+6AQAAAAAAAAEiAAAAHAAAAPCskETdReo/ANV9zNJ5ij8AAAA/ygEAAAAAAAABIwAAABwAAAAIC1SfClTqPwBvlccFuJI/AAAAPwgCAAAAAAAAASQAAAAcAAAAHGkX+jdi6j8Ab5XHBbiSPwAAAD8IAgAAAAAAAAElAAAAHAAAADTH2lRlcOo/AG+VxwW4kj8AAAA/GAIAAAAAAAABJgAAABwAAABIJZ6vkn7qP4Dz6ygiM5g/AAAAPxgCAAAAAAAAAScAAAAcAAAAXoNhCsCM6j+A8+soIjOYPwAAAD8oAgAAAAAAAAEoAAAAHAAAAHjhJGXtmuo/wHdCij6unT8AAAA/KAIAAAAAAAABKQAAABwAAACKP+i/GqnqP8B3Qoo+rp0/AAAAPzcCAAAAAAAAASoAAAAcAAAAnp2rGki36j/Ad0KKPq6dPwAAAD83AgAAAAAAAAErAAAAHAAAALr7bnV1xeo/AH7Mda2UoT8AAAA/RwIAAAAAAAABLAAAABwAAADMWTLQotPqPwB+zHWtlKE/AAAAP0cCAAAAAAAAAS0AAAAcAAAA4Lf1KtDh6j8Afsx1rZShPwAAAD9WAgAAAAAAAAEuAAAAHAAAAPgVuYX97+o/AH7Mda2UoT8AAAA/VgIAAAAAAAABLwAAABwAAAAOdHzgKv7qP4DAd6Y7UqQ/AAAAP2YCAAAAAAAAATAAAAAcAAAAJNI/O1gM6z+AwHemO1KkPwAAAD9mAgAAAAAAAAExAAAAHAAAADowA5aFGus/gMB3pjtSpD8AAAA/dgIAAAAAAAABMgAAABwAAABUjsbwsijrP4DAd6Y7UqQ/AAAAP4UCAAAAAAAAATMAAAAcAAAAZuyJS+A26z+AwHemO1KkPwAAAD+VAgAAAAAAAAE0AAAAHAAAAHxKTaYNRes/oAIj18kPpz8AAAA/lQIAAAAAAAABNQAAABwAAACSqBABO1PrP6ACI9fJD6c/AAAAP6QCAAAAAAAAATYAAAAcAAAAqAbUW2hh6z+gAiPXyQ+nPwAAAD+kAgAAAAAAAAE3AAAAHAAAAMJkl7aVb+s/oAIj18kPpz8AAAA/tAIAAAAAAAABOAAAABwAAADUwloRw33rP6ACI9fJD6c/AAAAP7QCAAAAAAAAATkAAAAcAAAA6CAebPCL6z+gAiPXyQ+nPwAAAD/EAgAAAAAAAAE6AAAAHAAAAAR/4cYdmus/oAIj18kPpz8AAAA/xAIAAAAAAAABOwAAABwAAAAW3aQhS6jrP6ACI9fJD6c/AAAAP9MCAAAAAAAAATwAAAAcAAAAQpkr16XE6z+gAiPXyQ+nPwAAAD/TAgAAAAAAAAE9AAAAHAAAAFj37jHT0us/oAIj18kPpz8AAAA/4wIAAAAAAAABPgAAABwAAACEs3XnLe/rP6ACI9fJD6c/AAAAP+MCAAAAAAAAAT8AAAAcAAAAnBE5Qlv96z+gAiPXyQ+nPwAAAD/yAgAAAAAAAAFAAAAAHAAAAMbNv/e1Gew/oAIj18kPpz8AAAA/8gIAAAAAAAABQQAAABwAAADcK4NS4yfsP6ACI9fJD6c/AAAAPwIDAAAAAAAAAUIAAAAcAAAAHkbNYmtS7D+gAiPXyQ+nPwAAAD8CAwAAAAAAAAFDAAAAHAAAADKkkL2YYOw/oAIj18kPpz8AAAA/EgMAAAAAAAABRAAAABwAAABgYBdz83zsP6ACI9fJD6c/AAAAPxIDAAAAAAAAAUUAAAAcAAAAjByeKE6Z7D+gAiPXyQ+nPwAAAD8hAwAAAAAAAAFGAAAAHAAAALjYJN6otew/oAIj18kPpz8AAAA/IQMAAAAAAAABRwAAABwAAADONug41sPsP+BEzgdYzak/AAAAPzEDAAAAAAAAAUgAAAAcAAAA+vJu7jDg7D/gRM4HWM2pPwAAAD8xAwAAAAAAAAFJAAAAHAAAACav9aOL/Ow/4IZ5OOaKrD8AAAA/QAMAAAAAAAABSgAAABwAAAA8Dbn+uArtP+CGeTjmiqw/AAAAP0ADAAAAAAAAAUsAAAAcAAAAVGt8WeYY7T8gySRpdEivPwAAAD9QAwAAAAAAAAFMAAAAHAAAAH4nAw9BNe0/IMkkaXRIrz8AAAA/UAMAAAAAAAABTQAAABwAAACWhcZpbkPtPyDJJGl0SK8/AAAAP2ADAAAAAAAAAU4AAAAcAAAAquOJxJtR7T+gBehMAQOxPwAAAD9gAwAAAAAAAAFPAAAAHAAAAMBBTR/JX+0/oAXoTAEDsT8AAAA/bwMAAAAAAAABUAAAABwAAADWnxB69m3tP6AF6EwBA7E/AAAAP34DAAAAAAAAAVEAAAAcAAAA7v3T1CN87T/wpj1lyGGyPwAAAD+OAwAAAAAAAAFSAAAAHAAAAAJcly9Riu0/8KY9Zchhsj8AAAA/nQMAAAAAAAABUwAAABwAAAAAMZot9h5xP0ZoFcaxV+A/AAAAPwAAAAAAAAAAAVQAAAAcAAAAgDxJj6M1eD9GaBXGsVfgPwAAAD8AAAAAAAAAAAFVAAAAHAAAAMBG+PBQTH8/RmgVxrFX4D8AAAA/vAAAAAAAAAABVgAAABwAAAAgqVMpfzGDP0ZoFcaxV+A/AAAAP8sAAAAAAAAAAVcAAAAcAAAAgC4r2tW8hj9GaBXGsVfgPwAAAD/bAAAAAAAAAAFYAAAAHAAAAAC0AossSIo/RmgVxrFX4D8AAAA/2wAAAAAAAAABWQAAABwAAABgOdo7g9ONP0ZoFcaxV+A/AAAAP+oAAAAAAAAAAVoAAAAcAAAAkN9Y9myvkD9GaBXGsVfgPwAAAD/6AAAAAAAAAAFbAAAAHAAAACCixE4YdZI/RmgVxrFX4D8AAAA/+gAAAAAAAAABXAAAABwAAAAAZTCnwzqUP0ZoFcaxV+A/AAAAPwoBAAAAAAAAAV0AAAAcAAAAwCec/24Alj9GaBXGsVfgPwAAAD8KAQAAAAAAAAFeAAAAHAAAAIDqB1gaxpc/RmgVxrFX4D8AAAA/GQEAAAAAAAABXwAAABwAAABQrXOwxYuZPyK0CuPYK+A/AAAAPxkBAAAAAAAAAWAAAAAcAAAAwDJLYRwXnT8itArj2CvgPwAAAD8pAQAAAAAAAAFhAAAAHAAAAID1trnH3J4/IrQK49gr4D8AAAA/KQEAAAAAAAABYgAAABwAAABwPUc1DzShPyK0CuPYK+A/AAAAPzgBAAAAAAAAAWMAAAAcAAAA6B594eQWoj8itArj2CvgPwAAAD84AQAAAAAAAAFkAAAAHAAAAKDh6DmQ3KM/AAAAAAAA4D8AAAA/SAEAAAAAAAABZQAAABwAAABopFSSO6KlPwAAAAAAAOA/AAAAP0gBAAAAAAAAAWYAAAAcAAAAsIWKPhGFpj8AAAAAAADgPwAAAD9YAQAAAAAAAAFnAAAAHAAAAChnwOrmZ6c/AAAAAAAA4D8AAAA/WAEAAAAAAAABaAAAABwAAADYKSxDki2pPwAAAAAAAOA/AAAAP2cBAAAAAAAAAWkAAAAcAAAAMAti72cQqj8AAAAAAADgPwAAAD9nAQAAAAAAAAFqAAAAHAAAAKjsl5s986o/sJfqOU6o3z8AAAA/dwEAAAAAAAABawAAABwAAAAIzs1HE9arP7CX6jlOqN8/AAAAP3cBAAAAAAAAAWwAAAAcAAAAWK8D9Oi4rD+wl+o5TqjfPwAAAD+GAQAAAAAAAAFtAAAAHAAAANCQOaC+m60/sJfqOU6o3z8AAAA/hgEAAAAAAAABbgAAABwAAAAYcm9MlH6uP7CX6jlOqN8/AAAAP5YBAAAAAAAAAW8AAAAcAAAAiFOl+Glhrz+wl+o5TqjfPwAAAD+WAQAAAAAAAAFwAAAAHAAAAByLiKiKk7A/sJfqOU6o3z8AAAA/pgEAAAAAAAABcQAAABwAAADMe6N+9QSxP7CX6jlOqN8/AAAAP6YBAAAAAAAAAXIAAAAcAAAAiGy+VGB2sT+wl+o5TqjfPwAAAD+1AQAAAAAAAAFzAAAAHAAAAChd2SrL57E/sJfqOU6o3z8AAAA/tQEAAAAAAAABdAAAABwAAADgTfQANlmyP3gv1XOcUN8/AAAAP8UBAAAAAAAAAXUAAAAcAAAAkD4P16DKsj94L9VznFDfPwAAAD/FAQAAAAAAAAF2AAAAHAAAADwvKq0LPLM/eC/Vc5xQ3z8AAAA/1AEAAAAAAAABdwAAABwAAADsH0WDdq2zP3gv1XOcUN8/AAAAP+QBAAAAAAAAAXgAAAAcAAAApBBgWeEetD94L9VznFDfPwAAAD/kAQAAAAAAAAF5AAAAHAAAAFABey9MkLQ/eC/Vc5xQ3z8AAAA/9AEAAAAAAAABegAAABwAAAAA8pUFtwG1P3gv1XOcUN8/AAAAP/QBAAAAAAAAAXsAAAAcAAAAuOKw2yFztT94L9VznFDfPwAAAD8DAgAAAAAAAAF8AAAAHAAAAFzTy7GM5LU/eC/Vc5xQ3z8AAAA/AwIAAAAAAAABfQAAABwAAAAUxOaH91W2P3gv1XOcUN8/AAAAPxMCAAAAAAAAAX4AAAAcAAAAwLQBXmLHtj94L9VznFDfPwAAAD8TAgAAAAAAAAF/AAAAHAAAAHClHDTNOLc/eC/Vc5xQ3z8AAAA/IgIAAAAAAAABgAAAABwAAAAcljcKOKq3P3gv1XOcUN8/AAAAPyICAAAAAAAAAYEAAAAcAAAA1IZS4KIbuD94L9VznFDfPwAAAD8yAgAAAAAAAAGCAAAAHAAAADBoiIx4/rg/eC/Vc5xQ3z8AAAA/MgIAAAAAAAABgwAAABwAAADgWKNi42+5P3gv1XOcUN8/AAAAP0ICAAAAAAAAAYQAAAAcAAAAPDrZDrlSuj94L9VznFDfPwAAAD9CAgAAAAAAAAGFAAAAHAAAAKQbD7uONbs/eC/Vc5xQ3z8AAAA/UQIAAAAAAAABhgAAABwAAABQDCqR+aa7P3gv1XOcUN8/AAAAP1ECAAAAAAAAAYcAAAAcAAAAqO1fPc+JvD94L9VznFDfPwAAAD9hAgAAAAAAAAGIAAAAHAAAAGTeehM6+7w/eC/Vc5xQ3z8AAAA/YQIAAAAAAAABiQAAABwAAADAv7C/D969P3gv1XOcUN8/AAAAP3ACAAAAAAAAAYoAAAAcAAAAcLDLlXpPvj94L9VznFDfPwAAAD9wAgAAAAAAAAGLAAAAHAAAAMiRAUJQMr8/eC/Vc5xQ3z8AAAA/gAIAAAAAAAABjAAAABwAAACEghwYu6O/P3gv1XOcUN8/AAAAP4ACAAAAAAAAAY0AAAAcAAAA7jEpYkhDwD94L9VznFDfPwAAAD+QAgAAAAAAAAGOAAAAHAAAAEaqNs39e8A/eC/Vc5xQ3z8AAAA/kAIAAAAAAAABjwAAABwAAACiIkQ4s7TAP3gv1XOcUN8/AAAAP58CAAAAAAAAAZAAAAAcAAAA+ppRo2jtwD94L9VznFDfPwAAAD+fAgAAAAAAAAGRAAAAHAAAAFATXw4eJsE/sJfqOU6o3z8AAAA/rwIAAAAAAAABkgAAABwAAACsi2x5017BP7CX6jlOqN8/AAAAP68CAAAAAAAAAZMAAAAcAAAA/gN65IiXwT+wl+o5TqjfPwAAAD++AgAAAAAAAAGUAAAAHAAAAFp8h08+0ME/AAAAAAAA4D8AAAA/zgIAAAAAAAABlQAAABwAAACy9JS68wjCPwAAAAAAAOA/AAAAP94CAAAAAAAAAZYAAAAcAAAAvF29+xOzwj8AAAAAAADgPwAAAD/eAgAAAAAAAAGXAAAAHAAAAGhO2NF+JMM/IrQK49gr4D8AAAA/7QIAAAAAAAABmAAAABwAAAButwATn87DPyK0CuPYK+A/AAAAP+0CAAAAAAAAAZkAAAAcAAAAeCApVL94xD9GaBXGsVfgPwAAAD/9AgAAAAAAAAGaAAAAHAAAAIKJUZXfIsU/RmgVxrFX4D8AAAA//QIAAAAAAAABmwAAABwAAADkaodBtQXGP2gcIKmKg+A/AAAAPwwDAAAAAAAAAZwAAAAcAAAA6NOvgtWvxj+Q0CqMY6/gPwAAAD8MAwAAAAAAAAGdAAAAHAAAAEq15S6rksc/kNAqjGOv4D8AAAA/HAMAAAAAAAABngAAABwAAABOHg5wyzzIP66ENW882+A/AAAAPxwDAAAAAAAAAZ8AAAAcAAAAWIc2sevmyD+uhDVvPNvgPwAAAD8sAwAAAAAAAAGgAAAAHAAAAFzwXvILkck/roQ1bzzb4D8AAAA/LAMAAAAAAAABoQAAABwAAAAQ4XnIdgLKP66ENW882+A/AAAAPzsDAAAAAAAAAaIAAAAcAAAAvtGUnuFzyj+uhDVvPNvgPwAAAD87AwAAAAAAAAGjAAAAHAAAABpKogmXrMo/roQ1bzzb4D8AAAA/SwMAAAAAAAABpAAAABwAAABywq90TOXKP66ENW882+A/AAAAP0sDAAAAAAAAAaUAAAAcAAAAc3re0+751T/WOEBSFQfhPwAAAD8AAAAAAAAAAAGmAAAAHAAAAJ82ZYlJFtY/1jhAUhUH4T8AAAA/AAAAAAAAAAABpwAAABwAAADP8us+pDLWP9Y4QFIVB+E/AAAAPz4AAAAAAAAAAagAAAAcAAAATyeAX7SH1j/WOEBSFQfhPwAAAD9OAAAAAAAAAAGpAAAAHAAAANdbFIDE3NY/roQ1bzzb4D8AAAA/XgAAAAAAAAABqgAAABwAAACHTC9WL07XP66ENW882+A/AAAAP14AAAAAAAAAAasAAAAcAAAAMz1KLJq/1z+uhDVvPNvgPwAAAD9tAAAAAAAAAAGsAAAAHAAAAOMtZQIFMdg/roQ1bzzb4D8AAAA/bQAAAAAAAAABrQAAABwAAADrlo1DJdvYP66ENW882+A/AAAAP30AAAAAAAAAAa4AAAAcAAAAx0Mvz+po2T+uhDVvPNvgPwAAAD99AAAAAAAAAAGvAAAAHAAAAM+sVxALE9o/roQ1bzzb4D8AAAA/jAAAAAAAAAABsAAAABwAAADXFYBRK73aP66ENW882+A/AAAAP4wAAAAAAAAAAbEAAAAcAAAAt8Ih3fBK2z+uhDVvPNvgPwAAAD+cAAAAAAAAAAGyAAAAHAAAAGOzPLNbvNs/roQ1bzzb4D8AAAA/nAAAAAAAAAABswAAABwAAAA/YN4+IUrcP66ENW882+A/AAAAP6wAAAAAAAAAAbQAAAAcAAAA7VD5FIy73D+uhDVvPNvgPwAAAD+sAAAAAAAAAAG1AAAAHAAAAKFBFOv2LN0/roQ1bzzb4D8AAAA/uwAAAAAAAAABtgAAABwAAAAndqgLB4LdP66ENW882+A/AAAAP7sAAAAAAAAAAbcAAAAcAAAAp6o8LBfX3T+uhDVvPNvgPwAAAD/LAAAAAAAAAAG4AAAAHAAAACvf0EwnLN4/roQ1bzzb4D8AAAA/ywAAAAAAAAABuQAAABwAAACDV9633GTeP9Y4QFIVB+E/AAAAP9oAAAAAAAAAAboAAAAcAAAA38/rIpKd3j/WOEBSFQfhPwAAAD/aAAAAAAAAAAG7AAAAHAAAAAeMctjsud4/1jhAUhUH4T8AAAA/6gAAAAAAAAABvAAAABwAAAA1SPmNR9beP9Y4QFIVB+E/AAAAP+oAAAAAAAAAAb0AAAAcAAAAZQSAQ6Ly3j/WOEBSFQfhPwAAAD/6AAAAAAAAAAG+AAAAHAAAAI3ABvn8Dt8/1jhAUhUH4T8AAAA/+gAAAAAAAAABvwAAABwAAAC5fI2uVyvfP9Y4QFIVB+E/AAAAPwkBAAAAAAAAAcAAAAAcAAAA4zgUZLJH3z/WOEBSFQfhPwAAAD8JAQAAAAAAAAHBAAAAHAAAABH1mhkNZN8/1jhAUhUH4T8AAAA/GQEAAAAAAAABwgAAABwAAAA7sSHPZ4DfP9Y4QFIVB+E/AAAAPxkBAAAAAAAAAcMAAAAcAAAAaW2ohMKc3z/WOEBSFQfhPwAAAD8oAQAAAAAAAAHEAAAAHAAAAJEpLzodud8/1jhAUhUH4T8AAAA/KAEAAAAAAAABxQAAABwAAAC/5bXvd9XfP9Y4QFIVB+E/AAAAPzgBAAAAAAAAAcYAAAAcAAAA7aE8pdLx3z/WOEBSFQfhPwAAAD84AQAAAAAAAAHHAAAAHAAAAAyvYa0WB+A/9uxKNe4y4T8AAAA/SAEAAAAAAAAByAAAABwAAAAiDSUIRBXgP/bsSjXuMuE/AAAAP1cBAAAAAAAAAckAAAAcAAAAOmvoYnEj4D/27Eo17jLhPwAAAD9XAQAAAAAAAAHKAAAAHAAAAE7Jq72eMeA/9uxKNe4y4T8AAAA/ZwEAAAAAAAABywAAABwAAABiJ28YzD/gP/bsSjXuMuE/AAAAP2cBAAAAAAAAAcwAAAAcAAAAfIUyc/lN4D/27Eo17jLhPwAAAD92AQAAAAAAAAHNAAAAHAAAAJDj9c0mXOA/GqFVGMde4T8AAAA/dgEAAAAAAAABzgAAABwAAACmQbkoVGrgPxqhVRjHXuE/AAAAP4YBAAAAAAAAAc8AAAAcAAAAvJ98g4F44D8aoVUYx17hPwAAAD+GAQAAAAAAAAHQAAAAHAAAANL9P96uhuA/QFVg+5+K4T8AAAA/lgEAAAAAAAAB0QAAABwAAADoWwM53JTgP0BVYPufiuE/AAAAP5YBAAAAAAAAAdIAAAAcAAAA/rnGkwmj4D9AVWD7n4rhPwAAAD+lAQAAAAAAAAHTAAAAHAAAACp2TUlkv+A/QFVg+5+K4T8AAAA/pQEAAAAAAAAB1AAAABwAAABWMtT+vtvgP0BVYPufiuE/AAAAP7UBAAAAAAAAAdUAAAAcAAAAbJCXWezp4D9kCWveeLbhPwAAAD+1AQAAAAAAAAHWAAAAHAAAAKyq4Wl0FOE/ZAlr3ni24T8AAAA/xAEAAAAAAAAB1wAAABwAAADaZmgfzzDhP2QJa954tuE/AAAAP8QBAAAAAAAAAdgAAAAcAAAAHIGyL1db4T9kCWveeLbhPwAAAD/UAQAAAAAAAAHZAAAAHAAAAFyb/D/fheE/ZAlr3ni24T8AAAA/1AEAAAAAAAAB2gAAABwAAACetUZQZ7DhP2QJa954tuE/AAAAP+QBAAAAAAAAAdsAAAAcAAAA4s+QYO/a4T9kCWveeLbhPwAAAD/kAQAAAAAAAAHcAAAAHAAAACTq2nB3BeI/ZAlr3ni24T8AAAA/8wEAAAAAAAAB3QAAABwAAABoBCWB/y/iP2QJa954tuE/AAAAP/MBAAAAAAAAAd4AAAAcAAAAph5vkYda4j9kCWveeLbhPwAAAD8DAgAAAAAAAAHfAAAAHAAAAOg4uaEPheI/ZAlr3ni24T8AAAA/AwIAAAAAAAAB4AAAABwAAAAsUwOyl6/iP2QJa954tuE/AAAAPxICAAAAAAAAAeEAAAAcAAAAbm1Nwh/a4j9kCWveeLbhPwAAAD8SAgAAAAAAAAHiAAAAHAAAALKHl9KnBOM/ZAlr3ni24T8AAAA/IgIAAAAAAAAB4wAAABwAAADwoeHiLy/jP2QJa954tuE/AAAAPyICAAAAAAAAAeQAAAAcAAAASBrvTeVn4z9kCWveeLbhPwAAAD8yAgAAAAAAAAHlAAAAHAAAAIo0OV5tkuM/ZAlr3ni24T8AAAA/MgIAAAAAAAAB5gAAABwAAADkrEbJIsvjP2QJa954tuE/AAAAP0ECAAAAAAAAAecAAAAcAAAAJseQ2ar14z9kCWveeLbhPwAAAD9BAgAAAAAAAAHoAAAAHAAAAH4/nkRgLuQ/ZAlr3ni24T8AAAA/UQIAAAAAAAAB6QAAABwAAADAWehU6FjkP0BVYPufiuE/AAAAP1ECAAAAAAAAAeoAAAAcAAAAAnQyZXCD5D9AVWD7n4rhPwAAAD9gAgAAAAAAAAHrAAAAHAAAAEKOfHX4reQ/QFVg+5+K4T8AAAA/YAIAAAAAAAAB7AAAABwAAACEqMaFgNjkPxqhVRjHXuE/AAAAP3ACAAAAAAAAAe0AAAAcAAAAyMIQlggD5T8aoVUYx17hPwAAAD9wAgAAAAAAAAHuAAAAHAAAAArdWqaQLeU/9uxKNe4y4T8AAAA/gAIAAAAAAAAB7wAAABwAAAA2meFb60nlP9Y4QFIVB+E/AAAAP4ACAAAAAAAAAfAAAAAcAAAAYlVoEUZm5T+uhDVvPNvgPwAAAD+PAgAAAAAAAAHxAAAAHAAAAIwR78agguU/roQ1bzzb4D8AAAA/jwIAAAAAAAAB8gAAABwAAAC6zXV8+57lP66ENW882+A/AAAAP58CAAAAAAAAAfMAAAAcAAAA0Cs51yit5T+Q0CqMY6/gPwAAAD+fAgAAAAAAAAH0AAAAHAAAAPznv4yDyeU/kNAqjGOv4D8AAAA/rgIAAAAAAAAB9QAAABwAAAASRoPnsNflP5DQKoxjr+A/AAAAP64CAAAAAAAAAfYAAAAcAAAAJqRGQt7l5T+Q0CqMY6/gPwAAAD++AgAAAAAAAAH3AAAAHAAAAD4CCp0L9OU/kNAqjGOv4D8AAAA/vgIAAAAAAAAB+AAAABwAAABovpBSZhDmP5DQKoxjr+A/AAAAP84CAAAAAAAAAfkAAAAcAAAAgBxUrZMe5j+Q0CqMY6/gPwAAAD/OAgAAAAAAAAH6AAAAHAAAAKzY2mLuOuY/kNAqjGOv4D8AAAA/3QIAAAAAAAAB+wAAABwAAADCNp69G0nmP5DQKoxjr+A/AAAAP90CAAAAAAAAAfwAAAAcAAAA7vIkc3Zl5j+Q0CqMY6/gPwAAAD/tAgAAAAAAAAH9AAAAHAAAABivqyjRgeY/kNAqjGOv4D8AAAA/7QIAAAAAAAAB/gAAABwAAAAuDW+D/o/mP5DQKoxjr+A/AAAAP/wCAAAAAAAAAf8AAAAcAAAAcCe5k4a65j+Q0CqMY6/gPwAAAD/8AgAAAAAAAAEAAQAAHAAAALJBA6QO5eY/kNAqjGOv4D8AAAA/DAMAAAAAAAABAQEAABwAAAD0W020lg/nP2gcIKmKg+A/AAAAPwwDAAAAAAAAAQIBAAAcAAAATtRaH0xI5z9GaBXGsVfgPwAAAD8cAwAAAAAAAAEDAQAAHAAAAKRMaIoBgec/IrQK49gr4D8AAAA/HAMAAAAAAAABBAEAABwAAAD8xHX1trnnPyK0CuPYK+A/AAAAPysDAAAAAAAAAQUBAAAcAAAAVD2DYGzy5z8itArj2CvgPwAAAD8rAwAAAAAAAAEGAQAAHAAAAK61kMshK+g/IrQK49gr4D8AAAA/OwMAAAAAAAABBwEAABwAAAACLp4212PoPwAAAAAAAOA/AAAAPzsDAAAAAAAAAQgBAAAcAAAAXqaroYyc6D8AAAAAAADgPwAAAD9KAwAAAAAAAAEJAQAAHAAAALIeuQxC1eg/AAAAAAAA4D8AAAA/SgMAAAAAAAABCgEAABwAAAD4OAMdyv/oPwAAAAAAAOA/AAAAP1oDAAAAAAAAAQsBAAAcAAAATLEQiH846T8AAAAAAADgPwAAAD9aAwAAAAAAAAEMAQAAHAAAAJDLWpgHY+k/AAAAAAAA4D8AAAA/agMAAAAAAAABDQEAABwAAADS5aSoj43pPwAAAAAAAOA/AAAAP2oDAAAAAAAAAQ4BAAAcAAAAFgDvuBe46T8AAAAAAADgPwAAAD95AwAAAAAAAAEPAQAAHAAAAFQaOcmf4uk/AAAAAAAA4D8AAAA/eQMAAAAAAAABEAEAABwAAACC1r9++v7pPwAAAAAAAOA/AAAAP4kDAAAAAAAAAREBAAAcAAAAljSD2ScN6j8AAAAAAADgPwAAAD+JAwAAAAAAAAESAQAAHAAAAMbwCY+CKeo/IrQK49gr4D8AAAA/mAMAAAAAAAABEwEAABwAAADaTs3przfqPyK0CuPYK+A/AAAAP5gDAAAAAAAAARQBAAAcAAAA8KyQRN1F6j8itArj2CvgPwAAAD+oAwAAAAAAAAEVAQAAHAAAAAgLVJ8KVOo/IrQK49gr4D8AAAA/qAMAAAAAAAABFgEAABwAAAAcaRf6N2LqPyK0CuPYK+A/AAAAP7gDAAAAAAAAARcBAAAcAAAANMfaVGVw6j8itArj2CvgPwAAAD/HAwAAAAAAAAEYAQAAHAAAAEglnq+Sfuo/IrQK49gr4D8AAAA/xwMAAAAAAAABGQEAABwAAACmQbkoVGrgPwCXTRDuh+0/AAAAPwAAAAAAAAAAARoBAAAcAAAAvJ98g4F44D8Al00Q7oftPwAAAD8oAQAAAAAAAAEbAQAAHAAAAOhbAznclOA/AJdNEO6H7T8AAAA/KAEAAAAAAAABHAEAABwAAAAUGIruNrHgPwCXTRDuh+0/AAAAPzgBAAAAAAAAAR0BAAAcAAAAQNQQpJHN4D8Al00Q7oftPwAAAD84AQAAAAAAAAEeAQAAHAAAAITuWrQZ+OA/AJdNEO6H7T8AAAA/RwEAAAAAAAABHwEAABwAAADGCKXEoSLhPwCXTRDuh+0/AAAAP0cBAAAAAAAAASABAAAcAAAA7sQrevw+4T8Al00Q7oftPwAAAD9XAQAAAAAAAAEhAQAAHAAAAByBsi9XW+E/AJdNEO6H7T8AAAA/XAEAAAAAAAABIgEAABwAAAAy33WKhGnhPwCXTRDuh+0/AAAAP2sBAAAAAAAAASMBAAAcAAAASD055bF34T8Al00Q7oftPwAAAD9rAQAAAAAAAAEkAQAAHAAAAFyb/D/fheE/AJdNEO6H7T8AAAA/ewEAAAAAAAABJQEAABwAAAB0+b+aDJThPwCXTRDuh+0/AAAAP3sBAAAAAAAAASYBAAAcAAAAileD9Tmi4T8Al00Q7oftPwAAAD+LAQAAAAAAAAEnAQAAHAAAAJ61RlBnsOE/AJdNEO6H7T8AAAA/iwEAAAAAAAABKAEAABwAAAC2EwqrlL7hPwCXTRDuh+0/AAAAP5oBAAAAAAAAASkBAAAcAAAAznHNBcLM4T8Al00Q7oftPwAAAD+aAQAAAAAAAAEqAQAAHAAAAOLPkGDv2uE/AJdNEO6H7T8AAAA/qgEAAAAAAAABKwEAABwAAAD2LVS7HOnhPwCXTRDuh+0/AAAAP6oBAAAAAAAAASwBAAAcAAAAEIwXFkr34T8Al00Q7oftPwAAAD+5AQAAAAAAAAEtAQAAHAAAACTq2nB3BeI/AJdNEO6H7T8AAAA/uQEAAAAAAAABLgEAABwAAAA4SJ7LpBPiPwCXTRDuh+0/AAAAP8kBAAAAAAAAAS8BAAAcAAAAaAQlgf8v4j8Al00Q7oftPwAAAD/ZAQAAAAAAAAEwAQAAHAAAAJLAqzZaTOI/2OJCLRVc7T8AAAA/2QEAAAAAAAABMQEAABwAAACmHm+Rh1riP9jiQi0VXO0/AAAAP9kBAAAAAAAAATIBAAAcAAAA1tr1RuJ24j/Y4kItFVztPwAAAD/oAQAAAAAAAAEzAQAAHAAAAACXfPw8k+I/2OJCLRVc7T8AAAA/6AEAAAAAAAABNAEAABwAAAAsUwOyl6/iP9jiQi0VXO0/AAAAP/gBAAAAAAAAATUBAAAcAAAAWg+KZ/LL4j+0LjhKPDDtPwAAAD/4AQAAAAAAAAE2AQAAHAAAAG5tTcIf2uI/tC44Sjww7T8AAAA/BwIAAAAAAAABNwEAABwAAACaKdR3evbiP7QuOEo8MO0/AAAAPwcCAAAAAAAAATgBAAAcAAAAsoeX0qcE4z+0LjhKPDDtPwAAAD8XAgAAAAAAAAE5AQAAHAAAAMTlWi3VEuM/lHotZ2ME7T8AAAA/FwIAAAAAAAABOgEAABwAAADcQx6IAiHjP5R6LWdjBO0/AAAAPycCAAAAAAAAATsBAAAcAAAA8KHh4i8v4z+Uei1nYwTtPwAAAD8nAgAAAAAAAAE8AQAAHAAAAAgApT1dPeM/lHotZ2ME7T8AAAA/NgIAAAAAAAABPQEAABwAAAAgXmiYikvjP5R6LWdjBO0/AAAAPzYCAAAAAAAAAT4BAAAcAAAANLwr87dZ4z+Uei1nYwTtPwAAAD9GAgAAAAAAAAE/AQAAHAAAAEga703lZ+M/lHotZ2ME7T8AAAA/RgIAAAAAAAABQAEAABwAAABeeLKoEnbjP5R6LWdjBO0/AAAAP1UCAAAAAAAAAUEBAAAcAAAAdtZ1A0CE4z+Uei1nYwTtPwAAAD9VAgAAAAAAAAFCAQAAHAAAAIo0OV5tkuM/lHotZ2ME7T8AAAA/ZQIAAAAAAAABQwEAABwAAACikvy4mqDjP5R6LWdjBO0/AAAAP2UCAAAAAAAAAUQBAAAcAAAAuPC/E8iu4z+Uei1nYwTtPwAAAD91AgAAAAAAAAFFAQAAHAAAAMxOg271vOM/lHotZ2ME7T8AAAA/dQIAAAAAAAABRgEAABwAAADkrEbJIsvjP5R6LWdjBO0/AAAAP4QCAAAAAAAAAUcBAAAcAAAA+AoKJFDZ4z+Uei1nYwTtPwAAAD+UAgAAAAAAAAFIAQAAHAAAABBpzX595+M/lHotZ2ME7T8AAAA/owIAAAAAAAABSQEAABwAAAAmx5DZqvXjP5R6LWdjBO0/AAAAP6MCAAAAAAAAAUoBAAAcAAAAOiVUNNgD5D+Uei1nYwTtPwAAAD+zAgAAAAAAAAFLAQAAHAAAAE6DF48FEuQ/lHotZ2ME7T8AAAA/swIAAAAAAAABTAEAABwAAABo4drpMiDkP5R6LWdjBO0/AAAAP8MCAAAAAAAAAU0BAAAcAAAAfj+eRGAu5D+0LjhKPDDtPwAAAD/DAgAAAAAAAAFOAQAAHAAAAJKdYZ+NPOQ/tC44Sjww7T8AAAA/0gIAAAAAAAABTwEAABwAAACo+yT6ukrkP7QuOEo8MO0/AAAAP9ICAAAAAAAAAVABAAAcAAAAwFnoVOhY5D/Y4kItFVztPwAAAD/xAgAAAAAAAAFRAQAAHAAAANS3q68VZ+Q/2OJCLRVc7T8AAAA/8QIAAAAAAAABUgEAABwAAADsFW8KQ3XkP9jiQi0VXO0/AAAAP/ECAAAAAAAAAVMBAAAcAAAAAnQyZXCD5D/Y4kItFVztPwAAAD8BAwAAAAAAAAFUAQAAHAAAABbS9b+dkeQ/2OJCLRVc7T8AAAA/EQMAAAAAAAABVQEAABwAAAAuMLkay5/kP9jiQi0VXO0/AAAAPxEDAAAAAAAAAVYBAAAcAAAAQo58dfit5D/Y4kItFVztPwAAAD8RAwAAAAAAAAFXAQAAHAAAAHBKAytTyuQ/2OJCLRVc7T8AAAA/IAMAAAAAAAABWAEAABwAAACEqMaFgNjkP9jiQi0VXO0/AAAAPyADAAAAAAAAAVkBAAAcAAAAmAaK4K3m5D/Y4kItFVztPwAAAD8wAwAAAAAAAAFaAQAAHAAAALJkTTvb9OQ/2OJCLRVc7T8AAAA/MAMAAAAAAAABWwEAABwAAADIwhCWCAPlP9jiQi0VXO0/AAAAPz8DAAAAAAAAAVwBAAAcAAAA3CDU8DUR5T/Y4kItFVztPwAAAD8/AwAAAAAAAAFdAQAAHAAAAPR+l0tjH+U/2OJCLRVc7T8AAAA/TwMAAAAAAAABXgEAABwAAAAK3VqmkC3lP9jiQi0VXO0/AAAAP18DAAAAAAAAAV8BAAAcAAAAHjseAb475T/Y4kItFVztPwAAAD9fAwAAAAAAAAFgAQAAHAAAADaZ4VvrSeU/2OJCLRVc7T8AAAA/bgMAAAAAAAABYQEAABwAAABM96S2GFjlP9jiQi0VXO0/AAAAP24DAAAAAAAAAWIBAAAcAAAAYlVoEUZm5T/Y4kItFVztPwAAAD9+AwAAAAAAAAFjAQAAHAAAAHizK2xzdOU/2OJCLRVc7T8AAAA/fgMAAAAAAAABZAEAABwAAACMEe/GoILlP9jiQi0VXO0/AAAAP40DAAAAAAAAAWUBAAAcAAAApG+yIc6Q5T/Y4kItFVztPwAAAD+NAwAAAAAAAAFmAQAAHAAAALrNdXz7nuU/2OJCLRVc7T8AAAA/nQMAAAAAAAABZwEAABwAAADQKznXKK3lP9jiQi0VXO0/AAAAP50DAAAAAAAAAWgBAAAcAAAA4on8MVa75T8Al00Q7oftPwAAAD+tAwAAAAAAAAFpAQAAHAAAAPznv4yDyeU/AJdNEO6H7T8AAAA/rQMAAAAAAAABagEAABwAAAASRoPnsNflPwCXTRDuh+0/AAAAP7wDAAAAAAAAAWsBAAAcAAAAJqRGQt7l5T8Al00Q7oftPwAAAD+8AwAAAAAAAAFsAQAAHAAAAD4CCp0L9OU/IEtY88az7T8AAAA/zAMAAAAAAAABbQEAABwAAABUYM33OALmPyBLWPPGs+0/AAAAP8wDAAAAAAAAAW4BAAAcAAAAaL6QUmYQ5j8gS1jzxrPtPwAAAD/MAwAAAAAAAAFvAQAAHAAAAIAcVK2THuY/RP9i1p/f7T8AAAA/2wMAAAAAAAABcAEAABwAAACWehcIwSzmP0T/Ytaf3+0/AAAAP9sDAAAAAAAAAXEBAAAcAAAArNjaYu465j9E/2LWn9/tPwAAAD/rAwAAAAAAAAFyAQAAHAAAAMI2nr0bSeY/RP9i1p/f7T8AAAA/+wMAAAAAAAABcwEAABwAAADWlGEYSVfmP0T/Ytaf3+0/AAAAP/sDAAAAAAAAAXQBAAAcAAAA7vIkc3Zl5j9os225eAvuPwAAAD8KBAAAAAAAAAF1AQAAHAAAAARR6M2jc+Y/aLNtuXgL7j8AAAA/CgQAAAAAAAABdgEAABwAAAAYr6so0YHmP2izbbl4C+4/AAAAPxoEAAAAAAAAAXcBAAAcAAAALg1vg/6P5j9os225eAvuPwAAAD8aBAAAAAAAAAF4AQAAHAAAAEhrMt4rnuY/aLNtuXgL7j8AAAA/KQQAAAAAAAABeQEAABwAAABcyfU4WazmP2izbbl4C+4/AAAAPykEAAAAAAAAAXoBAAAcAAAAcCe5k4a65j+MZ3icUTfuPwAAAD85BAAAAAAAAAF7AQAAHAAAAIaFfO6zyOY/jGd4nFE37j8AAAA/OQQAAAAAAAABfAEAABwAAACe4z9J4dbmP4xneJxRN+4/AAAAP0kEAAAAAAAAAX0BAAAcAAAAskEDpA7l5j+MZ3icUTfuPwAAAD9JBAAAAAAAAAF+AQAAHAAAAMqfxv478+Y/jGd4nFE37j8AAAA/WAQAAAAAAAABfwEAABwAAADg/YlZaQHnP4xneJxRN+4/AAAAP1gEAAAAAAAAAYABAAAcAAAA9FtNtJYP5z+MZ3icUTfuPwAAAD9oBAAAAAAAAAGBAQAAHAAAAAy6EA/EHec/jGd4nFE37j8AAAA/aAQAAAAAAAABggEAABwAAAAgGNRp8SvnP4xneJxRN+4/AAAAP3cEAAAAAAAAAYMBAAAcAAAANnaXxB465z+MZ3icUTfuPwAAAD93BAAAAAAAAAGEAQAAHAAAAE7UWh9MSOc/jGd4nFE37j8AAAA/hwQAAAAAAAABhQEAABwAAABiMh56eVbnP4xneJxRN+4/AAAAP4cEAAAAAAAAAYYBAAAcAAAAdpDh1KZk5z+MZ3icUTfuPwAAAD+XBAAAAAAAAAGHAQAAHAAAAJDupC/Ucuc/sBuDfypj7j8AAAA/lwQAAAAAAAABiAEAABwAAACkTGiKAYHnP7Abg38qY+4/AAAAP6YEAAAAAAAAAYkBAAAcAAAA0AjvP1yd5z+wG4N/KmPuPwAAAD+mBAAAAAAAAAGKAQAAHAAAAPzEdfW2uec/1M+NYgOP7j8AAAA/tgQAAAAAAAABiwEAABwAAAASIzlQ5MfnP/iDmEXcuu4/AAAAP7YEAAAAAAAAAYwBAAAcAAAAPt+/BT/k5z/4g5hF3LruPwAAAD/FBAAAAAAAAAGNAQAAHAAAAGqbRruZAOg/HDijKLXm7j8AAAA/xQQAAAAAAAABjgEAABwAAACutZDLISvoPxw4oyi15u4/AAAAP9UEAAAAAAAAAY8BAAAcAAAA2nEXgXxH6D8cOKMotebuPwAAAD/VBAAAAAAAAAGQAQAAHAAAAByMYZEEcug/ROytC44S7z8AAAA/5QQAAAAAAAABkQEAABwAAABESOhGX47oP2CguO5mPu8/AAAAP+UEAAAAAAAAAZIBAAAcAAAAimIyV+e46D9goLjuZj7vPwAAAD/0BAAAAAAAAAGTAQAAHAAAAMx8fGdv4+g/YKC47mY+7z8AAAA/9AQAAAAAAAABlAEAABwAAAD4OAMdyv/oP2CguO5mPu8/AAAAPwQFAAAAAAAAAZUBAAAcAAAAJvWJ0iQc6T+IVMPRP2rvPwAAAD8EBQAAAAAAAAGWAQAAHAAAADpTTS1SKuk/iFTD0T9q7z8AAAA/EwUAAAAAAAABlwEAABwAAABMsRCIfzjpP4hUw9E/au8/AAAAPxMFAAAAAAAAAZgBAAAcAAAAfG2XPdpU6T+IVMPRP2rvPwAAAD8jBQAAAAAAAAGZAQAAHAAAAKgpHvM0cek/iFTD0T9q7z8AAAA/IwUAAAAAAAABmgEAABwAAAC+h+FNYn/pP4hUw9E/au8/AAAAPzMFAAAAAAAAAZsBAAAcAAAA0uWkqI+N6T+oCM60GJbvPwAAAD8zBQAAAAAAAAGcAQAAHAAAAP6hK17qqek/qAjOtBiW7z8AAAA/QgUAAAAAAAABnQEAABwAAAAWAO+4F7jpP6gIzrQYlu8/AAAAP0IFAAAAAAAAAZ4BAAAcAAAAQLx1bnLU6T+oCM60GJbvPwAAAD9SBQAAAAAAAAGfAQAAHAAAAFQaOcmf4uk/qAjOtBiW7z8AAAA/UgUAAAAAAAABoAEAABwAAABwePwjzfDpP6gIzrQYlu8/AAAAP2EFAAAAAAAAAaEBAAAcAAAAgta/fvr+6T+oCM60GJbvPwAAAD9hBQAAAAAAAAGiAQAAHAAAAJY0g9knDeo/qAjOtBiW7z8AAAA/cQUAAAAAAAABowEAABwAAACukkY0VRvqP6gIzrQYlu8/AAAAP3EFAAAAAAAAAaQBAAAcAAAAxvAJj4Ip6j+oCM60GJbvPwAAAD+BBQAAAAAAAAGlAQAAHAAAAPCskETdReo/qAjOtBiW7z8AAAA/gQUAAAAAAAABpgEAABwAAAAIC1SfClTqP6gIzrQYlu8/AAAAP5AFAAAAAAAAAacBAAAcAAAAHGkX+jdi6j+oCM60GJbvPwAAAD+QBQAAAAAAAAGoAQAAHAAAADTH2lRlcOo/qAjOtBiW7z8AAAA/oAUAAAAAAAABqQEAABwAAABIJZ6vkn7qP6gIzrQYlu8/AAAAP6AFAAAAAAAAAaoBAAAcAAAAeOEkZe2a6j+oCM60GJbvPwAAAD+wBQAAAAAAAAGrAQAAHAAAALr7bnV1xeo/qAjOtBiW7z8AAAA/sAUAAAAAAAABrAEAABwAAADMWTLQotPqP6gIzrQYlu8/AAAAP78FAAAAAAAAAa0BAAAcAAAA+BW5hf3v6j+oCM60GJbvPwAAAD+/BQAAAAAAAAGuAQAAHAAAAA50fOAq/uo/qAjOtBiW7z8AAAA/zwUAAAAAAAABrwEAABwAAAAk0j87WAzrP6gIzrQYlu8/AAAAP88FAAAAAAAAAbABAAAcAAAAOjADloUa6z+oCM60GJbvPwAAAD/eBQAAAAAAAAGxAQAAHAAAAFSOxvCyKOs/qAjOtBiW7z8AAAA/3gUAAAAAAAABsgEAABwAAABm7IlL4DbrP6gIzrQYlu8/AAAAP+4FAAAAAAAAAbMBAAAcAAAAfEpNpg1F6z+oCM60GJbvPwAAAD/uBQAAAAAAAAG0AQAAHAAAAJKoEAE7U+s/qAjOtBiW7z8AAAA//gUAAAAAAAABtQEAABwAAACoBtRbaGHrP6gIzrQYlu8/AAAAPw0GAAAAAAAAAbYBAAAcAAAAwmSXtpVv6z+oCM60GJbvPwAAAD8NBgAAAAAAAAG3AQAAHAAAANTCWhHDfes/qAjOtBiW7z8AAAA/HQYAAAAAAAABuAEAABwAAADoIB5s8IvrP6gIzrQYlu8/AAAAPx0GAAAAAAAAAbkBAAAcAAAABH/hxh2a6z+oCM60GJbvPwAAAD8sBgAAAAAAAAG6AQAAHAAAABbdpCFLqOs/qAjOtBiW7z8AAAA/LAYAAAAAAAABuwEAABwAAAAsO2h8eLbrP6gIzrQYlu8/AAAAPzwGAAAAAAAAAbwBAAAcAAAAQpkr16XE6z+oCM60GJbvPwAAAD88BgAAAAAAAAG9AQAAHAAAAFj37jHT0us/qAjOtBiW7z8AAAA/TAYAAAAAAAABvgEAABwAAABuVbKMAOHrP6gIzrQYlu8/AAAAP0wGAAAAAAAAAb8BAAAcAAAAhLN15y3v6z+oCM60GJbvPwAAAD9bBgAAAAAAAAHAAQAAHAAAAJwROUJb/es/qAjOtBiW7z8AAAA/awYAAAAAAAABwQEAABwAAACwb/yciAvsP6gIzrQYlu8/AAAAP2sGAAAAAAAAAcIBAAAcAAAAxs2/97UZ7D+oCM60GJbvPwAAAD96BgAAAAAAAAHDAQAAHAAAANwrg1LjJ+w/qAjOtBiW7z8AAAA/egYAAAAAAAABxAEAABwAAADyiUatEDbsP6gIzrQYlu8/AAAAP4oGAAAAAAAAAcUBAAAcAAAACugJCD5E7D+oCM60GJbvPwAAAD+KBgAAAAAAAAHGAQAAHAAAAB5GzWJrUuw/qAjOtBiW7z8AAAA/mgYAAAAAAAABxwEAABwAAABMAlQYxm7sP6gIzrQYlu8/AAAAP5oGAAAAAAAAAcgBAAAcAAAAYGAXc/N87D+oCM60GJbvPwAAAD+pBgAAAAAAAAHJAQAAHAAAAHa+2s0gi+w/qAjOtBiW7z8AAAA/qQYAAAAAAAABygEAABwAAACiemGDe6fsP6gIzrQYlu8/AAAAP7kGAAAAAAAAAcsBAAAcAAAAuNgk3qi17D+oCM60GJbvPwAAAD+5BgAAAAAAAAHMAQAAHAAAAPrybu4w4Ow/qAjOtBiW7z8AAAA/yAYAAAAAAAABzQEAABwAAAAmr/Wji/zsP6gIzrQYlu8/AAAAP8gGAAAAAAAAAc4BAAAcAAAAaMk/tBMn7T+oCM60GJbvPwAAAD/YBgAAAAAAAAHPAQAAHAAAAJaFxmluQ+0/qAjOtBiW7z8AAAA/2AYAAAAAAAAB0AEAABwAAADAQU0fyV/tP6gIzrQYlu8/AAAAP+gGAAAAAAAAAdEBAAAcAAAAAlyXL1GK7T+oCM60GJbvPwAAAD/oBgAAAAAAAAHSAQAAHAAAAC4YHuWrpu0/qAjOtBiW7z8AAAA/9wYAAAAAAAAB0wEAABwAAABwMmj1M9HtP6gIzrQYlu8/AAAAP/cGAAAAAAAAAdQBAAAcAAAAnu7uqo7t7T+oCM60GJbvPwAAAD8HBwAAAAAAAAHVAQAAHAAAAOAIObsWGO4/qAjOtBiW7z8AAAA/BwcAAAAAAAAB1gEAABwAAAAgI4PLnkLuP6gIzrQYlu8/AAAAPxYHAAAAAAAAAdcBAAAcAAAAYj3N2yZt7j+oCM60GJbvPwAAAD8WBwAAAAAAAAHYAQAAHAAAAKZXF+yul+4/qAjOtBiW7z8AAAA/JgcAAAAAAAAB2QEAABwAAADocWH8NsLuP6gIzrQYlu8/AAAAPyYHAAAAAAAAAdoBAAAcAAAAKoyrDL/s7j+oCM60GJbvPwAAAD82BwAAAAAAAAHbAQAAHAAAAFRIMsIZCe8/qAjOtBiW7z8AAAA/NgcAAAAAAAAB3AEAABwAAACCBLl3dCXvP6gIzrQYlu8/AAAAP0UHAAAAAAAAAd0BAAAcAAAAwh4DiPxP7z+oCM60GJbvPwAAAD9FBwAAAAAAAAHeAQAAHAAAANh8xuIpXu8/qAjOtBiW7z8AAAA/VQcAAAAAAAAB3wEAABwAAADw2ok9V2zvP6gIzrQYlu8/AAAAP1UHAAAAAAAAAeABAAAcAAAABDlNmIR67z+oCM60GJbvPwAAAD9kBwAAAAAAAAHhAQAAHAAAAByXEPOxiO8/qAjOtBiW7z8AAAA/ZAcAAAAAAAAB4gEAABwAAAAy9dNN35bvP6gIzrQYlu8/AAAAP3QHAAAAAAAAAeMBAAAcAAAARlOXqAyl7z+oCM60GJbvPwAAAD90BwAAAAAAAAHkAQAAHAAAAFyxWgM6s+8/qAjOtBiW7z8AAAA/hAcAAAAAAAAB5QEAABwAAAB0Dx5eZ8HvP6gIzrQYlu8/AAAAP4QHAAAAAAAAAeYBAAAcAAAAim3huJTP7z+oCM60GJbvPwAAAD+TBwAAAAAAAAHnAQAAHAAAAJ7LpBPC3e8/qAjOtBiW7z8AAAA/4QcAAAAAAAAL"/>
</p:tagLst>
</file>

<file path=ppt/tags/tag4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54|recordLength=13280|start=0|end=13254|audioFormat={00001610-0000-0010-8000-00AA00389B71}|audioRate=44100|muted=false|volume=0.8|fadeIn=0|fadeOut=0|videoFormat={34363248-0000-0010-8000-00AA00389B71}|videoRate=15|videoWidth=256|videoHeight=256"/>
</p:tagLst>
</file>

<file path=ppt/tags/tag4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HAAAABwMAAAAAAQAAAAQAAAAECUlua0F0b21WMQIAAAAJBAAAAA0DBQQAAAALUGVuU3Ryb2tlVjEEAAAACkF0dHJpYnV0ZXMFVHJhY2UJU3RhcnRUaW1lBFR5cGUEBAAED1BlbkF0dHJpYnV0ZXNWMQIAAAAKSW5rVHJhY2VWMQIAAAAQDEFjdGlvblR5cGVWMQIAAAACAAAACQUAAAAJBgAAAMUi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BzAAAAc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DQ0FCgAAAApJbmtQb2ludFYxBAAAAAFYAVkOUHJlc3N1cmVGYWN0b3IJVGltZVN0YW1wAAAAAAYGCxACAAAAaI9AcxoF2z8AwlykuTasPwAAAD8AAAAAAAAAAAELAAAACgAAAGiPQHMaBds/QNJMI5Pysz8AAAA/AAAAAAAAAAABDAAAAAoAAAA44dznaSDcP8BDa3TJybk/AAAAP04AAAAAAAAAAQ0AAAAKAAAAODN5XLk73T/gElQLG7zCPwAAAD9uAAAAAAAAAAEOAAAACgAAABiFFdEIV94/oLwBhex+yz8AAAA/fQAAAAAAAAABDwAAAAoAAAAI17FFWHLfPzCzV//eINI/AAAAP30AAAAAAAAAARAAAAAKAAAAfBQn3dNG4D8wiC68R4LWPwAAAD+NAAAAAAAAAAERAAAACgAAAHw9dZd71OA/8FwFebDj2j8AAAA/jQAAAAAAAAABEgAAAAoAAABsZsNRI2LhP+Ax3DUZRd8/AAAAP5wAAAAAAAAAARMAAAAKAAAAZI8RDMvv4T9Qg1n5QNPhPwAAAD+cAAAAAAAAAAEUAAAACgAAAGS4X8ZyfeI/mB+hjQ5J4z8AAAA/rAAAAAAAAAABFQAAAAoAAABM4a2AGgvjP/C76CHcvuQ/AAAAP6wAAAAAAAAAARYAAAAKAAAATAr8OsKY4z9AWDC2qTTmPwAAAD+8AAAAAAAAAAEXAAAACgAAAEwK/DrCmOM/iPR3Sneq5z8AAAA/vAAAAAAAAAABGAAAAAoAAAA8M0r1aSbkP7DCmxReZeg/AAAAP8sAAAAAAAAAARkAAAAKAAAANFyYrxG05D/wXuOoK9vpPwAAAD/LAAAAAAAAAAEaAAAACgAAACSF5mm5QeU/IC0HcxKW6j8AAAA/2wAAAAAAAAABGwAAAAoAAAAkheZpuUHlP0j7Kj35UOs/AAAAP9sAAAAAAAAAARwAAAAKAAAAJIXmablB5T9gyU4H4AvsPwAAAD/qAAAAAAAAAAEdAAAACgAAACSF5mm5QeU/oJdy0cbG7D8AAAA/6gAAAAAAAAABHgAAAAoAAAAsrjQkYc/lP7hllputge0/AAAAP/oAAAAAAAAAAR8AAAAKAAAALK40JGHP5T/gM7pllDzuPwAAAD8KAQAAAAAAAAEgAAAACgAAACyuNCRhz+U/uGWWm62B7T8AAAA/pgEAAAAAAAABIQAAAAoAAAAkheZpuUHlP6CXctHGxuw/AAAAP7UBAAAAAAAAASIAAAAKAAAANFyYrxG05D9gyU4H4AvsPwAAAD+1AQAAAAAAAAEjAAAACgAAADwzSvVpJuQ/SPsqPflQ6z8AAAA/xQEAAAAAAAABJAAAAAoAAABMCvw6wpjjP0j7Kj35UOs/AAAAP8UBAAAAAAAAASUAAAAKAAAATOGtgBoL4z8gLQdzEpbqPwAAAD/UAQAAAAAAAAEmAAAACgAAAGS4X8ZyfeI/8F7jqCvb6T8AAAA/1AEAAAAAAAABJwAAAAoAAABkjxEMy+/hP+CQv95EIOk/AAAAP+QBAAAAAAAAASgAAAAKAAAAbGbDUSNi4T/gkL/eRCDpPwAAAD/kAQAAAAAAAAEpAAAACgAAAHw9dZd71OA/4JC/3kQg6T8AAAA/9AEAAAAAAAABKgAAAAoAAAB8FCfd00bgP7DCmxReZeg/AAAAP/QBAAAAAAAAASsAAAAKAAAACNexRVhy3z+wwpsUXmXoPwAAAD8DAgAAAAAAAAEsAAAACgAAABiFFdEIV94/sMKbFF5l6D8AAAA/EwIAAAAAAAABLQAAAAoAAAA4M3lcuTvdP7DCmxReZeg/AAAAPyICAAAAAAAAAS4AAAAKAAAAOOHc52kg3D+I9HdKd6rnPwAAAD8yAgAAAAAAAAEvAAAACgAAAGiPQHMaBds/iPR3Sneq5z8AAAA/QgIAAAAAAAABMAAAAAoAAABoPaT+yunZP4j0d0p3quc/AAAAP1ECAAAAAAAAATEAAAAKAAAAeOsHinvO2D9oJlSAkO/mPwAAAD9RAgAAAAAAAAEyAAAACgAAAJiZaxUss9c/aCZUgJDv5j8AAAA/YQIAAAAAAAABMwAAAAoAAAC4R8+g3JfWP0BYMLapNOY/AAAAP2ECAAAAAAAAATQAAAAKAAAAqPUyLI181T9AWDC2qTTmPwAAAD9wAgAAAAAAAAE1AAAACgAAANijlrc9YdQ/EIoM7MJ55T8AAAA/cAIAAAAAAAABNgAAAAoAAAD4/13OnirSP/C76CHcvuQ/AAAAP4ACAAAAAAAAATcAAAAKAAAAELhKyv/nzz/Q7cRX9QPkPwAAAD+AAgAAAAAAAAE4AAAACgAAAHBw2ffBess/mB+hjQ5J4z8AAAA/kAIAAAAAAAABOQAAAAoAAACQKGglhA3HP5BRfcMnjuI/AAAAP5ACAAAAAAAAAToAAAAKAAAAEOH2Ukagwj+QUX3DJ47iPwAAAD+fAgAAAAAAAAE7AAAACgAAAKAyCwERZrw/UINZ+UDT4T8AAAA/nwIAAAAAAAABPAAAAAoAAADgoihclYuzP1CDWflA0+E/AAAAP68CAAAAAAAAAT0AAAAKAAAAwLduE688rj84tTUvWhjhPwAAAD+vAgAAAAAAAAE+AAAACgAAAMAnjG4zYqU/OLU1L1oY4T8AAAA/vgIAAAAAAAABPwAAAAoAAADAt24TrzyuP1CDWflA0+E/AAAAP3oDAAAAAAAAAUAAAAAKAAAA4KIoXJWLsz9Qg1n5QNPhPwAAAD+JAwAAAAAAAAFBAAAACgAAAKAyCwERZrw/kFF9wyeO4j8AAAA/mQMAAAAAAAABQgAAAAoAAAAwPb5pp2nAP5gfoY0OSeM/AAAAP5kDAAAAAAAAAUMAAAAKAAAAEOH2Ukagwj+YH6GNDknjPwAAAD+oAwAAAAAAAAFEAAAACgAAAJAoaCWEDcc/0O3EV/UD5D8AAAA/qAMAAAAAAAABRQAAAAoAAACwzKAOI0TJP9DtxFf1A+Q/AAAAP7gDAAAAAAAAAUYAAAAKAAAAcHDZ98F6yz/Q7cRX9QPkPwAAAD+4AwAAAAAAAAFHAAAACgAAADAUEuFgsc0/8LvoIdy+5D8AAAA/yAMAAAAAAAABSAAAAAoAAAAQuErK/+fPP/C76CHcvuQ/AAAAP8gDAAAAAAAAAUkAAAAKAAAACK7BWU8P0T/wu+gh3L7kPwAAAD/nAwAAAAAAAAFKAAAACgAAAPj/Xc6eKtI/EIoM7MJ55T8AAAA/RAQAAAAAAAABSwAAAAoAAADoUfpC7kXTP0BYMLapNOY/AAAAP0QEAAAAAAAAAUwAAAAKAAAA2KOWtz1h1D9oJlSAkO/mPwAAAD9EBAAAAAAAAAFNAAAACgAAAKj1MiyNfNU/iPR3Sneq5z8AAAA/VAQAAAAAAAABTgAAAAoAAAC4R8+g3JfWP4j0d0p3quc/AAAAP1QEAAAAAAAAAU8AAAAKAAAAuEfPoNyX1j+wwpsUXmXoPwAAAD9kBAAAAAAAAAFQAAAACgAAAJiZaxUss9c/sMKbFF5l6D8AAAA/ZAQAAAAAAAABUQAAAAoAAABoPaT+yunZP+CQv95EIOk/AAAAPy4FAAAAAAAAAVIAAAAKAAAAaI9AcxoF2z/wXuOoK9vpPwAAAD8+BQAAAAAAAAFTAAAACgAAABiFFdEIV94/IC0HcxKW6j8AAAA/TgUAAAAAAAABVAAAAAoAAAB8FCfd00bgPyAtB3MSluo/AAAAP04FAAAAAAAAAVUAAAAKAAAAfD11l3vU4D9I+yo9+VDrPwAAAD9dBQAAAAAAAAFWAAAACgAAAGxmw1EjYuE/SPsqPflQ6z8AAAA/XQUAAAAAAAABVwAAAAoAAABkjxEMy+/hP0j7Kj35UOs/AAAAP8oFAAAAAAAAAVgAAAAKAAAAZLhfxnJ94j9gyU4H4AvsPwAAAD92BgAAAAAAAAFZAAAACgAAAEzhrYAaC+M/YMlOB+AL7D8AAAA/hgYAAAAAAAABWgAAAAoAAAA8M0r1aSbkP6CXctHGxuw/AAAAP4YGAAAAAAAAAVsAAAAKAAAANFyYrxG05D+gl3LRxsbsPwAAAD+VBgAAAAAAAAFcAAAACgAAACSF5mm5QeU/oJdy0cbG7D8AAAA/pQYAAAAAAAABXQAAAAoAAAAsrjQkYc/lP6CXctHGxuw/AAAAPwIHAAAAAAAAAV4AAAAKAAAAFNeC3ghd5j+gl3LRxsbsPwAAAD8SBwAAAAAAAAFfAAAACgAAABQA0Ziw6uY/oJdy0cbG7D8AAAA/EgcAAAAAAAABYAAAAAoAAAAEKR9TWHjnP6CXctHGxuw/AAAAPyIHAAAAAAAAAWEAAAAKAAAA/FFtDQAG6D+gl3LRxsbsPwAAAD8iBwAAAAAAAAFiAAAACgAAAOx6u8enk+g/YMlOB+AL7D8AAAA/YAcAAAAAAAABYwAAAAoAAADservHp5PoP0j7Kj35UOs/AAAAP3AHAAAAAAAAAWQAAAAKAAAA7KMJgk8h6T8gLQdzEpbqPwAAAD9/BwAAAAAAAAFlAAAACgAAAOyjCYJPIek/8F7jqCvb6T8AAAA/fwcAAAAAAAABZgAAAAoAAADkzFc8967pP+CQv95EIOk/AAAAP48HAAAAAAAAAWcAAAAKAAAA1PWl9p486j+wwpsUXmXoPwAAAD+PBwAAAAAAAAFoAAAACgAAANQe9LBGyuo/iPR3Sneq5z8AAAA/ngcAAAAAAAABaQAAAAoAAADER0Jr7lfrP2gmVICQ7+Y/AAAAP54HAAAAAAAAAWoAAAAKAAAAxEdCa+5X6z9AWDC2qTTmPwAAAD+uBwAAAAAAAAFrAAAACgAAALxwkCWW5es/8LvoIdy+5D8AAAA/rgcAAAAAAAABbAAAAAoAAAC0md7fPXPsP9DtxFf1A+Q/AAAAP74HAAAAAAAAAW0AAAAKAAAAtJne3z1z7D+YH6GNDknjPwAAAD++BwAAAAAAAAFuAAAACgAAALSZ3t89c+w/kFF9wyeO4j8AAAA/zQcAAAAAAAABbwAAAAoAAAC0md7fPXPsP1CDWflA0+E/AAAAP80HAAAAAAAAAXAAAAAKAAAAtJne3z1z7D84tTUvWhjhPwAAAD/dBwAAAAAAAAFxAAAACgAAALSZ3t89c+w/EOcRZXNd4D8AAAA/3QcAAAAAAAABcgAAAAoAAACswiya5QDtP+Ax3DUZRd8/AAAAP+wHAAAAAAAAAXMAAAAKAAAArMIsmuUA7T9wlZShS8/dPwAAAD/sBwAAAAAAAAF0AAAACgAAAJzrelSNju0/YPlMDX5Z3D8AAAA//AcAAAAAAAABdQAAAAoAAACc63pUjY7tP/BcBXmw49o/AAAAP/wHAAAAAAAAAXYAAAAKAAAAnOt6VI2O7T+wwL3k4m3ZPwAAAD8MCAAAAAAAAAF3AAAACgAAAJzrelSNju0/MIguvEeC1j8AAAA/DAgAAAAAAAABeAAAAAoAAACcFMkONRzuP7Dr5id6DNU/AAAAPxsIAAAAAAAAAXkAAAAKAAAAnBTJDjUc7j+AT5+TrJbTPwAAAD8bCAAAAAAAAAF6AAAACgAAAJwUyQ41HO4/MLNX/94g0j8AAAA/KwgAAAAAAAABewAAAAoAAACcFMkONRzuP9AWEGsRq9A/AAAAPysIAAAAAAAAAXwAAAAKAAAAhD0Xydyp7j9g9ZCth2rOPwAAAD86CAAAAAAAAAs="/>
</p:tagLst>
</file>

<file path=ppt/tags/tag4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7318|recordLength=27374|start=0|end=27318|audioFormat={00001610-0000-0010-8000-00AA00389B71}|audioRate=44100|muted=false|volume=0.8|fadeIn=0|fadeOut=0|videoFormat={34363248-0000-0010-8000-00AA00389B71}|videoRate=15|videoWidth=256|videoHeight=256"/>
</p:tagLst>
</file>

<file path=ppt/tags/tag4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099|recordLength=18133|start=0|end=18099|audioFormat={00001610-0000-0010-8000-00AA00389B71}|audioRate=44100|muted=false|volume=0.8|fadeIn=0|fadeOut=0|videoFormat={34363248-0000-0010-8000-00AA00389B71}|videoRate=15|videoWidth=256|videoHeight=256"/>
</p:tagLst>
</file>

<file path=ppt/tags/tag4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791|recordLength=15811|start=0|end=15791|audioFormat={00001610-0000-0010-8000-00AA00389B71}|audioRate=44100|muted=false|volume=0.8|fadeIn=0|fadeOut=0|videoFormat={34363248-0000-0010-8000-00AA00389B71}|videoRate=15|videoWidth=256|videoHeight=256"/>
</p:tagLst>
</file>

<file path=ppt/tags/tag4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493|recordLength=9542|start=0|end=9493|audioFormat={00001610-0000-0010-8000-00AA00389B71}|audioRate=44100|muted=false|volume=0.8|fadeIn=0|fadeOut=0|videoFormat={34363248-0000-0010-8000-00AA00389B71}|videoRate=15|videoWidth=256|videoHeight=256"/>
</p:tagLst>
</file>

<file path=ppt/tags/tag4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ZAAAABwMAAAAAAQAAAAQAAAAECUlua0F0b21WMQIAAAAJBAAAAA0DBQQAAAALUGVuU3Ryb2tlVjEEAAAACkF0dHJpYnV0ZXMFVHJhY2UJU3RhcnRUaW1lBFR5cGUEBAAED1BlbkF0dHJpYnV0ZXNWMQIAAAAKSW5rVHJhY2VWMQIAAAAQDEFjdGlvblR5cGVWMQIAAAACAAAACQUAAAAJBgAAACkE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MAAAAj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NdAUKAAAACklua1BvaW50VjEEAAAAAVgBWQ5QcmVzc3VyZUZhY3RvcglUaW1lU3RhbXAAAAAABgYLEAIAAAA4tBqdWt/LPwBDDl0ocXw/AAAAPwAAAAAAAAAAAQsAAAAKAAAAOLQanVrfyz/AnIIt4xuEPwAAAD8AAAAAAAAAAAEMAAAACgAAADi0Gp1a38s/wBd+LDL/iT8AAAA/TgAAAAAAAAABDQAAAAoAAAA4tBqdWt/LP8CSeSuB4o8/AAAAP04AAAAAAAAAAQ4AAAAKAAAATGyh4UQyyT8gRLiUj9SVPwAAAD9dAAAAAAAAAAEPAAAACgAAAExsoeFEMsk/4AE2FDfGmD8AAAA/bQAAAAAAAAABEAAAAAoAAABMbKHhRDLJPwCdV8mWzaA/AAAAP20AAAAAAAAAAREAAAAKAAAATGyh4UQyyT9gOZQIEjilPwAAAD99AAAAAAAAAAESAAAACgAAAExsoeFEMsk/wPYRiLkpqD8AAAA/fQAAAAAAAAABEwAAAAoAAAA8JCgmL4XGPwCTTsc0lKw/AAAAP4wAAAAAAAAAARQAAAAKAAAAPCQoJi+Fxj9wUMxG3IWvPwAAAD+MAAAAAAAAAAEVAAAACgAAADwkKCYvhcY/AAcl48E7sT8AAAA/nAAAAAAAAAABFgAAAAoAAAA8JCgmL4XGP7Dl46KVtLI/AAAAP5wAAAAAAAAAARcAAAAKAAAAPCQoJi+Fxj/IM4JC0+m0PwAAAD+rAAAAAAAAAAEYAAAACgAAADwkKCYvhcY/eBJBAqditj8AAAA/qwAAAAAAAAABGQAAAAoAAAA8JCgmL4XGP+iBIOIQH7c/AAAAP7sAAAAAAAAAARoAAAAKAAAATGyh4UQyyT+YYN+h5Je4PwAAAD+7AAAAAAAAAAEbAAAACgAAAExsoeFEMsk/wK59QSLNuj8AAAA/ywAAAAAAAAABHAAAAAoAAAA4tBqdWt/LP5CNPAH2Rbw/AAAAP8sAAAAAAAAAAR0AAAAKAAAAOLQanVrfyz9AbPvAyb69PwAAAD/aAAAAAAAAAAEeAAAACgAAADi0Gp1a38s/SLqZYAf0vz8AAAA/2gAAAAAAAAABHwAAAAoAAAA4tBqdWt/LPzgEHICiFME/AAAAP+oAAAAAAAAAASAAAAAKAAAAOLQanVrfyz9IK+tPQS/CPwAAAD/qAAAAAAAAAAEhAAAACgAAADi0Gp1a38s/VFK6H+BJwz8AAAA/+QAAAAAAAAABIgAAAAoAAAA4tBqdWt/LP2R5ie9+ZMQ/AAAAP/kAAAAAAAAAASMAAAAKAAAAOLQanVrfyz94oFi/HX/FPwAAAD8JAQAAAAAAAAEkAAAACgAAADi0Gp1a38s/fMcnj7yZxj8AAAA/CQEAAAAAAAABJQAAAAoAAABMbKHhRDLJP5Du9l5btMc/AAAAPxkBAAAAAAAAASYAAAAKAAAAPCQoJi+Fxj+UFcYu+s7IPwAAAD8ZAQAAAAAAAAEnAAAACgAAAFDcrmoZ2MM/qDyV/pjpyT8AAAA/KAEAAAAAAAABKAAAAAoAAABQ3K5qGdjDP7hjZM43BMs/AAAAPygBAAAAAAAAASkAAAAKAAAAXJQ1rwMrwT/EijOe1h7MPwAAAD84AQAAAAAAAAEqAAAACgAAAFyUNa8DK8E/1LECbnU5zT8AAAA/OAEAAAAAAAABKwAAAAoAAACYmHjn2/u8P9zY0T0UVM4/AAAAP0cBAAAAAAAAASwAAAAKAAAAwAiGcLChtz/s/6ANs27PPwAAAD9HAQAAAAAAAAEtAAAACgAAAMAIhnCwobc/gBO47qhE0D8AAAA/VwEAAAAAAAABLgAAAAoAAADoeJP5hEeyPy7Lp97dotA/AAAAP1cBAAAAAAAAAS8AAAAKAAAA6HiT+YRHsj+wXo9GLTDRPwAAAD9nAQAAAAAAAAEwAAAACgAAAOh4k/mER7I/YhZ/NmKO0T8AAAA/ZwEAAAAAAAABMQAAAAoAAADoeJP5hEeyPxDObiaX7NE/AAAAP3YBAAAAAAAAATIAAAAKAAAA6HiT+YRHsj/sqWaesRvSPwAAAD92AQAAAAAAAAEzAAAACgAAAOh4k/mER7I/wIVeFsxK0j8AAAA/hgEAAAAAAAABNAAAAAoAAACQ0UEFs9qpP5phVo7medI/AAAAP4YBAAAAAAAAATUAAAAKAAAAkNFBBbPaqT9GGUZ+G9jSPwAAAD+VAQAAAAAAAAE2AAAACgAAAJDRQQWz2qk/zqwt5mpl0z8AAAA/lQEAAAAAAAABNwAAAAoAAACQ0UEFs9qpP4BkHdafw9M/AAAAP6UBAAAAAAAAATgAAAAKAAAAkNFBBbPaqT8G+AQ+71DUPwAAAD+lAQAAAAAAAAE5AAAACgAAAOh4k/mER7I/jovspT7e1D8AAAA/tQEAAAAAAAABOgAAAAoAAADoeJP5hEeyPxIf1A2Oa9U/AAAAP7UBAAAAAAAAATsAAAAKAAAA6HiT+YRHsj+asrt13fjVPwAAAD/EAQAAAAAAAAE8AAAACgAAAOh4k/mER7I/JEaj3SyG1j8AAAA/xAEAAAAAAAABPQAAAAoAAADACIZwsKG3P6bZikV8E9c/AAAAP9QBAAAAAAAAAT4AAAAKAAAAmJh459v7vD8ybXKty6DXPwAAAD/UAQAAAAAAAAE/AAAACgAAAFyUNa8DK8E/itxRjTVd2D8AAAA/4wEAAAAAAAABQAAAAAoAAABclDWvAyvBP+pLMW2fGdk/AAAAP+MBAAAAAAAAAUEAAAAKAAAAUNyuahnYwz9y3xjV7qbZPwAAAD/zAQAAAAAAAAFCAAAACgAAAFDcrmoZ2MM/9nIAPT402j8AAAA/8wEAAAAAAAABQwAAAAoAAABQ3K5qGdjDP34G6KSNwdo/AAAAPwMCAAAAAAAAAUQAAAAKAAAAUNyuahnYwz8Gms8M3U7bPwAAAD8DAgAAAAAAAAFFAAAACgAAAFDcrmoZ2MM/ji23dCzc2z8AAAA/EgIAAAAAAAABRgAAAAoAAAA8JCgmL4XGPxbBntx7adw/AAAAPxICAAAAAAAAAUcAAAAKAAAAPCQoJi+Fxj+aVIZEy/bcPwAAAD8iAgAAAAAAAAFIAAAACgAAADwkKCYvhcY/IuhtrBqE3T8AAAA/IgIAAAAAAAABSQAAAAoAAAA8JCgmL4XGP9KfXZxP4t0/AAAAPzECAAAAAAAAAUoAAAAKAAAATGyh4UQyyT+CV02MhEDePwAAAD8xAgAAAAAAAAFLAAAACgAAAExsoeFEMsk/Cus09NPN3j8AAAA/QQIAAAAAAAABTAAAAAoAAABMbKHhRDLJP97GLGzu/N4/AAAAP0ECAAAAAAAAAU0AAAAKAAAATGyh4UQyyT+OfhxcI1vfPwAAAD9RAgAAAAAAAAFOAAAACgAAAExsoeFEMsk/ZloU1D2K3z8AAAA/UQIAAAAAAAABTwAAAAoAAABMbKHhRDLJPz42DExYud8/AAAAP2ACAAAAAAAAAVAAAAAKAAAATGyh4UQyyT/19v2dxgvgPwAAAD9gAgAAAAAAAAFRAAAACgAAAExsoeFEMsk/4+T52VMj4D8AAAA/cAIAAAAAAAABUgAAAAoAAAA4tBqdWt/LP6Wu7Y37aeA/AAAAP3ACAAAAAAAAAVMAAAAKAAAAOLQanVrfyz9peOFBo7DgPwAAAD9/AgAAAAAAAAFUAAAACgAAACT8k1hwjM4/GTDRMdgO4T8AAAA/fwIAAAAAAAABVQAAAAoAAAAk/JNYcIzOP935xOV/VeE/AAAAP48CAAAAAAAAAVYAAAAKAAAAGqIGCsOc0D+LsbTVtLPhPwAAAD+PAgAAAAAAAAFXAAAACgAAABqiBgrDnNA/T3uoiVz64T8AAAA/nwIAAAAAAAABWAAAAAoAAAASRsPnTfPRP/8ymHmRWOI/AAAAP58CAAAAAAAAAVkAAAAKAAAACup/xdhJ0z/B/IstOZ/iPwAAAD+uAgAAAAAAAAFaAAAACgAAABKOPKNjoNQ/cbR7HW794j8AAAA/rgIAAAAAAAABWwAAAAoAAAAaMvmA7vbVPyFsaw2jW+M/AAAAP74CAAAAAAAAAVwAAAAKAAAAEta1XnlN1z/PI1v917njPwAAAD++AgAAAAAAAAFdAAAACgAAABp6cjwEpNg/f9tK7QwY5D8AAAA/zQIAAAAAAAABXgAAAAoAAAAOHi8aj/rZPy2TOt1BduQ/AAAAP80CAAAAAAAAAV8AAAAKAAAADmao1aSn3D/dSirNdtTkPwAAAD/dAgAAAAAAAAFgAAAACgAAAAYKZbMv/t0/jQIavasy5T8AAAA/3QIAAAAAAAABYQAAAAoAAAD+rSGRulTfP1HMDXFTeeU/AAAAP+0CAAAAAAAAAWIAAAAKAAAAASlvt6JV4D8TlgEl+7/lPwAAAD/tAgAAAAAAAAFjAAAACgAAAP16TSboAOE/11/12KIG5j8AAAA//AIAAAAAAAABZAAAAAoAAAD5zCuVLazhP6877VC9NeY/AAAAP/wCAAAAAAAAAWUAAAAKAAAA+cwrlS2s4T+DF+XI12TmPwAAAD8MAwAAAAAAAAFmAAAACgAAAP0eCgRzV+I/cwXhBGV85j8AAAA/DAMAAAAAAAABZwAAAAoAAAD9HgoEc1fiP1/z3EDyk+Y/AAAAPxsDAAAAAAAAAWgAAAAKAAAA+XDocrgC4z9L4dh8f6vmPwAAAD8bAwAAAAAAAAFpAAAACgAAAPXCxuH9reM/I73Q9Jna5j8AAAA/KwMAAAAAAAABagAAAAoAAAD1wsbh/a3jP+OGxKhBIec/AAAAPysDAAAAAAAAAWsAAAAKAAAA9xSlUENZ5D+nULhc6WfnPwAAAD87AwAAAAAAAAFsAAAACgAAAPtmg7+IBOU/bRqsEJGu5z8AAAA/OwMAAAAAAAABbQAAAAoAAAD7ZoO/iATlPy/kn8Q49ec/AAAAP0oDAAAAAAAAAW4AAAAKAAAA+bhhLs6v5T/zrZN44DvoPwAAAD9KAwAAAAAAAAFvAAAACgAAAPm4YS7Or+U/t3eHLIiC6D8AAAA/WgMAAAAAAAABcAAAAAoAAAD5uGEuzq/lP3tBe+Avyeg/AAAAP1oDAAAAAAAAAXEAAAAKAAAA+wpAnRNb5j8/C2+U1w/pPwAAAD9pAwAAAAAAAAFyAAAACgAAAPsKQJ0TW+Y//9RiSH9W6T8AAAA/aQMAAAAAAAABcwAAAAoAAAD7CkCdE1vmP8OeVvwmnek/AAAAP3kDAAAAAAAAAXQAAAAKAAAA91weDFkG5z+HaEqwzuPpPwAAAD95AwAAAAAAAAF1AAAACgAAAPdcHgxZBuc/XURCKOkS6j8AAAA/iQMAAAAAAAABdgAAAAoAAADzrvx6nrHnPzUgOqADQuo/AAAAP4kDAAAAAAAAAXcAAAAKAAAA8678ep6x5z8jDjbckFnqPwAAAD+YAwAAAAAAAAF4AAAACgAAAPcA2+njXOg/9+ktVKuI6j8AAAA/mAMAAAAAAAABeQAAAAoAAADxUrlYKQjpP7uzIQhTz+o/AAAAP6gDAAAAAAAAAXoAAAAKAAAA7aSXx26z6T9/fRW8+hXrPwAAAD+oAwAAAAAAAAF7AAAACgAAAO2kl8dus+k/Q0cJcKJc6z8AAAA/twMAAAAAAAABfAAAAAoAAADtpJfHbrPpPxsjAei8i+s/AAAAP7cDAAAAAAAAAX0AAAAKAAAA8/Z1NrRe6j/f7PSbZNLrPwAAAD/HAwAAAAAAAAF+AAAACgAAAPP2dTa0Xuo/o7boTwwZ7D8AAAA/xwMAAAAAAAABfwAAAAoAAADlSFSl+QnrP3mS4McmSOw/AAAAP9cDAAAAAAAAAYAAAAAKAAAA5UhUpfkJ6z8/XNR7zo7sPwAAAD/XAwAAAAAAAAGBAAAACgAAAOmaMhQ/tes/EzjM8+i97D8AAAA/5gMAAAAAAAABggAAAAoAAADpmjIUP7XrP+8TxGsD7ew/AAAAP+YDAAAAAAAAAYMAAAAKAAAA6+wQg4Rg7D/D77vjHRztPwAAAD/2AwAAAAAAAAGEAAAACgAAAOvsEIOEYOw/m8uzWzhL7T8AAAA/9gMAAAAAAAABhQAAAAoAAADfPu/xyQvtP3Onq9NSeu0/AAAAPwUEAAAAAAAAAYYAAAAKAAAA3z7v8ckL7T83cZ+H+sDtPwAAAD8FBAAAAAAAAAGHAAAACgAAAN8+7/HJC+0/D02X/xTw7T8AAAA/BQQAAAAAAAABiAAAAAoAAADlkM1gD7ftP+Uoj3cvH+4/AAAAPwUEAAAAAAAAAYkAAAAKAAAA5ZDNYA+37T+/BIfvSU7uPwAAAD8VBAAAAAAAAAGKAAAACgAAAOWQzWAPt+0/gc56o/GU7j8AAAA/FQQAAAAAAAABiwAAAAoAAADlkM1gD7ftP1uqchsMxO4/AAAAPyQEAAAAAAAAAYwAAAAKAAAA5ZDNYA+37T8vhmqTJvPuPwAAAD8kBAAAAAAAAAGNAAAACgAAAOWQzWAPt+0/G3Rmz7MK7z8AAAA/NAQAAAAAAAABjgAAAAoAAADlkM1gD7ftP/FPXkfOOe8/AAAAPzQEAAAAAAAAAY8AAAAKAAAA5ZDNYA+37T/fPVqDW1HvPwAAAD9DBAAAAAAAAAGQAAAACgAAAOWQzWAPt+0/yytWv+ho7z8AAAA/QwQAAAAAAAABkQAAAAoAAADlkM1gD7ftP7cZUvt1gO8/AAAAP1MEAAAAAAAAAZIAAAAKAAAA5ZDNYA+37T+hB043A5jvPwAAAD9jBAAAAAAAAAGTAAAACgAAAOWQzWAPt+0/j/VJc5Cv7z8AAAA/oQQAAAAAAAABlAAAAAoAAADn4qvPVGLuP4/1SXOQr+8/AAAAP7EEAAAAAAAAAZUAAAAKAAAA5+Krz1Ri7j9540WvHcfvPwAAAD/vBAAAAAAAAAs="/>
</p:tagLst>
</file>

<file path=ppt/tags/tag4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495|recordLength=18528|start=0|end=18495|audioFormat={00001610-0000-0010-8000-00AA00389B71}|audioRate=44100|muted=false|volume=0.8|fadeIn=0|fadeOut=0|videoFormat={34363248-0000-0010-8000-00AA00389B71}|videoRate=15|videoWidth=256|videoHeight=256"/>
</p:tagLst>
</file>

<file path=ppt/tags/tag4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ugQAAAAAAAAF+P///wxBY3Rpb25UeXBlVjEBAAAAB3ZhbHVlX18ACAIAAAAAAAAAAQUAAAAEAAAACQkAAAAJCgAAAPoI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NAAAADQAAAAEJAAAABgAAAP8AAAAAAAAAAAAACEAAAAHy////9P///wEAAAAAAAAAAAAIQAEKAAAABwAAAAkPAAAAGgAAABoAAAAHDQAAAAABAAAAEAAAAAQKSW5rUG9pbnRWMQIAAAAJEAAAAAkRAAAACRIAAAAJEwAAAAkUAAAACRUAAAAJFgAAAAkXAAAACRgAAAAJGQAAAAkaAAAACRsAAAAJHAAAAA0DBw8AAAAAAQAAACAAAAAECklua1BvaW50VjECAAAACR0AAAAJHgAAAAkfAAAACSAAAAAJIQAAAAkiAAAACSMAAAAJJAAAAAklAAAACSYAAAAJJwAAAAkoAAAACSkAAAAJKgAAAAkrAAAACSwAAAAJLQAAAAkuAAAACS8AAAAJMAAAAAkxAAAACTIAAAAJMwAAAAk0AAAACTUAAAAJNgAAAA0GBRAAAAAKSW5rUG9pbnRWMQQAAAABWAFZDlByZXNzdXJlRmFjdG9yCVRpbWVTdGFtcAAAAAAGBgsQAgAAAIAUgnfJ4nI/QFxD+QhHmz8AAAA/AAAAAAAAAAABEQAAABAAAADA8UZiAyyFP4Agag2JBpc/AAAAP04AAAAAAAAAARIAAAAQAAAA4BPSysBnkj+AIGoNiQaXPwAAAD9eAAAAAAAAAAETAAAAEAAAAOD7V3FfIp4/QOSQIQnGkj8AAAA/XgAAAAAAAAABFAAAABAAAAAQ8u4Lf+6kPwBSb2sSC40/AAAAP24AAAAAAAAAARUAAAAQAAAAMGDTCHa6rT8AUm9rEguNPwAAAD9uAAAAAAAAAAEWAAAAEAAAADjn24I2Q7M/gNm8kxKKhD8AAAA/fQAAAAAAAAABFwAAABAAAABIHk4BMqm3P4DZvJMSioQ/AAAAP30AAAAAAAAAARgAAAAQAAAAuGsljhGSuz+A2byTEoqEPwAAAD+NAAAAAAAAAAEZAAAAEAAAAAi5/Brxer8/AFJvaxILjT8AAAA/jQAAAAAAAAABGgAAABAAAACMGU9izDTBP0DkkCEJxpI/AAAAP5wAAAAAAAAAARsAAAAQAAAAFHi3THbwwT9A5JAhCcaSPwAAAD+cAAAAAAAAAAEcAAAAEAAAAOzshEUEL8I/QOSQIQnGkj8AAAA/rAAAAAAAAAABHQAAABAAAAC9r25MYZ3sP5gMsbXXre8/AAAAPwAAAAAAAAAAAR4AAAAQAAAAva9uTGGd7D+8QlK204vvPwAAAD8AAAAAAAAAAAEfAAAAEAAAAL2vbkxhnew/3Hjzts9p7z8AAAA/HwAAAAAAAAABIAAAABAAAADxDKLKBK3sP9x487bPae8/AAAAPy8AAAAAAAAAASEAAAAQAAAAX8cIx0vM7D8Ar5S3y0fvPwAAAD8+AAAAAAAAAAEiAAAAEAAAAPveokE2++w/AK+Ut8tH7z8AAAA/TgAAAAAAAAABIwAAABAAAADRU3A6xDntPwCvlLfLR+8/AAAAP04AAAAAAAAAASQAAAAQAAAAq8g9M1J47T8g5TW4xyXvPwAAAD9dAAAAAAAAAAElAAAAEAAAAIM9Cyzgtu0/IOU1uMcl7z8AAAA/XQAAAAAAAAABJgAAABAAAABZstgkbvXtP0Qb17jDA+8/AAAAP20AAAAAAAAAAScAAAAQAAAAMSemHfwz7j9kUXi5v+HuPwAAAD9tAAAAAAAAAAEoAAAAEAAAAAWccxaKcu4/ZFF4ub/h7j8AAAA/fQAAAAAAAAABKQAAABAAAADZEEEPGLHuP4iHGbq7v+4/AAAAP30AAAAAAAAAASoAAAAQAAAAeyjbiQLg7j+Ihxm6u7/uPwAAAD+MAAAAAAAAAAErAAAAEAAAABlAdQTtDu8/pL26ured7j8AAAA/jAAAAAAAAAABLAAAABAAAAAZQHUE7Q7vP8TzW7uze+4/AAAAP5wAAAAAAAAAAS0AAAAQAAAAh/rbADQu7z/E81u7s3vuPwAAAD+cAAAAAAAAAAEuAAAAEAAAAIf62wA0Lu8/7Cn9u69Z7j8AAAA/qwAAAAAAAAABLwAAABAAAAC7Vw9/1z3vP+wp/buvWe4/AAAAP7sAAAAAAAAAATAAAAAQAAAA8bRC/XpN7z/sKf27r1nuPwAAAD/aAAAAAAAAAAExAAAAEAAAAFtvqfnBbO8/7Cn9u69Z7j8AAAA/6gAAAAAAAAABMgAAABAAAAD9hkN0rJvvP8TzW7uze+4/AAAAP/kAAAAAAAAAATMAAAAQAAAAM+R28k+r7z/E81u7s3vuPwAAAD/5AAAAAAAAAAE0AAAAEAAAAGlBqnDzuu8/pL26ured7j8AAAA/CQEAAAAAAAABNQAAABAAAACfnt3ulsrvP6S9urq3ne4/AAAAPwkBAAAAAAAAATYAAAAQAAAA1/sQbTra7z+kvbq6t53uPwAAAD8ZAQAAAAAAAAs="/>
</p:tagLst>
</file>

<file path=ppt/tags/tag4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512|recordLength=19572|start=0|end=19512|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recordStart=0|recordEnd=30644|recordLength=30644|start=0|end=30644|audioFormat={00001610-0000-0010-8000-00AA00389B71}|audioRate=44100|muted=false|volume=0.8|fadeIn=0|fadeOut=0|videoFormat={34363248-0000-0010-8000-00AA00389B71}|videoRate=10|videoWidth=1822|videoHeight=880"/>
</p:tagLst>
</file>

<file path=ppt/tags/tag5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8TAAAAAAAAAF+P///wxBY3Rpb25UeXBlVjEBAAAAB3ZhbHVlX18ACAIAAAAAAAAAAQUAAAAEAAAACQkAAAAJCgAAAKxC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yAAAAMgAAAAEJAAAABgAAAP8AAAAAAAAAAAAACEAAAAHy////9P///wEAAAAAAAAAAAAIQAEKAAAABwAAAAkPAAAAEgAAABI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DQ4HDwAAAAABAAAAIAAAAAQKSW5rUG9pbnRWMQIAAAAJQgAAAAlDAAAACUQAAAAJRQAAAAlGAAAACUcAAAAJSAAAAAlJAAAACUoAAAAJSwAAAAlMAAAACU0AAAAJTgAAAAlPAAAACVAAAAAJUQAAAAlSAAAACVMAAAANDgUQAAAACklua1BvaW50VjEEAAAAAVgBWQ5QcmVzc3VyZUZhY3RvcglUaW1lU3RhbXAAAAAABgYLEAIAAAAAG4cx0JWPP0BbWd0YXLw/AAAAPwAAAAAAAAAAAREAAAAQAAAAAKTedw5yiD9AW1ndGFy8PwAAAD8AAAAAAAAAAAESAAAAEAAAAACk3ncOcog/sKmpUiafuz8AAAA/HwAAAAAAAAABEwAAABAAAAAApN53DnKIPyD4+ccz4ro/AAAAPx8AAAAAAAAAARQAAAAQAAAAgC02vkxOgT+ARko9QSW6PwAAAD8vAAAAAAAAAAEVAAAAEAAAAIAtNr5MToE/AJWask5ouT8AAAA/TgAAAAAAAAABFgAAABAAAACALTa+TE6BP2Dj6idcq7g/AAAAP14AAAAAAAAAARcAAAAQAAAAAKTedw5yiD/AMTudae63PwAAAD9eAAAAAAAAAAEYAAAAEAAAAAAbhzHQlY8/QICLEncxtz8AAAA/bQAAAAAAAAABGQAAABAAAADABGzSqe6WP7DO24eEdLY/AAAAP30AAAAAAAAAARoAAAAQAAAAgEBAr4qAmj+Qa3xyn/q0PwAAAD99AAAAAAAAAAEbAAAAEAAAAEBcdDQm0qA/8LnM56w9tD8AAAA/jQAAAAAAAAABHAAAABAAAAAgmEgRB2SkP1AIHV26gLM/AAAAP40AAAAAAAAAAR0AAAAQAAAAwNMc7uf1pz8wpb1H1QayPwAAAD+cAAAAAAAAAAEeAAAAEAAAAIAP8crIh6s/IEJeMvCMsD8AAAA/nAAAAAAAAAABHwAAABAAAABAS8WnqRmvP8C9/TkWJq4/AAAAP6wAAAAAAAAAASAAAAAQAAAAgLQXC01xsD/AWp4kMaysPwAAAD+sAAAAAAAAAAEhAAAAEAAAAJDSgXk9OrI/YJTf+Wa4qT8AAAA/uwAAAAAAAAABIgAAABAAAABQ4bawtR6zPyAxgOSBPqg/AAAAP7sAAAAAAAAAASMAAAAQAAAAMPDr5y0DtD8AziDPnMSmPwAAAD/LAAAAAAAAAAEkAAAAEAAAAFAOVlYezLU/4GrBubdKpT8AAAA/ywAAAAAAAAABJQAAABAAAABQDlZWHsy1P6AHYqTS0KM/AAAAP9sAAAAAAAAAASYAAAAQAAAAEB2LjZawtj+gpAKP7VaiPwAAAD/bAAAAAAAAAAEnAAAAEAAAADAswMQOlbc/oKQCj+1Woj8AAAA/6gAAAAAAAAABKAAAABAAAADwOvX7hnm4P6CkAo/tVqI/AAAAP+oAAAAAAAAAASkAAAAQAAAA0EkqM/9duT9gQaN5CN2gPwAAAD/6AAAAAAAAAAEqAAAAEAAAANBYX2p3Qro/YEGjeQjdoD8AAAA/+gAAAAAAAAABKwAAABAAAADQZ5Sh7ya7P4C8h8hGxp4/AAAAPwkBAAAAAAAAASwAAAAQAAAA0HbJ2GcLvD+AvIfIRsaePwAAAD8ZAQAAAAAAAAEtAAAAEAAAALCF/g/g77w/QPbInXzSmz8AAAA/GQEAAAAAAAABLgAAABAAAACQlDNHWNS9P0D2yJ180ps/AAAAPykBAAAAAAAAAS8AAAAQAAAAcKNoftC4vj9A9sidfNKbPwAAAD8pAQAAAAAAAAEwAAAAEAAAAJCynbVInb8/QPbInXzSmz8AAAA/OAEAAAAAAAABMQAAABAAAACQsp21SJ2/PwAwCnOy3pg/AAAAPzgBAAAAAAAAATIAAAAQAAAAyGBpduBAwD8AMApzst6YPwAAAD9IAQAAAAAAAAEzAAAAEAAAALhvnq1YJcE/gGlLSOjqlT8AAAA/SAEAAAAAAAABNAAAABAAAAAY9zjJlJfBP4BpS0jo6pU/AAAAP1cBAAAAAAAAATUAAAAQAAAAiH7T5NAJwj+AaUtI6OqVPwAAAD9XAQAAAAAAAAE2AAAAEAAAACgGbgANfMI/QKOMHR73kj8AAAA/ZwEAAAAAAAABNwAAABAAAACIjQgcSe7CP0CjjB0e95I/AAAAP3cBAAAAAAAAATgAAAAQAAAAiI0IHEnuwj8A3c3yUwOQPwAAAD93AQAAAAAAAAE5AAAAEAAAAPgUozeFYMM/AN3N8lMDkD8AAAA/hgEAAAAAAAABOgAAABAAAAB4nD1TwdLDP4AtHpATH4o/AAAAPz0CAAAAAAAAATsAAAAQAAAA6CPYbv1ExD+ALR6QEx+KPwAAAD89AgAAAAAAAAE8AAAAEAAAAGircoo5t8Q/AKGgOn83hD8AAAA/TAIAAAAAAAABPQAAABAAAAD4Mg2mdSnFPwChoDp/N4Q/AAAAP0wCAAAAAAAAAT4AAAAQAAAAWLqnwbGbxT8AJ0bK1Z98PwAAAD9MAgAAAAAAAAE/AAAAEAAAAMhBQt3tDcY/ACdGytWffD8AAAA/XAIAAAAAAAABQAAAABAAAABYydz4KYDGPwAnRsrVn3w/AAAAP2wCAAAAAAAAAUEAAAAQAAAAuFB3FGbyxj8AJ0bK1Z98PwAAAD97AgAAAAAAAAFCAAAAEAAAAILzKyEj0Og/snNrVMDG7z8AAAA/AAAAAAAAAAABQwAAABAAAACC8yshI9DoP4J9FQMir+8/AAAAPwAAAAAAAAAAAUQAAAAQAAAAPjf5LkEJ6T9Kh7+xg5fvPwAAAD8+AAAAAAAAAAFFAAAAEAAAANocrUPuXuk/GpFpYOV/7z8AAAA/TgAAAAAAAAABRgAAABAAAABOpEdfKtHpP7akvb2oUO8/AAAAP04AAAAAAAAAAUcAAAAQAAAAwiviemZD6j+GrmdsCjnvPwAAAD9dAAAAAAAAAAFIAAAAEAAAAPr2SaTA7uo/VrgRG2wh7z8AAAA/XQAAAAAAAAABSQAAABAAAAAqwrHNGprrPx7Cu8nNCe8/AAAAP20AAAAAAAAAAUoAAAAQAAAAXo0Z93RF7D/qy2V4L/LuPwAAAD9tAAAAAAAAAAFLAAAAEAAAAJZYgSDP8Ow/utUPJ5Ha7j8AAAA/fQAAAAAAAAABTAAAABAAAADGI+lJKZztP7rVDyeR2u4/AAAAP30AAAAAAAAAAU0AAAAQAAAARquDZWUO7j+G37nV8sLuPwAAAD+MAAAAAAAAAAFOAAAAEAAAAL4yHoGhgO4/ht+51fLC7j8AAAA/jAAAAAAAAAABTwAAABAAAAAyuric3fLuP4bfudXywu4/AAAAP5wAAAAAAAAAAVAAAAAQAAAAzp9ssYpI7z+G37nV8sLuPwAAAD+cAAAAAAAAAAFRAAAAEAAAAI7jOb+oge8/ht+51fLC7j8AAAA/qwAAAAAAAAABUgAAABAAAABqhSDGN57vP4bfudXywu4/AAAAP6sAAAAAAAAAAVMAAAAQAAAARicHzca67z+G37nV8sLuPwAAAD+7AAAAAAAAAAs="/>
</p:tagLst>
</file>

<file path=ppt/tags/tag5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520|recordLength=18574|start=0|end=18520|audioFormat={00001610-0000-0010-8000-00AA00389B71}|audioRate=44100|muted=false|volume=0.8|fadeIn=0|fadeOut=0|videoFormat={34363248-0000-0010-8000-00AA00389B71}|videoRate=15|videoWidth=256|videoHeight=256"/>
</p:tagLst>
</file>

<file path=ppt/tags/tag5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BUQAAAAAAAABff///8MQWN0aW9uVHlwZVYxAQAAAAd2YWx1ZV9fAAgCAAAAAAAAAAEFAAAABAAAAAkKAAAACQsAAAA+MwAAAAAAAAH0////9////wAAAAABBgAAAAQAAAAJDQAAAAkOAAAABTc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B8AAAAfAAAAAQoAAAAHAAAA/wAAAAAAAAAAAAAIQAAAAe7////w////AQAAAAAAAAAAAAhAAQsAAAAIAAAACRMAAAANAAAADQAAAAENAAAABwAAAP8AAAAAAAAAAAAACEAAAAHs////8P///wEAAAAAAAAAAAAIQAEOAAAACAAAAAkVAAAAEwAAABMAAAAHEQAAAAABAAAAIAAAAAQKSW5rUG9pbnRWMQIAAAAJFgAAAAkXAAAACRgAAAAJGQAAAAkaAAAACRsAAAAJHAAAAAkdAAAACR4AAAAJHwAAAAkgAAAACSEAAAAJIgAAAAkjAAAACSQAAAAJJQAAAAkmAAAACScAAAAJKAAAAAkpAAAACSoAAAAJKwAAAAksAAAACS0AAAAJLgAAAAkvAAAACTAAAAAJMQAAAAkyAAAACTMAAAAJNAAAAAoHEwAAAAABAAAAEAAAAAQKSW5rUG9pbnRWMQIAAAAJNQAAAAk2AAAACTcAAAAJOAAAAAk5AAAACToAAAAJOwAAAAk8AAAACT0AAAAJPgAAAAk/AAAACUAAAAAJQQAAAA0DBxUAAAAAAQAAACAAAAAECklua1BvaW50VjECAAAACUIAAAAJQwAAAAlEAAAACUUAAAAJRgAAAAlHAAAACUgAAAAJSQAAAAlKAAAACUsAAAAJTAAAAAlNAAAACU4AAAAJTwAAAAlQAAAACVEAAAAJUgAAAAlTAAAACVQAAAANDQUWAAAACklua1BvaW50VjEEAAAAAVgBWQ5QcmVzc3VyZUZhY3RvcglUaW1lU3RhbXAAAAAABgYLEAIAAAAANXDtyIx+PyBx4789A5U/AAAAPwAAAAAAAAAAARcAAAAWAAAAADqRc2mZhT8gceO/PQOVPwAAAD8AAAAAAAAAAAEYAAAAFgAAAEBODjU8SZQ/UMS0FenHkj8AAAA/pgAAAAAAAAABGQAAABYAAAAAb+cxQZyaP1DEtBXpx5I/AAAAP6YAAAAAAAAAARoAAAAWAAAAIJCWVmQMoj9QxLQV6ceSPwAAAD+2AAAAAAAAAAEbAAAAFgAAAMBoORSoyqY/gBeGa5SMkD8AAAA/tgAAAAAAAAABHAAAABYAAABgQdzR64irP4AXhmuUjJA/AAAAP8YAAAAAAAAAAR0AAAAWAAAAAI2/x5cjsD8A1a6Cf6KMPwAAAD/GAAAAAAAAAAEeAAAAFgAAABD5kKa5grI/ANWugn+ijD8AAAA/1QAAAAAAAAABHwAAABYAAACAZWKF2+G0PyB7US7WK4g/AAAAP9UAAAAAAAAAASAAAAAWAAAA0NEzZP1Atz8ge1Eu1iuIPwAAAD/lAAAAAAAAAAEhAAAAFgAAABA+BUMfoLk/gCH02Sy1gz8AAAA/5QAAAAAAAAABIgAAABYAAABgqtYhQf+7P4Ah9NkstYM/AAAAP/QAAAAAAAAAASMAAAAWAAAAcBaoAGNevj9Ajy0LB31+PwAAAD/0AAAAAAAAAAEkAAAAFgAAAGDBvG/CXsA/QI8tCwd9fj8AAAA/BAEAAAAAAAABJQAAABYAAACIdyVfU47BP0CPLQsHfX4/AAAAPwQBAAAAAAAAASYAAAAWAAAAwC2OTuS9wj8A3HJitI91PwAAAD8UAQAAAAAAAAEnAAAAFgAAAMBRKe5EiMM/ANxyYrSPdT8AAAA/FAEAAAAAAAABKAAAABYAAADYdcSNpVLEPwDccmK0j3U/AAAAPyMBAAAAAAAAASkAAAAWAAAA8JlfLQYdxT8A3HJitI91PwAAAD8jAQAAAAAAAAEqAAAAFgAAABhQyByXTMY/ANxyYrSPdT8AAAA/MwEAAAAAAAABKwAAABYAAAA4BjEMKHzHPwDccmK0j3U/AAAAPzMBAAAAAAAAASwAAAAWAAAAaE5nS+kQyT8A3HJitI91PwAAAD9CAQAAAAAAAAEtAAAAFgAAAIgE0Dp6QMo/ANxyYrSPdT8AAAA/QgEAAAAAAAABLgAAABYAAAC4ujgqC3DLPwDccmK0j3U/AAAAP1IBAAAAAAAAAS8AAAAWAAAAyHChGZyfzD8A3HJitI91PwAAAD9SAQAAAAAAAAEwAAAAFgAAAOgmCgktz80/ANxyYrSPdT8AAAA/YgEAAAAAAAABMQAAABYAAAAY3XL4vf7OPwDccmK0j3U/AAAAP2IBAAAAAAAAATIAAAAWAAAAnMntcycX0D8A3HJitI91PwAAAD9xAQAAAAAAAAEzAAAAFgAAAKSS1Ju/SdA/ANxyYrSPdT8AAAA/cQEAAAAAAAABNAAAABYAAACsW7vDV3zQPwDccmK0j3U/AAAAP4EBAAAAAAAAATUAAAAWAAAAsirF2xeA7D+mMunoEhfoPwAAAD8AAAAAAAAAAAE2AAAAFgAAALIqxdsXgOw/PL2XQzgF6D8AAAA/AAAAAAAAAAABNwAAABYAAAA2j7jvY5nsP9hHRp5d8+c/AAAAPz4AAAAAAAAAATgAAAAWAAAAwrySK0jl7D8KXaNTqM/nPwAAAD9OAAAAAAAAAAE5AAAAFgAAAErqbGcsMe0/oudRrs295z8AAAA/TgAAAAAAAAABOgAAABYAAABWfDq3XJbtPzxyAAnzq+c/AAAAP14AAAAAAAAAATsAAAAWAAAA4nL7GtkU7j/S/K5jGJrnPwAAAD9eAAAAAAAAAAE8AAAAFgAAAO4EyWoJeu4/boddvj2I5z8AAAA/bQAAAAAAAAABPQAAABYAAAD6lpa6Od/uPwYSDBljduc/AAAAP20AAAAAAAAAAT4AAAAWAAAABilkCmpE7z+gnLpziGTnPwAAAD99AAAAAAAAAAE/AAAAFgAAAJJWPkZOkO8/OCdpzq1S5z8AAAA/fQAAAAAAAAABQAAAABYAAAASuzFamqnvP9KxFynTQOc/AAAAP4wAAAAAAAAAAUEAAAAWAAAAlh8lbubC7z9qPMaD+C7nPwAAAD+MAAAAAAAAAAFCAAAAFgAAAEKU22NtTOQ/SBo7l+DU7z8AAAA/AAAAAAAAAAABQwAAABYAAADC+M53uWXkP96k6fEFw+8/AAAAPwAAAAAAAAAAAUQAAAAWAAAAQl3CiwV/5D96L5hMK7HvPwAAAD8vAAAAAAAAAAFFAAAAFgAAAE4mqbOdseQ/ErpGp1Cf7z8AAAA/PwAAAAAAAAABRgAAABYAAADWU4Pvgf3kP0TPo1ybe+8/AAAAP04AAAAAAAAAAUcAAAAWAAAA4uVQP7Ji5T925AAS5lfvPwAAAD9OAAAAAAAAAAFIAAAAFgAAAO53Ho/ix+U/EG+vbAtG7z8AAAA/TgAAAAAAAAABSQAAABYAAAD6CezeEi3mP0CEDCJWIu8/AAAAP14AAAAAAAAAAUoAAAAWAAAAApy5LkOS5j/cDrt8exDvPwAAAD9eAAAAAAAAAAFLAAAAFgAAAI6SepK/EOc/dJlp16D+7j8AAAA/bQAAAAAAAAABTAAAABYAAACaJEji73XnPwwkGDLG7O4/AAAAP20AAAAAAAAAAU0AAAAWAAAAprYVMiDb5z+krsaM69ruPwAAAD99AAAAAAAAAAFOAAAAFgAAALJI44FQQOg/QDl15xDJ7j8AAAA/fQAAAAAAAAABTwAAABYAAAA6dr29NIzoP0A5decQye4/AAAAP40AAAAAAAAAAVAAAAAWAAAAwtqw0YCl6D9AOXXnEMnuPwAAAD+NAAAAAAAAAAFRAAAAFgAAAEo/pOXMvug/1sMjQja37j8AAAA/nAAAAAAAAAABUgAAABYAAABKP6TlzL7oP3JO0pxbpe4/AAAAP7sAAAAAAAAAAVMAAAAWAAAAxqOX+RjY6D9yTtKcW6XuPwAAAD/LAAAAAAAAAAFUAAAAFgAAAEYIiw1l8eg/CNmA94CT7j8AAAA/2wAAAAAAAAAL"/>
</p:tagLst>
</file>

<file path=ppt/tags/tag5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683|recordLength=14697|start=0|end=14683|audioFormat={00001610-0000-0010-8000-00AA00389B71}|audioRate=44100|muted=false|volume=0.8|fadeIn=0|fadeOut=0|videoFormat={34363248-0000-0010-8000-00AA00389B71}|videoRate=15|videoWidth=256|videoHeight=256"/>
</p:tagLst>
</file>

<file path=ppt/tags/tag5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C4E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BuAAAAb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NEgUKAAAACklua1BvaW50VjEEAAAAAVgBWQ5QcmVzc3VyZUZhY3RvcglUaW1lU3RhbXAAAAAABgYLEAIAAAAAQ+zEEVB5P4CyAmw68rk/AAAAPwAAAAAAAAAAAQsAAAAKAAAAkAkSi4HlgT+AsgJsOvK5PwAAAD8vAAAAAAAAAAEMAAAACgAAALDxrTP6Ioc/gLICbDryuT8AAAA/PgAAAAAAAAABDQAAAAoAAADo1MAWsm2TP0AnHJwnWMI/AAAAP04AAAAAAAAAAQ4AAAAKAAAAmKT4Z6PonT9AJxycJ1jCPwAAAD9OAAAAAAAAAAEPAAAACgAAAFQ6mFzKMaQ/oPU2AjK3xz8AAAA/XgAAAAAAAAABEAAAAAoAAABUIjQFQ2+pP6D1NgIyt8c/AAAAP14AAAAAAAAAAREAAAAKAAAAJArQrbusrj+gw1FoPBbNPwAAAD9tAAAAAAAAAAESAAAACgAAAA75NSsa9bE/AEk2Z6M60T8AAAA/bQAAAAAAAAABEwAAAAoAAAAKapeUhTu1PzCwQ5oo6tM/AAAAP30AAAAAAAAAARQAAAAKAAAAAtv4/fCBuD8wsEOaKOrTPwAAAD99AAAAAAAAAAEVAAAACgAAAPLIbXwLcLw/MLBDmijq0z8AAAA/jAAAAAAAAAABFgAAAAoAAAB7W3H9Ei/APzCwQ5oo6tM/AAAAP4wAAAAAAAAAARcAAAAKAAAAddKrPCAmwj8wF1HNrZnWPwAAAD+cAAAAAAAAAAEYAAAACgAAAHFJ5nstHcQ/MBdRza2Z1j8AAAA/nAAAAAAAAAABGQAAAAoAAADlfqpFEmjGPzAXUc2tmdY/AAAAP6wAAAAAAAAAARoAAAAKAAAA4fXkhB9fyD8wF1HNrZnWPwAAAD+sAAAAAAAAAAEbAAAACgAAANtsH8QsVso/MBdRza2Z1j8AAAA/uwAAAAAAAAABHAAAAAoAAADR41kDOk3MPzAXUc2tmdY/AAAAP7sAAAAAAAAAAR0AAAAKAAAAV5wKuG/wzT8wF1HNrZnWPwAAAD/LAAAAAAAAAAEeAAAACgAAAE2WMeLNP88/QH5eADNJ2T8AAAA/ywAAAAAAAAABHwAAAAoAAAAmSCwGlkfQP0B+XgAzSdk/AAAAP9oAAAAAAAAAASAAAAAKAAAA6OX6VVnF0D9Afl4AM0nZPwAAAD/aAAAAAAAAAAEhAAAACgAAAGSkhOAwGdE/YOVrM7j42z8AAAA/6gAAAAAAAAABIgAAAAoAAAAmQlMw9JbRP2DlazO4+Ns/AAAAP+oAAAAAAAAAASMAAAAKAAAAZCGY9d/A0T9g5WszuPjbPwAAAD/6AAAAAAAAAAEkAAAACgAAAOLfIYC3FNI/YOVrM7j42z8AAAA/+gAAAAAAAAABJQAAAAoAAABinqsKj2jSP2DlazO4+Ns/AAAAPwkBAAAAAAAAASYAAAAKAAAA4Fw1lWa80j9g5WszuPjbPwAAAD8JAQAAAAAAAAEnAAAACgAAAF4bvx8+ENM/YOVrM7j42z8AAAA/GQEAAAAAAAABKAAAAAoAAAAeuY1vAY7TP2DlazO4+Ns/AAAAPxkBAAAAAAAAASkAAAAKAAAA3lZcv8QL1D9g5WszuPjbPwAAAD8oAQAAAAAAAAEqAAAACgAAAJz0Kg+IidQ/YOVrM7j42z8AAAA/KAEAAAAAAAABKwAAAAoAAACccT4kNzHVP2DlazO4+Ns/AAAAPzgBAAAAAAAAASwAAAAKAAAAmu5ROebY1T9g5WszuPjbPwAAAD84AQAAAAAAAAEtAAAACgAAAJprZU6VgNY/YOVrM7j42z8AAAA/SAEAAAAAAAABLgAAAAoAAACY6HhjRCjXP2DlazO4+Ns/AAAAP0gBAAAAAAAAAS8AAAAKAAAAmGWMePPP1z9g5WszuPjbPwAAAD9XAQAAAAAAAAEwAAAACgAAAJLin42id9g/YOVrM7j42z8AAAA/VwEAAAAAAAABMQAAAAoAAACSX7OiUR/ZP2DlazO4+Ns/AAAAP2cBAAAAAAAAATIAAAAKAAAAktzGtwDH2T9g5WszuPjbPwAAAD9nAQAAAAAAAAEzAAAACgAAAIxZ2syvbto/YOVrM7j42z8AAAA/dgEAAAAAAAABNAAAAAoAAACM1u3hXhbbP2DlazO4+Ns/AAAAP3YBAAAAAAAAATUAAAAKAAAAkFMB9w2+2z9g5WszuPjbPwAAAD+GAQAAAAAAAAE2AAAACgAAAEzxz0bRO9w/YOVrM7j42z8AAAA/hgEAAAAAAAABNwAAAAoAAABIbuNbgOPcP2DlazO4+Ns/AAAAP5YBAAAAAAAAATgAAAAKAAAARuv2cC+L3T9g5WszuPjbPwAAAD+WAQAAAAAAAAE5AAAACgAAAAaJxcDyCN4/YOVrM7j42z8AAAA/pQEAAAAAAAABOgAAAAoAAAAGBtnVobDeP2DlazO4+Ns/AAAAP6UBAAAAAAAAATsAAAAKAAAAAIPs6lBY3z9g5WszuPjbPwAAAD+1AQAAAAAAAAE8AAAACgAAAAAAAAAAAOA/YOVrM7j42z8AAAA/tQEAAAAAAAABPQAAAAoAAACCvomK11PgP0B+XgAzSdk/AAAAP8QBAAAAAAAAAT4AAAAKAAAAYA1xMrmS4D9Afl4AM0nZPwAAAD/EAQAAAAAAAAE/AAAACgAAAN3L+ryQ5uA/QH5eADNJ2T8AAAA/1AEAAAAAAAABQAAAAAoAAABdioRHaDrhPzAXUc2tmdY/AAAAP9QBAAAAAAAAAUEAAAAKAAAA3kgO0j+O4T8wF1HNrZnWPwAAAD/kAQAAAAAAAAFCAAAACgAAAFwHmFwX4uE/MBdRza2Z1j8AAAA/8wEAAAAAAAABQwAAAAoAAAA7Vn8E+SDiPzAXUc2tmdY/AAAAPwICAAAAAAAAAUQAAAAKAAAAuhQJj9B04j8wF1HNrZnWPwAAAD8CAgAAAAAAAAFFAAAACgAAAJpj8Days+I/MBdRza2Z1j8AAAA/EgIAAAAAAAABRgAAAAoAAAB6stfek/LiPzAXUc2tmdY/AAAAPxICAAAAAAAAAUcAAAAKAAAAWQG/hnUx4z8wF1HNrZnWPwAAAD8hAgAAAAAAAAFIAAAACgAAADlQpi5XcOM/MBdRza2Z1j8AAAA/IQIAAAAAAAABSQAAAAoAAAAYn43WOK/jP0B+XgAzSdk/AAAAPzECAAAAAAAAAUoAAAAKAAAAV37SmyTZ4z9Afl4AM0nZPwAAAD8xAgAAAAAAAAFLAAAACgAAAJddF2EQA+Q/QH5eADNJ2T8AAAA/QQIAAAAAAAABTAAAAAoAAAB3rP4I8kHkP0B+XgAzSdk/AAAAP0ECAAAAAAAAAU0AAAAKAAAAV/vlsNOA5D9Afl4AM0nZPwAAAD9QAgAAAAAAAAFOAAAACgAAAJbaKna/quQ/YOVrM7j42z8AAAA/UAIAAAAAAAABTwAAAAoAAAB1KRIeoenkP2DlazO4+Ns/AAAAP2ACAAAAAAAAAVAAAAAKAAAAVXj5xYIo5T9g5WszuPjbPwAAAD9gAgAAAAAAAAFRAAAACgAAADXH4G1kZ+U/YOVrM7j42z8AAAA/bwIAAAAAAAABUgAAAAoAAAAUFsgVRqblP2DlazO4+Ns/AAAAP28CAAAAAAAAAVMAAAAKAAAA9GSvvSfl5T9g5WszuPjbPwAAAD9/AgAAAAAAAAFUAAAACgAAANGzlmUJJOY/YOVrM7j42z8AAAA/fwIAAAAAAAABVQAAAAoAAACyAn4N62LmP2DlazO4+Ns/AAAAP48CAAAAAAAAAVYAAAAKAAAAklFltcyh5j9g5WszuPjbPwAAAD+PAgAAAAAAAAFXAAAACgAAAG+gTF2u4OY/YOVrM7j42z8AAAA/ngIAAAAAAAABWAAAAAoAAADvXtbnhTTnP2DlazO4+Ns/AAAAP54CAAAAAAAAAVkAAAAKAAAAbR1gcl2I5z9wTHlmPajePwAAAD+uAgAAAAAAAAFaAAAACgAAAPDb6fw03Oc/cEx5Zj2o3j8AAAA/rgIAAAAAAAABWwAAAAoAAABvmnOHDDDoP3BMeWY9qN4/AAAAP70CAAAAAAAAAVwAAAAKAAAA61j9EeSD6D9wTHlmPajePwAAAD/NAgAAAAAAAAFdAAAACgAAAGsXh5y71+g/cEx5Zj2o3j8AAAA/zQIAAAAAAAABXgAAAAoAAADr1RAnkyvpP7hZw0zhq+A/AAAAP90CAAAAAAAAAV8AAAAKAAAAaZSasWp/6T+4WcNM4avgPwAAAD/dAgAAAAAAAAFgAAAACgAAAEnjgVlMvuk/UA1K5qMD4j8AAAA/3QIAAAAAAAABYQAAAAoAAAAnMmkBLv3pP1ANSuajA+I/AAAAP+wCAAAAAAAAAWIAAAAKAAAABYFQqQ886j/QwNB/ZlvjPwAAAD/sAgAAAAAAAAFjAAAACgAAAOfPN1Hxeuo/0MDQf2Zb4z8AAAA//AIAAAAAAAABZAAAAAoAAADHHh/50rnqP9DA0H9mW+M/AAAAP/wCAAAAAAAAAWUAAAAKAAAAp20GobT46j/QwNB/ZlvjPwAAAD8LAwAAAAAAAAFmAAAACgAAAIO87UiWN+s/WHRXGSmz5D8AAAA/CwMAAAAAAAABZwAAAAoAAABjC9Xwd3brP1h0Vxkps+Q/AAAAPxsDAAAAAAAAAWgAAAAKAAAAQ1q8mFm16z9YdFcZKbPkPwAAAD8bAwAAAAAAAAFpAAAACgAAACOpo0A79Os/WHRXGSmz5D8AAAA/KwMAAAAAAAABagAAAAoAAAChZy3LEkjsP/An3rLrCuY/AAAAPzoDAAAAAAAAAWsAAAAKAAAAIya3Veqb7D/wJ96y6wrmPwAAAD86AwAAAAAAAAFsAAAACgAAAKHkQODB7+w/8CfesusK5j8AAAA/OgMAAAAAAAABbQAAAAoAAAAho8pqmUPtP3DbZEyuYuc/AAAAP0oDAAAAAAAAAW4AAAAKAAAAPdH212as7T8Aj+vlcLroPwAAAD9KAwAAAAAAAAFvAAAACgAAAF//IkU0Fe4/AI/r5XC66D8AAAA/WQMAAAAAAAABcAAAAAoAAADdvazPC2nuP4hCcn8zEuo/AAAAP2kDAAAAAAAAAXEAAAAKAAAAXXw2WuO87j8Q9vgY9mnrPwAAAD9pAwAAAAAAAAFyAAAACgAAAN06wOS6EO8/EPb4GPZp6z8AAAA/eQMAAAAAAAABcwAAAAoAAAC9iaeMnE/vPxD2+Bj2aes/AAAAP3kDAAAAAAAAAXQAAAAKAAAAndiONH6O7z+gqX+yuMHsPwAAAD+IAwAAAAAAAAF1AAAACgAAADtIMRd0o+8/oKl/srjB7D8AAAA/iAMAAAAAAAABdgAAAAoAAADXt9P5abjvP6Cpf7K4wew/AAAAP5gDAAAAAAAAAXcAAAAKAAAAeyd23F/N7z+gqX+yuMHsPwAAAD+YAwAAAAAAAAs="/>
</p:tagLst>
</file>

<file path=ppt/tags/tag5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292|recordLength=21337|start=0|end=21292|audioFormat={00001610-0000-0010-8000-00AA00389B71}|audioRate=44100|muted=false|volume=0.8|fadeIn=0|fadeOut=0|videoFormat={34363248-0000-0010-8000-00AA00389B71}|videoRate=15|videoWidth=256|videoHeight=256"/>
</p:tagLst>
</file>

<file path=ppt/tags/tag5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vQYAAAAAAAAF+P///wxBY3Rpb25UeXBlVjEBAAAAB3ZhbHVlX18ACAIAAAAAAAAAAQUAAAAEAAAACQkAAAAJCgAAAK0y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C4AAAAuAAAAAEJAAAABgAAAP8AAAAAAAAAAAAACEAAAAHy////9P///wEAAAAAAAAAAAAIQAEKAAAABwAAAAkPAAAAGAAAABg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1IBw8AAAAAAQAAACAAAAAECklua1BvaW50VjECAAAACcgAAAAJyQAAAAnKAAAACcsAAAAJzAAAAAnNAAAACc4AAAAJzwAAAAnQAAAACdEAAAAJ0gAAAAnTAAAACdQAAAAJ1QAAAAnWAAAACdcAAAAJ2AAAAAnZAAAACdoAAAAJ2wAAAAncAAAACd0AAAAJ3gAAAAnfAAAADQgFEAAAAApJbmtQb2ludFYxBAAAAAFYAVkOUHJlc3N1cmVGYWN0b3IJVGltZVN0YW1wAAAAAAYGCxACAAAALh18Jn9foz+AluQqW2x/PwAAAD8AAAAAAAAAAAERAAAAEAAAAC4dfCZ/X6M/gLxd6no3hj8AAAA/AAAAAAAAAAABEgAAABAAAACM51/TsIuiP+BPGsoKnZE/AAAAP14AAAAAAAAAARMAAAAQAAAAjOdf07CLoj+gCJB0sd2UPwAAAD9eAAAAAAAAAAEUAAAAEAAAAOyxQ4Dit6E/QMEFH1gemD8AAAA/bQAAAAAAAAABFQAAABAAAADssUOA4rehPwB6e8n+Xps/AAAAP20AAAAAAAAAARYAAAAQAAAAVHwnLRTkoD/gMvFzpZ+ePwAAAD99AAAAAAAAAAEXAAAAEAAAAFR8Jy0U5KA/0HUzDybwoD8AAAA/fQAAAAAAAAABGAAAABAAAABUfCctFOSgPyBSbmR5kKI/AAAAP40AAAAAAAAAARkAAAAQAAAAvkYL2kUQoD+ALqm5zDCkPwAAAD+NAAAAAAAAAAEaAAAAEAAAADwi3g3veJ4/0ArkDiDRpT8AAAA/nAAAAAAAAAABGwAAABAAAAAQt6VnUtGcP6DDWbnGEak/AAAAP5wAAAAAAAAAARwAAAAQAAAA4EttwbUpmz/Qn5QOGrKqPwAAAD+sAAAAAAAAAAEdAAAAEAAAAKDgNBsZgpk/sFgKucDyrT8AAAA/rAAAAAAAAAABHgAAABAAAABwdfx0fNqXP8gIwLGzmbA/AAAAP7sAAAAAAAAAAR8AAAAQAAAARArEzt8ylj/odl1c3WmxPwAAAD+7AAAAAAAAAAEgAAAAEAAAAACfiyhDi5Q/iME1XFrasz8AAAA/ywAAAAAAAAABIQAAABAAAADYM1OCpuOSP9idcLGterU/AAAAP8sAAAAAAAAAASIAAAAQAAAA2DNTgqbjkj8weqsGARu3PwAAAD/bAAAAAAAAAAEjAAAAEAAAAKzIGtwJPJE/oFbmW1S7uD8AAAA/2wAAAAAAAAABJAAAABAAAACsyBrcCTyRP6jEgwZ+i7k/AAAAP+oAAAAAAAAAASUAAAAQAAAArMga3Ak8kT/wMiGxp1u6PwAAAD/qAAAAAAAAAAEmAAAAEAAAAKzIGtwJPJE/GKG+W9Eruz8AAAA/+gAAAAAAAAABJwAAABAAAADQusRr2iiPP0gPXAb7+7s/AAAAP/oAAAAAAAAAASgAAAAQAAAA0LrEa9oojz+w65ZbTpy9PwAAAD8JAQAAAAAAAAEpAAAAEAAAANC6xGvaKI8/2Fk0Bnhsvj8AAAA/CQEAAAAAAAABKgAAABAAAADQusRr2iiPPzBSBoN6bsA/AAAAPxkBAAAAAAAAASsAAAAQAAAA0LrEa9oojz9MCVVYj9bAPwAAAD8ZAQAAAAAAAAEsAAAAEAAAANC6xGvaKI8/eHfyArmmwT8AAAA/KQEAAAAAAAABLQAAABAAAADQusRr2iiPP6zlj63idsI/AAAAPykBAAAAAAAAAS4AAAAQAAAA0LrEa9oojz/8CnwtIa/DPwAAAD84AQAAAAAAAAEvAAAAEAAAANC6xGvaKI8/KHkZ2Ep/xD8AAAA/OAEAAAAAAAABMAAAABAAAADQusRr2iiPP2SeBViJt8U/AAAAP0gBAAAAAAAAATEAAAAQAAAArMga3Ak8kT+IVVQtnh/GPwAAAD9IAQAAAAAAAAEyAAAAEAAAAKzIGtwJPJE/tMPx18fvxj8AAAA/VwEAAAAAAAABMwAAABAAAACsyBrcCTyRP8R6QK3cV8c/AAAAP1cBAAAAAAAAATQAAAAQAAAArMga3Ak8kT/cMY+C8b/HPwAAAD9nAQAAAAAAAAE1AAAAEAAAANgzU4Km45I//OjdVwYoyD8AAAA/bAEAAAAAAAABNgAAABAAAADYM1OCpuOSPxSgLC0bkMg/AAAAP3wBAAAAAAAAATcAAAAQAAAA2DNTgqbjkj8kV3sCMPjIPwAAAD98AQAAAAAAAAE4AAAAEAAAANgzU4Km45I/PA7K10RgyT8AAAA/iwEAAAAAAAABOQAAABAAAADYM1OCpuOSP1zFGK1ZyMk/AAAAP4sBAAAAAAAAAToAAAAQAAAAAJ+LKEOLlD9ofGeCbjDKPwAAAD+bAQAAAAAAAAE7AAAAEAAAAACfiyhDi5Q/iDO2V4OYyj8AAAA/mwEAAAAAAAABPAAAABAAAAAAn4soQ4uUP6DqBC2YAMs/AAAAP6oBAAAAAAAAAT0AAAAQAAAAAJ+LKEOLlD+woVMCrWjLPwAAAD+qAQAAAAAAAAE+AAAAEAAAAEQKxM7fMpY/yFii18HQyz8AAAA/ugEAAAAAAAABPwAAABAAAABECsTO3zKWP+gP8azWOMw/AAAAP7oBAAAAAAAAAUAAAAAQAAAAcHX8dHzalz/0xj+C66DMPwAAAD/KAQAAAAAAAAFBAAAAEAAAAHB1/HR82pc/KDXdLBVxzT8AAAA/ygEAAAAAAAABQgAAABAAAACg4DQbGYKZPzzsKwIq2c0/AAAAP9kBAAAAAAAAAUMAAAAQAAAAoOA0GxmCmT9go3rXPkHOPwAAAD/ZAQAAAAAAAAFEAAAAEAAAAOBLbcG1KZs/dFrJrFOpzj8AAAA/6QEAAAAAAAABRQAAABAAAAAQt6VnUtGcP5zIZld9ec8/AAAAP+kBAAAAAAAAAUYAAAAQAAAAELelZ1LRnD9kGwKB0yTQPwAAAD/4AQAAAAAAAAFHAAAAEAAAADwi3g3veJ4/DC74wPLA0D8AAAA/+AEAAAAAAAABSAAAABAAAAC+RgvaRRCgPyjlRpYHKdE/AAAAPwgCAAAAAAAAAUkAAAAQAAAAVHwnLRTkoD88nJVrHJHRPwAAAD8IAgAAAAAAAAFKAAAAEAAAAFR8Jy0U5KA/xPc81ibF0T8AAAA/GAIAAAAAAAABSwAAABAAAADssUOA4rehP+Cui6s7LdI/AAAAPxgCAAAAAAAAAUwAAAAQAAAAjOdf07CLoj/0ZdqAUJXSPwAAAD8nAgAAAAAAAAFNAAAAEAAAAC4dfCZ/X6M/EB0pVmX90j8AAAA/JwIAAAAAAAABTgAAABAAAADGUph5TTOkPyTUdyt6ZdM/AAAAPzcCAAAAAAAAAU8AAAAQAAAAZoi0zBsHpT88i8YAj83TPwAAAD83AgAAAAAAAAFQAAAAEAAAAPy90B/q2qU/VEIV1qM11D8AAAA/RgIAAAAAAAABUQAAABAAAACS8+xyuK6mP9ydvECuadQ/AAAAP1YCAAAAAAAAAVIAAAAQAAAANCkJxoaCpz9s+WOruJ3UPwAAAD9WAgAAAAAAAAFTAAAAEAAAADQpCcaGgqc/+FQLFsPR1D8AAAA/VgIAAAAAAAABVAAAABAAAADKXiUZVVaoP4CwsoDNBdU/AAAAP2YCAAAAAAAAAVUAAAAQAAAAyl4lGVVWqD8UDFrr1znVPwAAAD9mAgAAAAAAAAFWAAAAEAAAAGCUQWwjKqk/nGcBVuJt1T8AAAA/dQIAAAAAAAABVwAAABAAAABglEFsIyqpPyjDqMDsodU/AAAAP3UCAAAAAAAAAVgAAAAQAAAAYJRBbCMqqT+wHlAr99XVPwAAAD+FAgAAAAAAAAFZAAAAEAAAAATKXb/x/ak/RHr3lQEK1j8AAAA/hQIAAAAAAAABWgAAABAAAAAEyl2/8f2pP8jVngAMPtY/AAAAP5QCAAAAAAAAAVsAAAAQAAAABMpdv/H9qT9YMUZrFnLWPwAAAD+UAgAAAAAAAAFcAAAAEAAAAATKXb/x/ak/bOiUQCva1j8AAAA/pAIAAAAAAAABXQAAABAAAAAEyl2/8f2pP4if4xVAQtc/AAAAP6QCAAAAAAAAAV4AAAAQAAAABMpdv/H9qT+cVjLrVKrXPwAAAD+0AgAAAAAAAAFfAAAAEAAAAATKXb/x/ak/tA2BwGkS2D8AAAA/tAIAAAAAAAABYAAAABAAAAAEyl2/8f2pP9DEz5V+etg/AAAAP8MCAAAAAAAAAWEAAAAQAAAABMpdv/H9qT9018XVnRbZPwAAAD/TAgAAAAAAAAFiAAAAEAAAAATKXb/x/ak/iI4Uq7J+2T8AAAA/0wIAAAAAAAABYwAAABAAAAAEyl2/8f2pPyihCuvRGto/AAAAP9MCAAAAAAAAAWQAAAAQAAAABMpdv/H9qT/MswAr8bbaPwAAAD/iAgAAAAAAAAFlAAAAEAAAAATKXb/x/ak/5GpPAAYf2z8AAAA/4gIAAAAAAAABZgAAABAAAAAEyl2/8f2pP/whntUah9s/AAAAP/ICAAAAAAAAAWcAAAAQAAAABMpdv/H9qT+kNJQVOiPcPwAAAD/yAgAAAAAAAAFoAAAAEAAAAATKXb/x/ak/REeKVVm/3D8AAAA/AgMAAAAAAAABaQAAABAAAAAEyl2/8f2pP+xZgJV4W90/AAAAPxEDAAAAAAAAAWoAAAAQAAAABMpdv/H9qT+IbHbVl/fdPwAAAD8RAwAAAAAAAAFrAAAAEAAAAATKXb/x/ak/MH9sFbeT3j8AAAA/IQMAAAAAAAABbAAAABAAAAAEyl2/8f2pP9SRYlXWL98/AAAAPyEDAAAAAAAAAW0AAAAQAAAABMpdv/H9qT94pFiV9cvfPwAAAD8hAwAAAAAAAAFuAAAAEAAAAATKXb/x/ak/jlunago04D8AAAA/MAMAAAAAAAABbwAAABAAAAAEyl2/8f2pP95kogoaguA/AAAAP0ADAAAAAAAAAXAAAAAQAAAABMpdv/H9qT9owEl1JLbgPwAAAD9AAwAAAAAAAAFxAAAAEAAAAATKXb/x/ak/MG6dqinQ4D8AAAA/UAMAAAAAAAABcgAAABAAAAAEyl2/8f2pP7rJRBU0BOE/AAAAP1ADAAAAAAAAAXMAAAAQAAAABMpdv/H9qT9GJex/PjjhPwAAAD9fAwAAAAAAAAF0AAAAEAAAAATKXb/x/ak/0oCT6khs4T8AAAA/XwMAAAAAAAABdQAAABAAAABglEFsIyqpP5gu5x9OhuE/AAAAP28DAAAAAAAAAXYAAAAQAAAAyl4lGVVWqD8mio6KWLrhPwAAAD9vAwAAAAAAAAF3AAAAEAAAAMpeJRlVVqg/suU19WLu4T8AAAA/dAMAAAAAAAABeAAAABAAAADKXiUZVVaoPzxB3V9tIuI/AAAAP4MDAAAAAAAAAXkAAAAQAAAANCkJxoaCpz8C7zCVcjziPwAAAD+DAwAAAAAAAAF6AAAAEAAAADQpCcaGgqc/jkrY/3xw4j8AAAA/kwMAAAAAAAABewAAABAAAACS8+xyuK6mP95T05+MvuI/AAAAP5MDAAAAAAAAAXwAAAAQAAAAkvPscriupj9sr3oKl/LiPwAAAD+jAwAAAAAAAAF9AAAAEAAAAPy90B/q2qU/9goidaEm4z8AAAA/sgMAAAAAAAABfgAAABAAAAD8vdAf6tqlP764daqmQOM/AAAAP7IDAAAAAAAAAX8AAAAQAAAA/L3QH+rapT9IFB0VsXTjPwAAAD/CAwAAAAAAAAGAAAAAEAAAAGaItMwbB6U/EMJwSraO4z8AAAA/wgMAAAAAAAABgQAAABAAAABmiLTMGwelP9ZvxH+7qOM/AAAAP9EDAAAAAAAAAYIAAAAQAAAAxlKYeU0zpD+aHRi1wMLjPwAAAD/RAwAAAAAAAAGDAAAAEAAAAMZSmHlNM6Q/Ystr6sXc4z8AAAA/0QMAAAAAAAABhAAAABAAAADGUph5TTOkPyh5vx/L9uM/AAAAP+EDAAAAAAAAAYUAAAAQAAAAxlKYeU0zpD/uJhNV0BDkPwAAAD/hAwAAAAAAAAGGAAAAEAAAAC4dfCZ/X6M/tNRmitUq5D8AAAA/8QMAAAAAAAABhwAAABAAAAAuHXwmf1+jP3iCur/aROQ/AAAAPwAEAAAAAAAAAYgAAAAQAAAAjOdf07CLoj/Ki7Vf6pLkPwAAAD8ABAAAAAAAAAGJAAAAEAAAAOyxQ4Dit6E/kDkJle+s5D8AAAA/EAQAAAAAAAABigAAABAAAABUfCctFOSgPxqVsP/54OQ/AAAAPxAEAAAAAAAAAYsAAAAQAAAAVHwnLRTkoD9snqufCS/lPwAAAD8fBAAAAAAAAAGMAAAAEAAAAL5GC9pFEKA/wKemPxl95T8AAAA/HwQAAAAAAAABjQAAABAAAAA8It4N73iePxCxod8oy+U/AAAAPy8EAAAAAAAAAY4AAAAQAAAAPCLeDe94nj9kupx/OBnmPwAAAD8vBAAAAAAAAAGPAAAAEAAAABC3pWdS0Zw/8BVE6kJN5j8AAAA/PwQAAAAAAAABkAAAABAAAAAQt6VnUtGcP3px61RNgeY/AAAAPz8EAAAAAAAAAZEAAAAQAAAA4EttwbUpmz9AHz+KUpvmPwAAAD9OBAAAAAAAAAGSAAAAEAAAAOBLbcG1KZs/zHrm9FzP5j8AAAA/TgQAAAAAAAABkwAAABAAAACg4DQbGYKZP1jWjV9nA+c/AAAAP14EAAAAAAAAAZQAAAAQAAAAoOA0GxmCmT/kMTXKcTfnPwAAAD9eBAAAAAAAAAGVAAAAEAAAAHB1/HR82pc/cI3cNHxr5z8AAAA/bQQAAAAAAAABlgAAABAAAABwdfx0fNqXP/zog5+Gn+c/AAAAP20EAAAAAAAAAZcAAAAQAAAAcHX8dHzalz/AltfUi7nnPwAAAD99BAAAAAAAAAGYAAAAEAAAAEQKxM7fMpY/TPJ+P5bt5z8AAAA/fQQAAAAAAAABmQAAABAAAABECsTO3zKWP9hNJqqgIeg/AAAAP40EAAAAAAAAAZoAAAAQAAAARArEzt8ylj8qVyFKsG/oPwAAAD+NBAAAAAAAAAGbAAAAEAAAAACfiyhDi5Q/gGAc6r+96D8AAAA/nAQAAAAAAAABnAAAABAAAAAAn4soQ4uUPwi8w1TK8eg/AAAAP5wEAAAAAAAAAZ0AAAAQAAAA2DNTgqbjkj9axb702T/pPwAAAD+sBAAAAAAAAAGeAAAAEAAAAKzIGtwJPJE/5CBmX+Rz6T8AAAA/rAQAAAAAAAABnwAAABAAAACsyBrcCTyRPzYqYf/zwek/AAAAP7sEAAAAAAAAAaAAAAAQAAAA0LrEa9oojz/817Q0+dvpPwAAAD+7BAAAAAAAAAGhAAAAEAAAANC6xGvaKI8/iDNcnwMQ6j8AAAA/ywQAAAAAAAABogAAABAAAADQusRr2iiPP07hr9QIKuo/AAAAP8sEAAAAAAAAAaMAAAAQAAAAcORTH6HZiz8YjwMKDkTqPwAAAD/bBAAAAAAAAAGkAAAAEAAAAHDkUx+h2Ys/2jxXPxNe6j8AAAA/2wQAAAAAAAABpQAAABAAAABw5FMfodmLP6TqqnQYeOo/AAAAP+oEAAAAAAAAAaYAAAAQAAAA8A3j0meKiD9mmP6pHZLqPwAAAD/qBAAAAAAAAAGnAAAAEAAAAPAN49Jniog/LEZS3yKs6j8AAAA/+gQAAAAAAAABqAAAABAAAABoN3KGLjuFP7ih+Ukt4Oo/AAAAP/oEAAAAAAAAAakAAAAQAAAAaDdyhi47hT98T01/MvrqPwAAAD8JBQAAAAAAAAGqAAAAEAAAAAhhATr164E/Cqv06Twu6z8AAAA/CQUAAAAAAAABqwAAABAAAAAIYQE69euBP9BYSB9CSOs/AAAAPxkFAAAAAAAAAawAAAAQAAAAYBUh23c5fT9ctO+JTHzrPwAAAD8ZBQAAAAAAAAGtAAAAEAAAAGAVIdt3OX0/6A+X9Faw6z8AAAA/KQUAAAAAAAABrgAAABAAAABgaD9CBZt2P3JrPl9h5Os/AAAAPykFAAAAAAAAAa8AAAAQAAAAYGg/QgWbdj88GZKUZv7rPwAAAD84BQAAAAAAAAGwAAAAEAAAAGBoP0IFm3Y/AsflyWsY7D8AAAA/OAUAAAAAAAABsQAAABAAAABgaD9CBZt2P8R0Of9wMuw/AAAAP0gFAAAAAAAAAbIAAAAQAAAAYGg/QgWbdj+KIo00dkzsPwAAAD9IBQAAAAAAAAGzAAAAEAAAAGB3u1Il+W8/VNDgaXtm7D8AAAA/VwUAAAAAAAABtAAAABAAAABgd7tSJflvP9wriNSFmuw/AAAAP1cFAAAAAAAAAbUAAAAQAAAAYHe7UiX5bz+i2dsJi7TsPwAAAD9nBQAAAAAAAAG2AAAAEAAAAGB3u1Il+W8/aIcvP5DO7D8AAAA/ZwUAAAAAAAABtwAAABAAAABgd7tSJflvPy41g3SV6Ow/AAAAP3cFAAAAAAAAAbgAAAAQAAAAYHe7UiX5bz/04tapmgLtPwAAAD93BQAAAAAAAAG5AAAAEAAAAGB3u1Il+W8/uJAq358c7T8AAAA/hgUAAAAAAAABugAAABAAAABgaD9CBZt2P4A+fhSlNu0/AAAAP4YFAAAAAAAAAbsAAAAQAAAAYGg/QgWbdj8KmiV/r2rtPwAAAD+WBQAAAAAAAAG8AAAAEAAAAGBoP0IFm3Y/0kd5tLSE7T8AAAA/lgUAAAAAAAABvQAAABAAAABgaD9CBZt2P5j1zOm5nu0/AAAAP6UFAAAAAAAAAb4AAAAQAAAAYGg/QgWbdj9eoyAfv7jtPwAAAD+lBQAAAAAAAAG/AAAAEAAAAGAVIdt3OX0/IlF0VMTS7T8AAAA/tQUAAAAAAAABwAAAABAAAABgFSHbdzl9P+z+x4nJ7O0/AAAAP7UFAAAAAAAAAcEAAAAQAAAAYBUh23c5fT+urBu/zgbuPwAAAD/FBQAAAAAAAAHCAAAAEAAAAAhhATr164E/rqwbv84G7j8AAAA/5AUAAAAAAAABwwAAABAAAABoN3KGLjuFP66sG7/OBu4/AAAAPxMGAAAAAAAAAcQAAAAQAAAA8A3j0meKiD94Wm/00yDuPwAAAD8iBgAAAAAAAAHFAAAAEAAAAHDkUx+h2Ys/OgjDKdk67j8AAAA/IgYAAAAAAAABxgAAABAAAADQusRr2iiPPzoIwynZOu4/AAAAPzIGAAAAAAAAAccAAAAQAAAArMga3Ak8kT86CMMp2TruPwAAAD8yBgAAAAAAAAHIAAAAEAAAAHWrp6OGjOo/RtsC3xyN7z8AAAA/AAAAAAAAAAAByQAAABAAAADPbtmIw5nqP0bbAt8cje8/AAAAP1MAAAAAAAAAAcoAAAAQAAAAKDILbgCn6j+CLa+pF3PvPwAAAD9jAAAAAAAAAAHLAAAAEAAAAN24bjh6weo/vH9bdBJZ7z8AAAA/YwAAAAAAAAABzAAAABAAAAA1fKAdt87qP7x/W3QSWe8/AAAAP3IAAAAAAAAAAc0AAAAQAAAAQ8Y1zW326j/20Qc/DT/vPwAAAD9yAAAAAAAAAAHOAAAAEAAAAFAQy3wkHus/9tEHPw0/7z8AAAA/ggAAAAAAAAABzwAAABAAAAC2HZIRGFPrPzAktAkIJe8/AAAAP5EAAAAAAAAAAdAAAAAQAAAAHitZpguI6z8wJLQJCCXvPwAAAD+RAAAAAAAAAAHRAAAAEAAAANv7USA8yus/MCS0CQgl7z8AAAA/kQAAAAAAAAAB0gAAABAAAAD2j3x/qRnsPzAktAkIJe8/AAAAP6EAAAAAAAAAAdMAAAAQAAAAxaoKqZCD7D8wJLQJCCXvPwAAAD+hAAAAAAAAAAHUAAAAEAAAAJPFmNJ37ew/9tEHPw0/7z8AAAA/sQAAAAAAAAAB1QAAABAAAAC5o1jhm2TtP7x/W3QSWe8/AAAAP7EAAAAAAAAAAdYAAAAQAAAAg77mCoPO7T+CLa+pF3PvPwAAAD/AAAAAAAAAAAHXAAAAEAAAAFXZdDRqOO4/RtsC3xyN7z8AAAA/wAAAAAAAAAAB2AAAABAAAAAj9AJeUaLuPxCJVhQip+8/AAAAP9AAAAAAAAAAAdkAAAAQAAAAOYgtvb7x7j8QiVYUIqfvPwAAAD/fAAAAAAAAAAHaAAAAEAAAAFccWBwsQe8/1jaqSSfB7z8AAAA/3wAAAAAAAAAB2wAAABAAAAC7KR+xH3bvP9Y2qkknwe8/AAAAP+8AAAAAAAAAAdwAAAAQAAAAITfmRROr7z/WNqpJJ8HvPwAAAD/vAAAAAAAAAAHdAAAAEAAAANe9SRCNxe8/1jaqSSfB7z8AAAA/7wAAAAAAAAAB3gAAABAAAAAtgXv1ydLvP9Y2qkknwe8/AAAAP/8AAAAAAAAAAd8AAAAQAAAAiUSt2gbg7z/WNqpJJ8HvPwAAAD//AAAAAAAAAAs="/>
</p:tagLst>
</file>

<file path=ppt/tags/tag5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5451|recordLength=35477|start=0|end=35451|audioFormat={00001610-0000-0010-8000-00AA00389B71}|audioRate=44100|muted=false|volume=0.8|fadeIn=0|fadeOut=0|videoFormat={34363248-0000-0010-8000-00AA00389B71}|videoRate=15|videoWidth=256|videoHeight=256"/>
</p:tagLst>
</file>

<file path=ppt/tags/tag5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D4MAAAAAAAABff///8MQWN0aW9uVHlwZVYxAQAAAAd2YWx1ZV9fAAgCAAAAAAAAAAEFAAAABAAAAAkKAAAACQsAAACbMAAAAAAAAAH0////9////wAAAAABBgAAAAQAAAAJDQAAAAkOAAAA2D0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A0AAAANAAAAAQoAAAAHAAAA/wAAAAAAAAAAAAAIQAAAAe7////w////AQAAAAAAAAAAAAhAAQsAAAAIAAAACRMAAAAPAAAADwAAAAENAAAABwAAAP8AAAAAAAAAAAAACEAAAAHs////8P///wEAAAAAAAAAAAAIQAEOAAAACAAAAAkVAAAAjQAAAI0AAAAHEQAAAAABAAAAEAAAAAQKSW5rUG9pbnRWMQIAAAAJFgAAAAkXAAAACRgAAAAJGQAAAAkaAAAACRsAAAAJHAAAAAkdAAAACR4AAAAJHwAAAAkgAAAACSEAAAAJIgAAAA0DBxMAAAAAAQAAABAAAAAECklua1BvaW50VjECAAAACSMAAAAJJAAAAAklAAAACSYAAAAJJwAAAAkoAAAACSkAAAAJKgAAAAkrAAAACSwAAAAJLQAAAAkuAAAACS8AAAAJMAAAAAkxAAAACgcVAAAAAAEAAAAAAQAABApJbmtQb2ludFYxAg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1zBRYAAAAKSW5rUG9pbnRWMQQAAAABWAFZDlByZXNzdXJlRmFjdG9yCVRpbWVTdGFtcAAAAAAGBgsQAgAAAOgRYupNj3U/UMFHXVbypz8AAAA/AAAAAAAAAAABFwAAABYAAADoEWLqTY91P6AP2OdeKaY/AAAAPwAAAAAAAAAAARgAAAAWAAAAYEzDcllxej8AXmhyZ2CkPwAAAD99AAAAAAAAAAEZAAAAFgAAACB+8wW+i4Q/QKz4/G+Xoj8AAAA/nAAAAAAAAAABGgAAABYAAADwVYVSz96LP6D6iId4zqA/AAAAP5wAAAAAAAAAARsAAAAWAAAA5JaLT/CYkT/gkTIkAguePwAAAD+sAAAAAAAAAAEcAAAAFgAAAMiC1PV4QpU/QC5TORN5mj8AAAA/rAAAAAAAAAABHQAAABYAAAC0bh2cAeyYP8DKc04k55Y/AAAAP7wAAAAAAAAAAR4AAAAWAAAArFpmQoqVnD+AZ5RjNVWTPwAAAD+8AAAAAAAAAAEfAAAAFgAAAEqjV3SJH6A/AAhq8YyGjz8AAAA/ywAAAAAAAAABIAAAABYAAACgymPlyrugP4BBqxuvYog/AAAAP8sAAAAAAAAAASEAAAAWAAAA7vFvVgxYoT+AQasbr2KIPwAAAD/bAAAAAAAAAAEiAAAAFgAAAO7xb1YMWKE/AHrsRdE+gT8AAAA/OAEAAAAAAAABIwAAABYAAABwOT+zbZZnP0g8l6VqduQ/AAAAPwAAAAAAAAAAASQAAAAWAAAAcDk/s22WZz8wQUAu21nkPwAAAD8AAAAAAAAAAAElAAAAFgAAAHDXAGJCrXA/MEFALttZ5D8AAAA/UwAAAAAAAAABJgAAABYAAADoEWLqTY91PxJG6bZLPeQ/AAAAP2IAAAAAAAAAAScAAAAWAAAA4ODCQbgagj/2SpI/vCDkPwAAAD9yAAAAAAAAAAEoAAAAFgAAAPBVhVLP3os/wFTkUJ3n4z8AAAA/gQAAAAAAAAABKQAAABYAAACM5aMxc9GSP4peNmJ+ruM/AAAAP4EAAAAAAAAAASoAAAAWAAAAFCAFun6zlz9uY9/q7pHjPwAAAD+RAAAAAAAAAAErAAAAFgAAAKxaZkKKlZw/OG0x/M9Y4z8AAAA/kQAAAAAAAAABLAAAABYAAACgymPlyrugPxxy2oRAPOM/AAAAP6EAAAAAAAAAAS0AAAAWAAAA3GeUqdAsoz8Ad4MNsR/jPwAAAD+hAAAAAAAAAAEuAAAAFgAAAM7duPyUAaU/5HssliED4z8AAAA/sAAAAAAAAAABLwAAABYAAADMU91PWdamP8qA1R6S5uI/AAAAP7AAAAAAAAAAATAAAAAWAAAAeqL1MdwOqD/KgNUekubiPwAAAD/AAAAAAAAAAAExAAAAFgAAAMLJAaMdq6g/yoDVHpLm4j8AAAA/wAAAAAAAAAABMgAAABYAAABAo0yFZpnYP765bnmwRu0/AAAAPwAAAAAAAAAAATMAAAAWAAAALChus+6s2D++uW55sEbtPwAAAD8AAAAAAAAAAAE0AAAAFgAAABatj+F2wNg/vrluebBG7T8AAAA/TgAAAAAAAAABNQAAABYAAAD+MbEP/9PYP765bnmwRu0/AAAAP14AAAAAAAAAATYAAAAWAAAA6LbSPYfn2D++uW55sEbtPwAAAD9tAAAAAAAAAAE3AAAAFgAAALzAFZqXDtk/vrluebBG7T8AAAA/fQAAAAAAAAABOAAAABYAAAB8T3okMEnZP765bnmwRu0/AAAAP30AAAAAAAAAATkAAAAWAAAAJmMA3VCX2T+ivhcCISrtPwAAAD+MAAAAAAAAAAE6AAAAFgAAAM52hpVx5dk/or4XAiEq7T8AAAA/jAAAAAAAAAABOwAAABYAAABMlE+qolraP6K+FwIhKu0/AAAAP5wAAAAAAAAAATwAAAAWAAAAsjY67Vvj2j+ivhcCISrtPwAAAD+cAAAAAAAAAAE9AAAAFgAAADBUAwKNWNs/or4XAiEq7T8AAAA/rAAAAAAAAAABPgAAABYAAACCew9zzvTbP6K+FwIhKu0/AAAAP6wAAAAAAAAAAT8AAAAWAAAA1qIb5A+R3D++uW55sEbtPwAAAD+7AAAAAAAAAAFAAAAAFgAAAD5FBifJGd0/2rTF8D9j7T8AAAA/uwAAAAAAAAABQQAAABYAAACQbBKYCrbdP/KvHGjPf+0/AAAAP8sAAAAAAAAAAUIAAAAWAAAACorbrDsr3j8Qq3PfXpztPwAAAD/LAAAAAAAAAAFDAAAAFgAAAIqnpMFsoN4/LKbKVu647T8AAAA/2gAAAAAAAAABRAAAABYAAAAGxW3WnRXfP0ihIc591e0/AAAAP9oAAAAAAAAAAUUAAAAWAAAAhOI2686K3z9IoSHOfdXtPwAAAD/qAAAAAAAAAAFGAAAAFgAAAAAAAAAAAOA/SKEhzn3V7T8AAAA/6gAAAAAAAAABRwAAABYAAADVCUNcECfgP0ihIc591e0/AAAAP/oAAAAAAAAAAUgAAAAWAAAAH9aWz+RX4D9IoSHOfdXtPwAAAD/6AAAAAAAAAAFJAAAAFgAAAPTf2Sv1fuA/SKEhzn3V7T8AAAA/CQEAAAAAAAABSgAAABYAAABSJwxxQZzgP0ihIc591e0/AAAAPwkBAAAAAAAAAUsAAAAWAAAAJjFPzVHD4D9gnHhFDfLtPwAAAD8ZAQAAAAAAAAFMAAAAFgAAAIV4gRKe4OA/YJx4RQ3y7T8AAAA/HgEAAAAAAAABTQAAABYAAADmv7NX6v3gP2CceEUN8u0/AAAAPy0BAAAAAAAAAU4AAAAWAAAAucn2s/ok4T9gnHhFDfLtPwAAAD8tAQAAAAAAAAFPAAAAFgAAABkRKflGQuE/fpfPvJwO7j8AAAA/PQEAAAAAAAABUAAAABYAAAB5WFs+k1/hP36Xz7ycDu4/AAAAPz0BAAAAAAAAAVEAAAAWAAAATmKemqOG4T+YkiY0LCvuPwAAAD9NAQAAAAAAAAFSAAAAFgAAACJs4fazreE/mJImNCwr7j8AAAA/TQEAAAAAAAABUwAAABYAAAD2dSRTxNThP7aNfau7R+4/AAAAP1wBAAAAAAAAAVQAAAAWAAAAP0J4xpgF4j/OiNQiS2TuPwAAAD9cAQAAAAAAAAFVAAAAFgAAAP/Q3FAxQOI/6oMrmtqA7j8AAAA/bAEAAAAAAAABVgAAABYAAAC8X0HbyXriPwh/ghFqne4/AAAAP2wBAAAAAAAAAVcAAAAWAAAAfO6lZWK14j8ketmI+bnuPwAAAD97AQAAAAAAAAFYAAAAFgAAADp9CvD67+I/PHUwAInW7j8AAAA/ewEAAAAAAAABWQAAABYAAAD5C296kyrjP1hwh3cY8+4/AAAAP4sBAAAAAAAAAVoAAAAWAAAALV3kG/Bu4z92a97upw/vPwAAAD+LAQAAAAAAAAFbAAAAFgAAAGKuWb1Ms+M/kGY1Zjcs7z8AAAA/mwEAAAAAAAABXAAAABYAAACV/85eqffjP6phjN3GSO8/AAAAP5sBAAAAAAAAAV0AAAAWAAAAU44z6UEy5D/GXONUVmXvPwAAAD+qAQAAAAAAAAFeAAAAFgAAABMdmHPabOQ/4lc6zOWB7z8AAAA/qgEAAAAAAAABXwAAABYAAADQq/z9cqfkP+JXOszlge8/AAAAP7oBAAAAAAAAAWAAAAAWAAAAHHhQcUfY5D/+UpFDdZ7vPwAAAD+6AQAAAAAAAAFhAAAAFgAAAGNEpOQbCeU//lKRQ3We7z8AAAA/yQEAAAAAAAABYgAAABYAAAA4TudALDDlPxpO6LoEu+8/AAAAP8kBAAAAAAAAAWMAAAAWAAAADVgqnTxX5T8aTui6BLvvPwAAAD/ZAQAAAAAAAAFkAAAAFgAAAOBhbflMfuU/Gk7ougS77z8AAAA/2QEAAAAAAAABZQAAABYAAAA/qZ8+mZvlPxpO6LoEu+8/AAAAP+kBAAAAAAAAAWYAAAAWAAAAFrPimqnC5T8aTui6BLvvPwAAAD/pAQAAAAAAAAFnAAAAFgAAAHb6FOD13+U//lKRQ3We7z8AAAA/+AEAAAAAAAABaAAAABYAAADVQUclQv3lP/5SkUN1nu8/AAAAP/gBAAAAAAAAAWkAAAAWAAAAMol5ao4a5j/+UpFDdZ7vPwAAAD8IAgAAAAAAAAFqAAAAFgAAAAmTvMaeQeY//lKRQ3We7z8AAAA/CAIAAAAAAAABawAAABYAAABm2u4L617mP/5SkUN1nu8/AAAAPxcCAAAAAAAAAWwAAAAWAAAAOuQxaPuF5j/+UpFDdZ7vPwAAAD8XAgAAAAAAAAFtAAAAFgAAAA/udMQLreY//lKRQ3We7z8AAAA/JwIAAAAAAAABbgAAABYAAADm97cgHNTmP/5SkUN1nu8/AAAAPycCAAAAAAAAAW8AAAAWAAAAuAH7fCz75j/+UpFDdZ7vPwAAAD83AgAAAAAAAAFwAAAAFgAAAI8LPtk8Iuc//lKRQ3We7z8AAAA/NwIAAAAAAAABcQAAABYAAABiFYE1TUnnP/5SkUN1nu8/AAAAP0YCAAAAAAAAAXIAAAAWAAAANh/EkV1w5z/+UpFDdZ7vPwAAAD9GAgAAAAAAAAFzAAAAFgAAAA0pB+5tl+c//lKRQ3We7z8AAAA/VgIAAAAAAAABdAAAABYAAADfMkpKfr7nP/5SkUN1nu8/AAAAP1YCAAAAAAAAAXUAAAAWAAAAszyNpo7l5z/+UpFDdZ7vPwAAAD9lAgAAAAAAAAF2AAAAFgAAAIhG0AKfDOg/4lc6zOWB7z8AAAA/ZQIAAAAAAAABdwAAABYAAABcUBNfrzPoP+JXOszlge8/AAAAP3UCAAAAAAAAAXgAAAAWAAAAMFpWu79a6D/iVzrM5YHvPwAAAD91AgAAAAAAAAF5AAAAFgAAAJChiAAMeOg/xlzjVFZl7z8AAAA/hQIAAAAAAAABegAAABYAAADw6LpFWJXoP8Zc41RWZe8/AAAAP4UCAAAAAAAAAXsAAAAWAAAAxfL9oWi86D+qYYzdxkjvPwAAAD+UAgAAAAAAAAF8AAAAFgAAACU6MOe02eg/qmGM3cZI7z8AAAA/lAIAAAAAAAABfQAAABYAAAD5Q3NDxQDpP5BmNWY3LO8/AAAAP6QCAAAAAAAAAX4AAAAWAAAAV4uliBEe6T+QZjVmNyzvPwAAAD+kAgAAAAAAAAF/AAAAFgAAACyV6OQhRek/dmve7qcP7z8AAAA/swIAAAAAAAABgAAAABYAAAACnytBMmzpP3Zr3u6nD+8/AAAAP7MCAAAAAAAAAYEAAAAWAAAA1ahunUKT6T9YcId3GPPuPwAAAD/DAgAAAAAAAAGCAAAAFgAAAKmysflSuuk/WHCHdxjz7j8AAAA/wwIAAAAAAAABgwAAABYAAAB/vPRVY+HpPzx1MACJ1u4/AAAAP9MCAAAAAAAAAYQAAAAWAAAAx4hIyTcS6j88dTAAidbuPwAAAD/TAgAAAAAAAAGFAAAAFgAAAJySiyVIOeo/PHUwAInW7j8AAAA/4gIAAAAAAAABhgAAABYAAABwnM6BWGDqPyR62Yj5ue4/AAAAP+ICAAAAAAAAAYcAAAAWAAAARKYR3miH6j8ketmI+bnuPwAAAD/yAgAAAAAAAAGIAAAAFgAAABqwVDp5ruo/JHrZiPm57j8AAAA/8gIAAAAAAAABiQAAABYAAADuuZeWidXqPyR62Yj5ue4/AAAAPwEDAAAAAAAAAYoAAAAWAAAAw8Pa8pn86j8ketmI+bnuPwAAAD8BAwAAAAAAAAGLAAAAFgAAACELDTjmGes/JHrZiPm57j8AAAA/EQMAAAAAAAABjAAAABYAAAD3FFCU9kDrPyR62Yj5ue4/AAAAPxEDAAAAAAAAAY0AAAAWAAAAVlyC2UJe6z8ketmI+bnuPwAAAD8hAwAAAAAAAAGOAAAAFgAAACpmxTVThes/JHrZiPm57j8AAAA/IQMAAAAAAAABjwAAABYAAACKrfd6n6LrPyR62Yj5ue4/AAAAPyYDAAAAAAAAAZAAAAAWAAAAXrc616/J6z8ketmI+bnuPwAAAD8mAwAAAAAAAAGRAAAAFgAAAL3+bBz85us/JHrZiPm57j8AAAA/NgMAAAAAAAABkgAAABYAAAAdRp9hSATsPwh/ghFqne4/AAAAPzYDAAAAAAAAAZMAAAAWAAAAfY3RppQh7D8If4IRap3uPwAAAD9FAwAAAAAAAAGUAAAAFgAAANrUA+zgPuw/CH+CEWqd7j8AAAA/RQMAAAAAAAABlQAAABYAAADGWSUaaVLsPwh/ghFqne4/AAAAP1UDAAAAAAAAAZYAAAAWAAAAJqFXX7Vv7D8If4IRap3uPwAAAD9VAwAAAAAAAAGXAAAAFgAAAIPoiaQBjew/CH+CEWqd7j8AAAA/ZQMAAAAAAAABmAAAABYAAADkL7zpTarsPwh/ghFqne4/AAAAP2UDAAAAAAAAAZkAAAAWAAAARHfuLprH7D8If4IRap3uPwAAAD90AwAAAAAAAAGaAAAAFgAAAKO+IHTm5Ow/CH+CEWqd7j8AAAA/dAMAAAAAAAABmwAAABYAAAB2yGPQ9gvtPyR62Yj5ue4/AAAAP4QDAAAAAAAAAZwAAAAWAAAA1w+WFUMp7T8ketmI+bnuPwAAAD+TAwAAAAAAAAGdAAAAFgAAAKwZ2XFTUO0/PHUwAInW7j8AAAA/kwMAAAAAAAABngAAABYAAAAMYQu3n23tPzx1MACJ1u4/AAAAP5MDAAAAAAAAAZ8AAAAWAAAAaag9/OuK7T88dTAAidbuPwAAAD+jAwAAAAAAAAGgAAAAFgAAAMrvb0E4qO0/PHUwAInW7j8AAAA/owMAAAAAAAABoQAAABYAAACc+bKdSM/tP1hwh3cY8+4/AAAAP7MDAAAAAAAAAaIAAAAWAAAA/EDl4pTs7T9YcId3GPPuPwAAAD+zAwAAAAAAAAGjAAAAFgAAAF2IFyjhCe4/WHCHdxjz7j8AAAA/wgMAAAAAAAABpAAAABYAAAC9z0ltLSfuP1hwh3cY8+4/AAAAP8IDAAAAAAAAAaUAAAAWAAAAGhd8snlE7j9YcId3GPPuPwAAAD/SAwAAAAAAAAGmAAAAFgAAAPAgvw6Ka+4/WHCHdxjz7j8AAAA/0gMAAAAAAAABpwAAABYAAABOaPFT1ojuP1hwh3cY8+4/AAAAP+EDAAAAAAAAAagAAAAWAAAArq8jmSKm7j9YcId3GPPuPwAAAD/hAwAAAAAAAAGpAAAAFgAAAAz3Vd5uw+4/WHCHdxjz7j8AAAA/8QMAAAAAAAABqgAAABYAAABsPogju+DuP1hwh3cY8+4/AAAAP/EDAAAAAAAAAasAAAAWAAAAVsOpUUP07j9YcId3GPPuPwAAAD8BBAAAAAAAAAGsAAAAFgAAALYK3JaPEe8/WHCHdxjz7j8AAAA/AQQAAAAAAAABrQAAABYAAACij/3EFyXvP1hwh3cY8+4/AAAAPxAEAAAAAAAAAa4AAAAWAAAAFlIO3Nsu7z9YcId3GPPuPwAAAD8QBAAAAAAAAAGvAAAAFgAAAIoUH/OfOO8/WHCHdxjz7j8AAAA/IAQAAAAAAAABsAAAABYAAAAA1y8KZELvP1hwh3cY8+4/AAAAPyAEAAAAAAAAAbEAAAAWAAAAdplAIShM7z9YcId3GPPuPwAAAD8vBAAAAAAAAAGyAAAAFgAAAOpbUTjsVe8/WHCHdxjz7j8AAAA/LwQAAAAAAAABswAAABYAAADU4HJmdGnvP1hwh3cY8+4/AAAAPz8EAAAAAAAAAbQAAAAWAAAASqODfThz7z88dTAAidbuPwAAAD9PBAAAAAAAAAG1AAAAFgAAADQopavAhu8/PHUwAInW7j8AAAA/TwQAAAAAAAABtgAAABYAAACo6rXChJDvPzx1MACJ1u4/AAAAP14EAAAAAAAAAbcAAAAWAAAAHq3G2Uia7z88dTAAidbuPwAAAD9eBAAAAAAAAAG4AAAAFgAAAAgy6AfRre8/PHUwAInW7j8AAAA/XgQAAAAAAAABuQAAABYAAAB+9PgelbfvPzx1MACJ1u4/AAAAP24EAAAAAAAAAboAAAAWAAAA8rYJNlnB7z88dTAAidbuPwAAAD99BAAAAAAAAAG7AAAAFgAAAGZ5Gk0dy+8/PHUwAInW7j8AAAA/fQQAAAAAAAABvAAAABYAAADcOytk4dTvPzx1MACJ1u4/AAAAP40EAAAAAAAAAb0AAAAWAAAAUv47e6Xe7z88dTAAidbuPwAAAD+dBAAAAAAAAAG+AAAAFgAAAMbATJJp6O8/PHUwAInW7j8AAAA/vAQAAAAAAAAL"/>
</p:tagLst>
</file>

<file path=ppt/tags/tag5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479|recordLength=18528|start=0|end=18479|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200|recordLength=41235|start=0|end=41200|audioFormat={00001610-0000-0010-8000-00AA00389B71}|audioRate=44100|muted=false|volume=0.8|fadeIn=0|fadeOut=0|videoFormat={34363248-0000-0010-8000-00AA00389B71}|videoRate=15|videoWidth=256|videoHeight=256"/>
</p:tagLst>
</file>

<file path=ppt/tags/tag6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tAUAAAAAAAAF+P///wxBY3Rpb25UeXBlVjEBAAAAB3ZhbHVlX18ACAIAAAAAAAAAAQUAAAAEAAAACQkAAAAJCgAAABIT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C3AAAAtwAAAAEJAAAABgAAAP8AAAAAAAAAAAAACEAAAAHy////9P///wEAAAAAAAAAAAAIQAEKAAAABwAAAAkPAAAAkwAAAJM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NSQcPAAAAAAEAAAAAAQAABApJbmtQb2ludFYxA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1tBRAAAAAKSW5rUG9pbnRWMQQAAAABWAFZDlByZXNzdXJlRmFjdG9yCVRpbWVTdGFtcAAAAAAGBgsQAgAAAIcm+uNw27A/iDJ6QRAjoD8AAAA/AAAAAAAAAAABEQAAABAAAABHj4ac/0iyP4gyekEQI6A/AAAAP2MAAAAAAAAAARIAAAAQAAAAH9WOF7Q8sz8oSAjPzk6ePwAAAD9jAAAAAAAAAAETAAAAEAAAAOM9G9BCqrQ/KEgIz85Onj8AAAA/cwAAAAAAAAABFAAAABAAAACrpqeI0Re2PzgrHBt9V5w/AAAAP3MAAAAAAAAAARUAAAAQAAAAZQ80QWCFtz8wDjBnK2CaPwAAAD+CAAAAAAAAAAEWAAAAEAAAAAebRDfJbLk/SPFDs9lomD8AAAA/ggAAAAAAAAABFwAAABAAAADDJlUtMlS7P0jxQ7PZaJg/AAAAP5IAAAAAAAAAARgAAAAQAAAAc7JlI5s7vT9g1Ff/h3GWPwAAAD+SAAAAAAAAAAEZAAAAEAAAABU+dhkEI78/WLdrSzZ6lD8AAAA/oQAAAAAAAAABGgAAABAAAADiZMOHNoXAP2iaf5fkgpI/AAAAP6EAAAAAAAAAARsAAAAQAAAAuqrLAut4wT+AfZPjkouQPwAAAD+xAAAAAAAAAAEcAAAAEAAAABzfEV+yL8I/gH2T45KLkD8AAAA/sQAAAAAAAAABHQAAABAAAADuJBraZiPDP/DATl+CKI0/AAAAP8EAAAAAAAAAAR4AAAAQAAAASllgNi7awz/ghnb33jmJPwAAAD/BAAAAAAAAAAEfAAAAEAAAAK6NppL1kMQ/4IZ29945iT8AAAA/0AAAAAAAAAABIAAAABAAAAASwuzuvEfFP+CGdvfeOYk/AAAAP9AAAAAAAAAAASEAAAAQAAAAAOVwLJfBxT8QTZ6PO0uFPwAAAD/gAAAAAAAAAAEiAAAAEAAAAG72MkuE/sU/EE2ejztLhT8AAAA/4AAAAAAAAAABIwAAABAAAABcGbeIXnjGPxBNno87S4U/AAAAP+8AAAAAAAAAASQAAAAQAAAA0ip5p0u1xj8QTZ6PO0uFPwAAAD/vAAAAAAAAAAElAAAAEAAAAEY8O8Y48sY/EE2ejztLhT8AAAA//wAAAAAAAAABJgAAABAAAADCTf3kJS/HPxBNno87S4U/AAAAP/8AAAAAAAAAAScAAAAQAAAAMF+/AxNsxz8QTZ6PO0uFPwAAAD8PAQAAAAAAAAEoAAAAEAAAAKhwgSIAqcc/EE2ejztLhT8AAAA/DwEAAAAAAAABKQAAABAAAAAegkNB7eXHPwATxieYXIE/AAAAPx4BAAAAAAAAASoAAAAQAAAAkpMFYNoiyD8AE8YnmFyBPwAAAD8eAQAAAAAAAAErAAAAEAAAAA6lx37HX8g/ABPGJ5hcgT8AAAA/LgEAAAAAAAABLAAAABAAAAD0x0u8odnIPwATxieYXIE/AAAAPy4BAAAAAAAAAS0AAAAQAAAAatkN244WyT8AE8YnmFyBPwAAAD89AQAAAAAAAAEuAAAAEAAAAFT8kRhpkMk/YLLbf+nbej8AAAA/PQEAAAAAAAABLwAAABAAAADMDVQ3Vs3JP2Cy23/p23o/AAAAP00BAAAAAAAAATAAAAAQAAAAQh8WVkMKyj9gstt/6dt6PwAAAD9NAQAAAAAAAAExAAAAEAAAALYw2HQwR8o/YLLbf+nbej8AAAA/XQEAAAAAAAABMgAAABAAAAAqQpqTHYTKP8A+K7Ci/nI/AAAAP10BAAAAAAAAATMAAAAQAAAApFNcsgrByj/APiuwov5yPwAAAD9sAQAAAAAAAAE0AAAAEAAAAI524O/kOss/wD4rsKL+cj8AAAA/bAEAAAAAAAABNQAAABAAAAACiKIO0nfLP8A+K7Ci/nI/AAAAP3wBAAAAAAAAATYAAAAQAAAA8KomTKzxyz/APiuwov5yPwAAAD98AQAAAAAAAAE3AAAAEAAAANrNqomGa8w/wD4rsKL+cj8AAAA/iwEAAAAAAAABOAAAABAAAABO32yoc6jMP8A+K7Ci/nI/AAAAP4sBAAAAAAAAATkAAAAQAAAANgLx5U0izT/APiuwov5yPwAAAD+bAQAAAAAAAAE6AAAAEAAAALATswQ7X80/wD4rsKL+cj8AAAA/mwEAAAAAAAABOwAAABAAAAAmJXUjKJzNP8A+K7Ci/nI/AAAAP6sBAAAAAAAAATwAAAAQAAAAmjY3QhXZzT/APiuwov5yPwAAAD+rAQAAAAAAAAE9AAAAEAAAAIhZu3/vUs4/wD4rsKL+cj8AAAA/ugEAAAAAAAABPgAAABAAAAD2an2e3I/OP8A+K7Ci/nI/AAAAP7oBAAAAAAAAAT8AAAAQAAAAcnw/vcnMzj/APiuwov5yPwAAAD/KAQAAAAAAAAFAAAAAEAAAAFqfw/qjRs8/wD4rsKL+cj8AAAA/ygEAAAAAAAABQQAAABAAAADOsIUZkYPPP8A+K7Ci/nI/AAAAP9kBAAAAAAAAAUIAAAAQAAAAvtMJV2v9zz/APiuwov5yPwAAAD/ZAQAAAAAAAAFDAAAAEAAAAA0EqFkZWtA/wD4rsKL+cj8AAAA/6QEAAAAAAAABRAAAABAAAACEFWp4BpfQP8A+K7Ci/nI/AAAAP+kBAAAAAAAAAUUAAAAQAAAAti+NJmry0D/APiuwov5yPwAAAD/5AQAAAAAAAAFGAAAAEAAAAORJsNTNTdE/wD4rsKL+cj8AAAA/+QEAAAAAAAABRwAAABAAAAAWZNOCManRP8A+K7Ci/nI/AAAAPwgCAAAAAAAAAUgAAAAQAAAASH72MJUE0j/APiuwov5yPwAAAD8IAgAAAAAAAAFJAAAAEAAAAHaYGd/4X9I/wD4rsKL+cj8AAAA/GAIAAAAAAAABSgAAABAAAACosjyNXLvSP8A+K7Ci/nI/AAAAPxgCAAAAAAAAAUsAAAAQAAAA18xfO8AW0z/APiuwov5yPwAAAD8nAgAAAAAAAAFMAAAAEAAAAEveIVqtU9M/wD4rsKL+cj8AAAA/JwIAAAAAAAABTQAAABAAAADC7+N4mpDTP8A+K7Ci/nI/AAAAPzcCAAAAAAAAAU4AAAAQAAAAffhECBGv0z/APiuwov5yPwAAAD83AgAAAAAAAAFPAAAAEAAAAPAJByf+69M/wD4rsKL+cj8AAAA/RwIAAAAAAAABUAAAABAAAACuEmi2dArUP8A+K7Ci/nI/AAAAP0cCAAAAAAAAAVEAAAAQAAAAIyQq1WFH1D/APiuwov5yPwAAAD9WAgAAAAAAAAFSAAAAEAAAAJo17PNOhNQ/wD4rsKL+cj8AAAA/VgIAAAAAAAABUwAAABAAAABRPk2DxaLUP8A+K7Ci/nI/AAAAP2YCAAAAAAAAAVQAAAAQAAAAglhwMSn+1D/APiuwov5yPwAAAD9rAgAAAAAAAAFVAAAAEAAAAPppMlAWO9U/wD4rsKL+cj8AAAA/egIAAAAAAAABVgAAABAAAAC1cpPfjFnVP8A+K7Ci/nI/AAAAP3oCAAAAAAAAAVcAAAAQAAAAb3v0bgN41T/APiuwov5yPwAAAD+KAgAAAAAAAAFYAAAAEAAAACyEVf55ltU/YLLbf+nbej8AAAA/igIAAAAAAAABWQAAABAAAADjjLaN8LTVP2Cy23/p23o/AAAAP5oCAAAAAAAAAVoAAAAQAAAAoJUXHWfT1T9gstt/6dt6PwAAAD+aAgAAAAAAAAFbAAAAEAAAABSn2TtUENY/YLLbf+nbej8AAAA/qQIAAAAAAAABXAAAABAAAADOrzrLyi7WP2Cy23/p23o/AAAAP6kCAAAAAAAAAV0AAAAQAAAAjLibWkFN1j9gstt/6dt6PwAAAD+5AgAAAAAAAAFeAAAAEAAAAADKXXkuitY/YLLbf+nbej8AAAA/uQIAAAAAAAABXwAAABAAAAC60r4IpajWPwATxieYXIE/AAAAP8gCAAAAAAAAAWAAAAAQAAAAddsfmBvH1j8AE8YnmFyBPwAAAD/IAgAAAAAAAAFhAAAAEAAAAC/kgCeS5dY/ABPGJ5hcgT8AAAA/2AIAAAAAAAABYgAAABAAAACm9UJGfyLXPxBNno87S4U/AAAAP9gCAAAAAAAAAWMAAAAQAAAAYP6j1fVA1z8QTZ6PO0uFPwAAAD/oAgAAAAAAAAFkAAAAEAAAANUPZvTifdc/EE2ejztLhT8AAAA/6AIAAAAAAAABZQAAABAAAABMISgT0LrXP+CGdvfeOYk/AAAAP/cCAAAAAAAAAWYAAAAQAAAAwTLqMb331z/ghnb33jmJPwAAAD/3AgAAAAAAAAFnAAAAEAAAADVErFCqNNg/8MBOX4IojT8AAAA/BwMAAAAAAAABaAAAABAAAABnXs/+DZDYP/DATl+CKI0/AAAAPwcDAAAAAAAAAWkAAAAQAAAAmXjyrHHr2D+AfZPjkouQPwAAAD8WAwAAAAAAAAFqAAAAEAAAAMeSFVvVRtk/gH2T45KLkD8AAAA/FgMAAAAAAAABawAAABAAAAD5rDgJOaLZP2iaf5fkgpI/AAAAPyYDAAAAAAAAAWwAAAAQAAAAJ8dbt5z92T9omn+X5IKSPwAAAD8mAwAAAAAAAAFtAAAAEAAAAJ/YHdaJOto/aJp/l+SCkj8AAAA/NgMAAAAAAAABbgAAABAAAADR8kCE7ZXaP2iaf5fkgpI/AAAAPzYDAAAAAAAAAW8AAAAQAAAAAQ1kMlHx2j9Yt2tLNnqUPwAAAD9FAwAAAAAAAAFwAAAAEAAAADEnh+C0TNs/WLdrSzZ6lD8AAAA/RQMAAAAAAAABcQAAABAAAABhQaqOGKjbP1i3a0s2epQ/AAAAP1UDAAAAAAAAAXIAAAAQAAAAS2QuzPIh3D9g1Ff/h3GWPwAAAD9VAwAAAAAAAAFzAAAAEAAAADWHsgnNm9w/YNRX/4dxlj8AAAA/ZAMAAAAAAAABdAAAABAAAAAhqjZHpxXdP2DUV/+HcZY/AAAAP2QDAAAAAAAAAXUAAAAQAAAAC826hIGP3T9I8UOz2WiYPwAAAD90AwAAAAAAAAF2AAAAEAAAAPfvPsJbCd4/SPFDs9lomD8AAAA/dAMAAAAAAAABdwAAABAAAADlEsP/NYPeP0jxQ7PZaJg/AAAAP4QDAAAAAAAAAXgAAAAQAAAAzzVHPRD93j9I8UOz2WiYPwAAAD+EAwAAAAAAAAF5AAAAEAAAALtYy3rqdt8/MA4wZytgmj8AAAA/kwMAAAAAAAABegAAABAAAACle0+4xPDfPzAOMGcrYJo/AAAAP5MDAAAAAAAAAXsAAAAQAAAASM/pek814D84KxwbfVecPwAAAD+jAwAAAAAAAAF8AAAAEAAAAL7gq5k8cuA/OCscG31XnD8AAAA/owMAAAAAAAABfQAAABAAAADXbb1w7p/gPzgrHBt9V5w/AAAAP7IDAAAAAAAAAX4AAAAQAAAA7vrOR6DN4D84KxwbfVecPwAAAD+yAwAAAAAAAAF/AAAAEAAAAGQMkWaNCuE/OCscG31XnD8AAAA/wgMAAAAAAAABgAAAABAAAAB9maI9PzjhPyhICM/OTp4/AAAAP8IDAAAAAAAAAYEAAAAQAAAA8KpkXCx14T8oSAjPzk6ePwAAAD/SAwAAAAAAAAGCAAAAEAAAAAo4djPeouE/iDJ6QRAjoD8AAAA/0gMAAAAAAAABgwAAABAAAAAhxYcKkNDhP4gyekEQI6A/AAAAP+EDAAAAAAAAAYQAAAAQAAAAOVKZ4UH+4T8MQXAbuR6hPwAAAD/hAwAAAAAAAAGFAAAAEAAAAK9jWwAvO+I/DEFwG7keoT8AAAA/8QMAAAAAAAABhgAAABAAAAAldR0fHHjiP4BPZvVhGqI/AAAAP/EDAAAAAAAAAYcAAAAQAAAAmobfPQm14j/4XVzPChajPwAAAD8ABAAAAAAAAAGIAAAAEAAAABKYoVz28eI/+F1czwoWoz8AAAA/AAQAAAAAAAABiQAAABAAAACIqWN74y7jP3xsUqmzEaQ/AAAAPxAEAAAAAAAAAYoAAAAQAAAA+7olmtBr4z/0ekiDXA2lPwAAAD8QBAAAAAAAAAGLAAAAEAAAAM5QmAD5t+M/dIk+XQUJpj8AAAA/IAQAAAAAAAABjAAAABAAAABEYlof5vTjP3SJPl0FCaY/AAAAPyAEAAAAAAAAAY0AAAAQAAAAunMcPtMx5D/0lzQ3rgSnPwAAAD8vBAAAAAAAAAGOAAAAEAAAADCF3lzAbuQ/bKYqEVcAqD8AAAA/LwQAAAAAAAABjwAAABAAAACklqB7ravkP2ymKhFXAKg/AAAAPz8EAAAAAAAAAZAAAAAQAAAAHKhimpro5D/ktCDr//uoPwAAAD8/BAAAAAAAAAGRAAAAEAAAAI+5JLmHJeU/5LQg6//7qD8AAAA/TgQAAAAAAAABkgAAABAAAAAEy+bXdGLlP2TDFsWo96k/AAAAP04EAAAAAAAAAZMAAAAQAAAAe9yo9mGf5T9kwxbFqPepPwAAAD9eBAAAAAAAAAGUAAAAEAAAAE5yG12K6+U/3NEMn1Hzqj8AAAA/XgQAAAAAAAABlQAAABAAAADDg917dyjmP9zRDJ9R86o/AAAAP24EAAAAAAAAAZYAAAAQAAAAOpWfmmRl5j9U4AJ5+u6rPwAAAD9uBAAAAAAAAAGXAAAAEAAAAK6mYblRouY/VOACefruqz8AAAA/fQQAAAAAAAABmAAAABAAAADHM3OQA9DmP1TgAnn67qs/AAAAP30EAAAAAAAAAZkAAAAQAAAAPEU1r/AM5z9U4AJ5+u6rPwAAAD+NBAAAAAAAAAGaAAAAEAAAAFXSRoaiOuc/1O74UqPqrD8AAAA/jQQAAAAAAAABmwAAABAAAABtX1hdVGjnP9Tu+FKj6qw/AAAAP5wEAAAAAAAAAZwAAAAQAAAAg+xpNAaW5z/U7vhSo+qsPwAAAD+cBAAAAAAAAAGdAAAAEAAAAJx5ewu4w+c/1O74UqPqrD8AAAA/rAQAAAAAAAABngAAABAAAAC1Bo3iafHnP9Tu+FKj6qw/AAAAP6wEAAAAAAAAAZ8AAAAQAAAAzpOeuRsf6D/U7vhSo+qsPwAAAD+8BAAAAAAAAAGgAAAAEAAAAOYgsJDNTOg/TP3uLEzmrT8AAAA/vAQAAAAAAAABoQAAABAAAAD8rcFnf3roP0z97ixM5q0/AAAAP8sEAAAAAAAAAaIAAAAQAAAAFDvTPjGo6D9M/e4sTOatPwAAAD/LBAAAAAAAAAGjAAAAEAAAAC7I5BXj1eg/TP3uLEzmrT8AAAA/2wQAAAAAAAABpAAAABAAAACl2aY00BLpP8QL5Qb14a4/AAAAP9sEAAAAAAAAAaUAAAAQAAAAGutoU71P6T/EC+UG9eGuPwAAAD/qBAAAAAAAAAGmAAAAEAAAAI78KnKqjOk/RBrb4J3drz8AAAA/6gQAAAAAAAABpwAAABAAAAAGDu2Ql8npP0Qa2+Cd3a8/AAAAP/oEAAAAAAAAAagAAAAQAAAAeR+vr4QG6j9EGtvgnd2vPwAAAD/6BAAAAAAAAAGpAAAAEAAAAJKswIY2NOo/RBrb4J3drz8AAAA/CgUAAAAAAAABqgAAABAAAAAHvoKlI3HqP0Qa2+Cd3a8/AAAAPwoFAAAAAAAAAasAAAAQAAAAf89ExBCu6j9EGtvgnd2vPwAAAD8ZBQAAAAAAAAGsAAAAEAAAAPLgBuP96uo/RBrb4J3drz8AAAA/GQUAAAAAAAABrQAAABAAAAALbhi6rxjrP0Qa2+Cd3a8/AAAAPykFAAAAAAAAAa4AAAAQAAAAgH/a2JxV6z9EGtvgnd2vPwAAAD8pBQAAAAAAAAGvAAAAEAAAAJgM7K9Og+s/RBrb4J3drz8AAAA/OAUAAAAAAAABsAAAABAAAAAPHq7OO8DrP0Qa2+Cd3a8/AAAAPzgFAAAAAAAAAbEAAAAQAAAAJqu/pe3t6z9EGtvgnd2vPwAAAD9IBQAAAAAAAAGyAAAAEAAAAD840XyfG+w/RBrb4J3drz8AAAA/SAUAAAAAAAABswAAABAAAABXxeJTUUnsP0Qa2+Cd3a8/AAAAP1gFAAAAAAAAAbQAAAAQAAAAy9akcj6G7D/EC+UG9eGuPwAAAD9YBQAAAAAAAAG1AAAAEAAAAOVjtknws+w/xAvlBvXhrj8AAAA/ZwUAAAAAAAABtgAAABAAAABZdXho3fDsP0z97ixM5q0/AAAAP2cFAAAAAAAAAbcAAAAQAAAAcwKKP48e7T9M/e4sTOatPwAAAD93BQAAAAAAAAG4AAAAEAAAAOkTTF58W+0/TP3uLEzmrT8AAAA/dwUAAAAAAAABuQAAABAAAABdJQ59aZjtP9Tu+FKj6qw/AAAAP4YFAAAAAAAAAboAAAAQAAAA0TbQm1bV7T/U7vhSo+qsPwAAAD+GBQAAAAAAAAG7AAAAEAAAAElIkrpDEu4/1O74UqPqrD8AAAA/lgUAAAAAAAABvAAAABAAAAC9WVTZME/uP1TgAnn67qs/AAAAP5YFAAAAAAAAAb0AAAAQAAAAMWsW+B2M7j9U4AJ5+u6rPwAAAD+mBQAAAAAAAAG+AAAAEAAAAEv4J8/Pue4/3NEMn1Hzqj8AAAA/pgUAAAAAAAABvwAAABAAAADDCertvPbuP2TDFsWo96k/AAAAP7UFAAAAAAAAAcAAAAAQAAAA25b7xG4k7z9kwxbFqPepPwAAAD+1BQAAAAAAAAHBAAAAEAAAAE+oveNbYe8/ZMMWxaj3qT8AAAA/xQUAAAAAAAABwgAAABAAAABpNc+6DY/vP+S0IOv/+6g/AAAAP8UFAAAAAAAAAcMAAAAQAAAAIT4wSoSt7z/ktCDr//uoPwAAAD/UBQAAAAAAAAHEAAAAEAAAAIHC4JG/vO8/5LQg6//7qD8AAAA/1AUAAAAAAAABxQAAABAAAADdRpHZ+svvP+S0IOv/+6g/AAAAP+QFAAAAAAAAAcYAAAAQAAAAO8tBITbb7z/ktCDr//uoPwAAAD/kBQAAAAAAAAHHAAAAEAAAALqSofnUMag/4zEVTt/wxz8AAAA/AAAAAAAAAAAByAAAABAAAAC6kqH51DGoP4G1koTJL8g/AAAAPwAAAAAAAAAAAckAAAAQAAAAupKh+dQxqD/BvI3xna3IPwAAAD8fAAAAAAAAAAHKAAAAEAAAAN5MmX4gPqc/X0ALKIjsyD8AAAA/LwAAAAAAAAABywAAABAAAAD6BpEDbEqmP5tHBpVcask/AAAAPy8AAAAAAAAAAcwAAAAQAAAANsGIiLdWpT950n44GyfKPwAAAD8+AAAAAAAAAAHNAAAAEAAAADbBiIi3VqU/tdl5pe+kyj8AAAA/TgAAAAAAAAABzgAAABAAAABae4ANA2OkP5Nk8kiuYcs/AAAAP04AAAAAAAAAAc8AAAAQAAAAWnuADQNjpD9x72rsbB7MPwAAAD9dAAAAAAAAAAHQAAAAEAAAAH41eJJOb6M/S3rjjyvbzD8AAAA/XQAAAAAAAAAB0QAAABAAAAC6728XmnuiPykFXDPql80/AAAAP20AAAAAAAAAAdIAAAAQAAAA2qlnnOWHoT8BkNTWqFTOPwAAAD9tAAAAAAAAAAHTAAAAEAAAANqpZ5zlh6E/3xpNemcRzz8AAAA/bQAAAAAAAAAB1AAAABAAAAD+Y18hMZSgP8GlxR0mzs8/AAAAP30AAAAAAAAAAdUAAAAQAAAAVDyuTPlAnz8a2t1752TQPwAAAD99AAAAAAAAAAHWAAAAEAAAAFQ8rkz5QJ8/WuHY6Lvi0D8AAAA/jAAAAAAAAAAB1wAAABAAAACcsJ1WkFmdP5To01WQYNE/AAAAP5wAAAAAAAAAAdgAAAAQAAAA3CSNYCdymz/W787CZN7RPwAAAD+cAAAAAAAAAAHZAAAAEAAAANwkjWAncps/FPfJLzlc0j8AAAA/qwAAAAAAAAAB2gAAABAAAABMmXxqvoqZP348hoGYutI/AAAAP6sAAAAAAAAAAdsAAAAQAAAATJl8ar6KmT+6Q4HubDjTPwAAAD+7AAAAAAAAAAHcAAAAEAAAAEyZfGq+ipk/Kok9QMyW0z8AAAA/uwAAAAAAAAAB3QAAABAAAABMmXxqvoqZP5jO+ZEr9dM/AAAAP8sAAAAAAAAAAd4AAAAQAAAATJl8ar6KmT/Y1fT+/3LUPwAAAD/LAAAAAAAAAAHfAAAAEAAAAEyZfGq+ipk/Ft3va9Tw1D8AAAA/ywAAAAAAAAAB4AAAABAAAABMmXxqvoqZP4YirL0zT9U/AAAAP9oAAAAAAAAAAeEAAAAQAAAAlA1sdFWjlz/yZ2gPk63VPwAAAD/qAAAAAAAAAAHiAAAAEAAAAJQNbHRVo5c/Yq0kYfIL1j8AAAA/6gAAAAAAAAAB4wAAABAAAACUDWx0VaOXP8zy4LJRatY/AAAAP/kAAAAAAAAAAeQAAAAQAAAATJl8ar6KmT8+OJ0EscjWPwAAAD/5AAAAAAAAAAHlAAAAEAAAAEyZfGq+ipk/rH1ZVhAn1z8AAAA/CQEAAAAAAAAB5gAAABAAAABMmXxqvoqZPxjDFahvhdc/AAAAPwkBAAAAAAAAAecAAAAQAAAA3CSNYCdymz+ICNL5zuPXPwAAAD8ZAQAAAAAAAAHoAAAAEAAAAJywnVaQWZ0/9E2OSy5C2D8AAAA/GQEAAAAAAAAB6QAAABAAAABUPK5M+UCfP2STSp2NoNg/AAAAPygBAAAAAAAAAeoAAAAQAAAA/mNfITGUoD/U2Abv7P7YPwAAAD8oAQAAAAAAAAHrAAAAEAAAANqpZ5zlh6E/QB7DQExd2T8AAAA/OAEAAAAAAAAB7AAAABAAAAC6728XmnuiP9yhQHc2nNk/AAAAPzgBAAAAAAAAAe0AAAAQAAAAfjV4kk5voz9M5/zIlfrZPwAAAD9MAQAAAAAAAAHuAAAAEAAAAH41eJJOb6M/vCy5GvVY2j8AAAA/TAEAAAAAAAAB7wAAABAAAABae4ANA2OkP1iwNlHfl9o/AAAAP1wBAAAAAAAAAfAAAAAQAAAANsGIiLdWpT/6M7SHydbaPwAAAD9cAQAAAAAAAAHxAAAAEAAAADbBiIi3VqU/mLcxvrMV2z8AAAA/bAEAAAAAAAAB8gAAABAAAAD6BpEDbEqmPzQ7r/SdVNs/AAAAP2wBAAAAAAAAAfMAAAAQAAAA3kyZfiA+pz+igGtG/bLbPwAAAD97AQAAAAAAAAH0AAAAEAAAALqSofnUMag/EMYnmFwR3D8AAAA/ewEAAAAAAAAB9QAAABAAAAB+2Kl0iSWpP4AL5Om7b9w/AAAAP4sBAAAAAAAAAfYAAAAQAAAAWh6y7z0Zqj/AEt9WkO3cPwAAAD+LAQAAAAAAAAH3AAAAEAAAADpkumryDKs//hnaw2Rr3T8AAAA/mgEAAAAAAAAB+AAAABAAAADa78pgW/SsPzgh1TA56d0/AAAAP5oBAAAAAAAAAfkAAAAQAAAAtjXT2w/orT92KNCdDWfePwAAAD+qAQAAAAAAAAH6AAAAEAAAAGrB49F4z68/gvEJJlcE3z8AAAA/qgEAAAAAAAAB+wAAABAAAACjA3amlmGwP158gskVwd8/AAAAP7oBAAAAAAAAAfwAAAAQAAAAc0l+IUtVsT/OwT4bdR/gPwAAAD+6AQAAAAAAAAH9AAAAEAAAAGVsAl8lz7E/bUW8UV9e4D8AAAA/yQEAAAAAAAAB/gAAABAAAABHj4ac/0iyPwzJOYhJneA/AAAAP8kBAAAAAAAAAf8AAAAQAAAANbIK2tnCsj+rTLe+M9zgPwAAAD/ZAQAAAAAAAAEAAQAAEAAAAB/Vjhe0PLM/S9A09R0b4T8AAAA/2QEAAAAAAAABAQEAABAAAAAF+BJVjrazPwHzEp5NSuE/AAAAP+gBAAAAAAAAAQIBAAAQAAAA+xqXkmgwtD+5FfFGfXnhPwAAAD/oAQAAAAAAAAEDAQAAEAAAAOM9G9BCqrQ/bzjP76yo4T8AAAA/+AEAAAAAAAABBAEAABAAAADNYJ8NHSS1PydbrZjc1+E/AAAAP/gBAAAAAAAAAQUBAAAQAAAAzWCfDR0ktT/ffYtBDAfiPwAAAD8IAgAAAAAAAAEGAQAAEAAAAM1gnw0dJLU/lKBp6js24j8AAAA/CAIAAAAAAAABBwEAABAAAAC1gyNL9521P03DR5NrZeI/AAAAPxcCAAAAAAAAAQgBAAAQAAAAtYMjS/edtT8D5iU8m5TiPwAAAD8XAgAAAAAAAAEJAQAAEAAAALWDI0v3nbU/oWmjcoXT4j8AAAA/JwIAAAAAAAABCgEAABAAAAC1gyNL9521P1iMgRu1AuM/AAAAPycCAAAAAAAAAQsBAAAQAAAAtYMjS/edtT/3D/9Rn0HjPwAAAD82AgAAAAAAAAEMAQAAEAAAALWDI0v3nbU/rjLd+s5w4z8AAAA/NgIAAAAAAAABDQEAABAAAAC1gyNL9521P062WjG5r+M/AAAAP0YCAAAAAAAAAQ4BAAAQAAAAtYMjS/edtT8G2Tja6N7jPwAAAD9GAgAAAAAAAAEPAQAAEAAAALWDI0v3nbU/u/sWgxgO5D8AAAA/VgIAAAAAAAABEAEAABAAAADNYJ8NHSS1P3Qe9StIPeQ/AAAAP1YCAAAAAAAAAREBAAAQAAAAzWCfDR0ktT8qQdPUd2zkPwAAAD9lAgAAAAAAAAESAQAAEAAAAM1gnw0dJLU/4WOxfaeb5D8AAAA/ZQIAAAAAAAABEwEAABAAAADjPRvQQqq0P7Al8Jgcu+Q/AAAAP3UCAAAAAAAAARQBAAAQAAAA4z0b0EKqtD9oSM5BTOrkPwAAAD91AgAAAAAAAAEVAQAAEAAAAPsal5JoMLQ/Hmus6nsZ5T8AAAA/hAIAAAAAAAABFgEAABAAAAAF+BJVjrazP9WNipOrSOU/AAAAP4QCAAAAAAAAARcBAAAQAAAAH9WOF7Q8sz+NsGg823flPwAAAD+UAgAAAAAAAAEYAQAAEAAAADWyCtrZwrI/RNNG5Qqn5T8AAAA/lAIAAAAAAAABGQEAABAAAABHj4ac/0iyP/v1JI461uU/AAAAP6QCAAAAAAAAARoBAAAQAAAAZWwCXyXPsT+xGAM3agXmPwAAAD+kAgAAAAAAAAEbAQAAEAAAAHNJfiFLVbE/UJyAbVRE5j8AAAA/swIAAAAAAAABHAEAABAAAACjA3amlmGwP+8f/qM+g+Y/AAAAP7MCAAAAAAAAAR0BAAAQAAAAasHj0XjPrz+nQtxMbrLmPwAAAD/DAgAAAAAAAAEeAQAAEAAAALY109sP6K0/XmW69Z3h5j8AAAA/wwIAAAAAAAABHwEAABAAAAD+qcLlpgCsPxSImJ7NEOc/AAAAP9ICAAAAAAAAASABAAAQAAAAWh6y7z0Zqj/LqnZH/T/nPwAAAD/SAgAAAAAAAAEhAQAAEAAAALqSofnUMag/gs1U8Cxv5z8AAAA/4gIAAAAAAAABIgEAABAAAADeTJl+ID6nPzrwMplcnuc/AAAAP+ICAAAAAAAAASMBAAAQAAAANsGIiLdWpT/xEhFCjM3nPwAAAD/yAgAAAAAAAAEkAQAAEAAAAH41eJJOb6M/pzXv6rv85z8AAAA/8gIAAAAAAAABJQEAABAAAAC6728XmnuiP2BYzZPrK+g/AAAAPwEDAAAAAAAAASYBAAAQAAAA/mNfITGUoD8Ve6s8G1voPwAAAD8BAwAAAAAAAAEnAQAAEAAAAJywnVaQWZ0/tv4ocwWa6D8AAAA/EQMAAAAAAAABKAEAABAAAABMmXxqvoqZP2whBxw1yeg/AAAAPxEDAAAAAAAAASkBAAAQAAAA3IFbfuy7lT8LpYRSHwjpPwAAAD8gAwAAAAAAAAEqAQAAEAAAAJRqOpIa7ZE/qSgCiQlH6T8AAAA/IAMAAAAAAAABKwEAABAAAAD03imcsQWQP0msf7/zhek/AAAAPzADAAAAAAAAASwBAAAQAAAAqKYyTJE8jD/pL/313cTpPwAAAD8wAwAAAAAAAAEtAQAAEAAAACiPEWC/bYg/hbN6LMgD6j8AAAA/QAMAAAAAAAABLgEAABAAAADod/Bz7Z6EPyU3+GKyQuo/AAAAP0UDAAAAAAAAAS8BAAAQAAAAmGDPhxvQgD/FunWZnIHqPwAAAD9UAwAAAAAAAAEwAQAAEAAAAFCSXDeTAno/YT7zz4bA6j8AAAA/VAMAAAAAAAABMQEAABAAAACwYxpf72RyPxlh0Xi27+o/AAAAP2QDAAAAAAAAATIBAAAQAAAAsGMaX+9kcj+55E6voC7rPwAAAD9kAwAAAAAAAAEzAQAAEAAAALBjGl/vZHI/cQctWNBd6z8AAAA/cwMAAAAAAAABNAEAABAAAACwYxpf72RyPycqCwEAjes/AAAAP3MDAAAAAAAAATUBAAAQAAAAsGMaX+9kcj/fTOmpL7zrPwAAAD+DAwAAAAAAAAE2AQAAEAAAALBjGl/vZHI/k2/HUl/r6z8AAAA/gwMAAAAAAAABNwEAABAAAACwYxpf72RyP2MxBm7UCuw/AAAAP5MDAAAAAAAAATgBAAAQAAAAsGMaX+9kcj8bVOQWBDrsPwAAAD+TAwAAAAAAAAE5AQAAEAAAALBjGl/vZHI/03bCvzNp7D8AAAA/ogMAAAAAAAABOgEAABAAAACwYxpf72RyP6M4AduoiOw/AAAAP6IDAAAAAAAAATsBAAAQAAAAUJJcN5MCej9ZW9+D2LfsPwAAAD+yAwAAAAAAAAE8AQAAEAAAAFCSXDeTAno/KR0en03X7D8AAAA/sgMAAAAAAAABPQEAABAAAABQklw3kwJ6P98//Ed9Bu0/AAAAP8EDAAAAAAAAAT4BAAAQAAAAUJJcN5MCej+tATtj8iXtPwAAAD/BAwAAAAAAAAE/AQAAEAAAAFCSXDeTAno/ZyQZDCJV7T8AAAA/0QMAAAAAAAABQAEAABAAAABQklw3kwJ6PzfmVyeXdO0/AAAAP9EDAAAAAAAAAUEBAAAQAAAAUJJcN5MCej8HqJZCDJTtPwAAAD/hAwAAAAAAAAFCAQAAEAAAAFCSXDeTAno/u8p06zvD7T8AAAA/4QMAAAAAAAABQwEAABAAAABQklw3kwJ6P4mMswax4u0/AAAAP/ADAAAAAAAAAUQBAAAQAAAAmGDPhxvQgD9Dr5Gv4BHuPwAAAD/wAwAAAAAAAAFFAQAAEAAAAJhgz4cb0IA/E3HQylUx7j8AAAA/AAQAAAAAAAABRgEAABAAAACYYM+HG9CAP+EyD+bKUO4/AAAAPwAEAAAAAAAAAUcBAAAQAAAAmGDPhxvQgD+v9E0BQHDuPwAAAD8PBAAAAAAAAAFIAQAAEAAAAOh38HPtnoQ/gbaMHLWP7j8AAAA/DwQAAAAAAAABSQEAABAAAAAojxFgv22IP094yzcqr+4/AAAAPx8EAAAAAAAAAUoBAAAQAAAAKI8RYL9tiD852WrF5L7uPwAAAD8fBAAAAAAAAAFLAQAAEAAAAKimMkyRPIw/7ftIbhTu7j8AAAA/LwQAAAAAAAABTAEAABAAAAD03imcsQWQP9Vc6PvO/e4/AAAAPy8EAAAAAAAAAU0BAAAQAAAA9N4pnLEFkD+/vYeJiQ3vPwAAAD8+BAAAAAAAAAFOAQAAEAAAAJRqOpIa7ZE/jX/GpP4s7z8AAAA/PgQAAAAAAAABTwEAABAAAACUajqSGu2RP3XgZTK5PO8/AAAAP04EAAAAAAAAAVABAAAQAAAAlGo6khrtkT9fQQXAc0zvPwAAAD9OBAAAAAAAAAFRAQAAEAAAAFT2SoiD1JM/Q6KkTS5c7z8AAAA/XQQAAAAAAAABUgEAABAAAABU9kqIg9STPy0DRNvoa+8/AAAAP10EAAAAAAAAAVMBAAAQAAAAVPZKiIPUkz8TZONoo3vvPwAAAD9tBAAAAAAAAAFUAQAAEAAAAFT2SoiD1JM/+8SC9l2L7z8AAAA/bQQAAAAAAAABVQEAABAAAABU9kqIg9STP+ElIoQYm+8/AAAAP30EAAAAAAAAAVYBAAAQAAAAVPZKiIPUkz/LhsER06rvPwAAAD+cBAAAAAAAAAFXAQAAEAAAAFT2SoiD1JM/sedgn4267z8AAAA/qwQAAAAAAAABWAEAABAAAABU9kqIg9STP5tIAC1Iyu8/AAAAP7sEAAAAAAAAAVkBAAAQAAAAVPZKiIPUkz+BqZ+6AtrvPwAAAD/LBAAAAAAAAAs="/>
</p:tagLst>
</file>

<file path=ppt/tags/tag6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675|recordLength=13698|start=0|end=13675|audioFormat={00001610-0000-0010-8000-00AA00389B71}|audioRate=44100|muted=false|volume=0.8|fadeIn=0|fadeOut=0|videoFormat={34363248-0000-0010-8000-00AA00389B71}|videoRate=15|videoWidth=256|videoHeight=256"/>
</p:tagLst>
</file>

<file path=ppt/tags/tag6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LwcAAAAAAAAF+P///wxBY3Rpb25UeXBlVjEBAAAAB3ZhbHVlX18ACAIAAAAAAAAAAQUAAAAEAAAACQkAAAAJCgAAAGEj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BsAAAAbAAAAAEJAAAABgAAAP8AAAAAAAAAAAAACEAAAAHy////9P///wEAAAAAAAAAAAAIQAEKAAAABwAAAAkPAAAATQAAAE0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NFAcPAAAAAAEAAACAAAAABApJbmtQb2ludFYxAg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NMwUQAAAACklua1BvaW50VjEEAAAAAVgBWQ5QcmVzc3VyZUZhY3RvcglUaW1lU3RhbXAAAAAABgYLEAIAAAAACXIssiaXPxxvoWVfhMk/AAAAPwAAAAAAAAAAAREAAAAQAAAA8KT2QkNeoD9MFaCWovfIPwAAAD8AAAAAAAAAAAESAAAAEAAAAGBFtG8tKaU/dLuex+VqyD8AAAA/fQAAAAAAAAABEwAAABAAAAAQ5nGcF/SpP6Rhnfgo3sc/AAAAP40AAAAAAAAAARQAAAAQAAAAgIYvyQG/rj+8B5wpbFHHPwAAAD+NAAAAAAAAAAEVAAAAEAAAAHiT9vr1xLE/7K2aWq/Exj8AAAA/nAAAAAAAAAABFgAAABAAAADQY1URayq0P+ytmlqvxMY/AAAAP5wAAAAAAAAAARcAAAAQAAAACDS0J+CPtj8QVJmL8jfGPwAAAD+sAAAAAAAAAAEYAAAAEAAAAEgEEz5V9bg/EFSZi/I3xj8AAAA/rAAAAAAAAAABGQAAABAAAABIBBM+VfW4P0D6l7w1q8U/AAAAP7wAAAAAAAAAARoAAAAQAAAAmNRxVMpauz9ooJbteB7FPwAAAD+8AAAAAAAAAAEbAAAAEAAAAPCk0Go/wL0/aKCW7XgexT8AAAA/ywAAAAAAAAABHAAAABAAAACYupdA2hLAP5hGlR68kcQ/AAAAP8sAAAAAAAAAAR0AAAAQAAAAxCLHy5RFwT+w7JNP/wTEPwAAAD/bAAAAAAAAAAEeAAAAEAAAAMQix8uURcE/4JKSgEJ4wz8AAAA/6gAAAAAAAAABHwAAABAAAADgivZWT3jCPww5kbGF68I/AAAAP+oAAAAAAAAAASAAAAAQAAAA/PIl4gmrwz8034/iyF7CPwAAAD8AAQAAAAAAAAEhAAAAEAAAAChbVW3E3cQ/YIWOEwzSwT8AAAA/AAEAAAAAAAABIgAAABAAAABEw4T4fhDGP4ArjURPRcE/AAAAPxABAAAAAAAAASMAAAAQAAAAYCu0gzlDxz+s0Yt1krjAPwAAAD8QAQAAAAAAAAEkAAAAEAAAAJCT4w70dcg/2HeKptUrwD8AAAA/HwEAAAAAAAABJQAAABAAAADIY0IladvKPwA8Eq8xPr8/AAAAPy8BAAAAAAAAASYAAAAQAAAA8MtxsCMOzD9AiA8RuCS+PwAAAD8vAQAAAAAAAAEnAAAAEAAAAPwzoTveQM0/mNQMcz4LvT8AAAA/PgEAAAAAAAABKAAAABAAAAAsnNDGmHPOP/AgCtXE8bs/AAAAPz4BAAAAAAAAASkAAAAQAAAAWAQAUlOmzz9IbQc3S9i6PwAAAD9OAQAAAAAAAAEqAAAAEAAAADq2l+6GbNA/mLkEmdG+uT8AAAA/TgEAAAAAAAABKwAAABAAAABQai805AXRP/AFAvtXpbg/AAAAP14BAAAAAAAAASwAAAAQAAAAZh7HeUGf0T8wUv9c3ou3PwAAAD9eAQAAAAAAAAEtAAAAEAAAAG7SXr+eONI/iJ78vmRytj8AAAA/bQEAAAAAAAABLgAAABAAAACChvYE/NHSP+Dq+SDrWLU/AAAAP20BAAAAAAAAAS8AAAAQAAAAmDqOSllr0z/g6vkg61i1PwAAAD99AQAAAAAAAAEwAAAAEAAAAJ7uJZC2BNQ/MDf3gnE/tD8AAAA/fQEAAAAAAAABMQAAABAAAAC2or3VE57UPzA394JxP7Q/AAAAP4wBAAAAAAAAATIAAAAQAAAAylZVG3E31T8wN/eCcT+0PwAAAD/aAQAAAAAAAAEzAAAAEAAAAOa+hKYratY/iIP05Pclsz8AAAA/OAIAAAAAAAABNAAAABAAAAD+chzsiAPXP8jP8UZ+DLI/AAAAP0gCAAAAAAAAATUAAAAQAAAABCe0Meac1z/Iz/FGfgyyPwAAAD9IAgAAAAAAAAE2AAAAEAAAABrbS3dDNtg/IBzvqATzsD8AAAA/VwIAAAAAAAABNwAAABAAAAAuj+O8oM/YPyAc76gE87A/AAAAP1cCAAAAAAAAATgAAAAQAAAAPkN7Av5o2T/g0NgVFrOvPwAAAD9nAgAAAAAAAAE5AAAAEAAAAFT3EkhbAto/kGnT2SKArT8AAAA/ZwIAAAAAAAABOgAAABAAAABqq6qNuJvaP5Bp09kigK0/AAAAP3YCAAAAAAAAATsAAAAQAAAAcF9C0xU12z+QadPZIoCtPwAAAD92AgAAAAAAAAE8AAAAEAAAAIYT2hhzzts/kGnT2SKArT8AAAA/lgIAAAAAAAABPQAAABAAAACGE9oYc87bPyACzp0vTas/AAAAPx0DAAAAAAAAAT4AAAAQAAAAcF9C0xU12z8gAs6dL02rPwAAAD+xBQAAAAAAAAE/AAAAEAAAAGqrqo24m9o/0JrIYTwaqT8AAAA/wAUAAAAAAAABQAAAABAAAABU9xJIWwLaP3AzwyVJ56Y/AAAAP8AFAAAAAAAAAUEAAAAQAAAAPkN7Av5o2T8QzL3pVbSkPwAAAD/QBQAAAAAAAAFCAAAAEAAAAC6P47ygz9g/wGS4rWKBoj8AAAA/0AUAAAAAAAABQwAAABAAAAAa20t3QzbYP8BkuK1igaI/AAAAP+AFAAAAAAAAAUQAAAAQAAAABCe0Meac1z9g/bJxb06gPwAAAD/gBQAAAAAAAAFFAAAAEAAAAOa+hKYratY/ACxba/g2nD8AAAA/7wUAAAAAAAABRgAAABAAAADSCu1gztDVPwAsW2v4Npw/AAAAP+8FAAAAAAAAAUcAAAAQAAAAylZVG3E31T9AXVDzEdGXPwAAAD//BQAAAAAAAAFIAAAAEAAAALaivdUTntQ/oI5Feytrkz8AAAA//wUAAAAAAAABSQAAABAAAACe7iWQtgTUP4B/dQaKCo4/AAAAPw4GAAAAAAAAAUoAAAAQAAAAmDqOSllr0z9A4l8WvT6FPwAAAD8OBgAAAAAAAAFLAAAAEAAAAIKG9gT80dI/QOJfFr0+hT8AAAA/DgcAAAAAAAABTAAAABAAAABu0l6/njjSP4B/dQaKCo4/AAAAPwcIAAAAAAAAAU0AAAAQAAAAZh7HeUGf0T+gjkV7K2uTPwAAAD8XCAAAAAAAAAFOAAAAEAAAAFBqLzTkBdE/QF1Q8xHRlz8AAAA/FwgAAAAAAAABTwAAABAAAABQai805AXRPwAsW2v4Npw/AAAAPyYIAAAAAAAAAVAAAAAQAAAAZh7HeUGf0T8ALFtr+DacPwAAAD8QCQAAAAAAAAFRAAAAEAAAAG7SXr+eONI/ACxba/g2nD8AAAA/LwkAAAAAAAABUgAAABAAAACChvYE/NHSP2D9snFvTqA/AAAAPz8JAAAAAAAAAVMAAAAQAAAAtqK91ROe1D9g/bJxb06gPwAAAD8/CQAAAAAAAAFUAAAAEAAAAMpWVRtxN9U/wGS4rWKBoj8AAAA/TgkAAAAAAAABVQAAABAAAADmvoSmK2rWP8BkuK1igaI/AAAAP04JAAAAAAAAAVYAAAAQAAAA/nIc7IgD1z8QzL3pVbSkPwAAAD9eCQAAAAAAAAFXAAAAEAAAABrbS3dDNtg/cDPDJUnnpj8AAAA/XgkAAAAAAAABWAAAABAAAAAuj+O8oM/YP9CayGE8Gqk/AAAAP20JAAAAAAAAAVkAAAAQAAAAPkN7Av5o2T/QmshhPBqpPwAAAD9tCQAAAAAAAAFaAAAAEAAAAFT3EkhbAto/0JrIYTwaqT8AAAA/fQkAAAAAAAABWwAAABAAAABqq6qNuJvaP9CayGE8Gqk/AAAAP30JAAAAAAAAAVwAAAAQAAAAaquqjbib2j8gAs6dL02rPwAAAD+NCQAAAAAAAAFdAAAAEAAAAHBfQtMVNds/IALOnS9Nqz8AAAA/ZwoAAAAAAAABXgAAABAAAACGE9oYc87bP5Bp09kigK0/AAAAP3cKAAAAAAAAAV8AAAAQAAAAhhPaGHPO2z/g0NgVFrOvPwAAAD93CgAAAAAAAAFgAAAAEAAAAJzHcV7QZ9w/IBzvqATzsD8AAAA/hgoAAAAAAAABYQAAABAAAACkewmkLQHdPyAc76gE87A/AAAAP4YKAAAAAAAAAWIAAAAQAAAAuC+h6Yqa3T/Iz/FGfgyyPwAAAD+WCgAAAAAAAAFjAAAAEAAAAMjjOC/oM94/iIP05Pclsz8AAAA/lgoAAAAAAAABZAAAABAAAADUl9B0Rc3ePzA394JxP7Q/AAAAP6UKAAAAAAAAAWUAAAAQAAAA8EtouqJm3z8wN/eCcT+0PwAAAD+lCgAAAAAAAAFmAAAAEAAAAAAAAAAAAOA/4Or5IOtYtT8AAAA/tQoAAAAAAAABZwAAABAAAAAI2suirkzgP+Dq+SDrWLU/AAAAP7UKAAAAAAAAAWgAAAAQAAAADrSXRV2Z4D+Invy+ZHK2PwAAAD/FCgAAAAAAAAFpAAAAEAAAAA60l0VdmeA/MFL/XN6Ltz8AAAA/xQoAAAAAAAABagAAABAAAAAejmPoC+bgPzBS/1zei7c/AAAAP9QKAAAAAAAAAWsAAAAQAAAAHo5j6Avm4D/wBQL7V6W4PwAAAD/4CwAAAAAAAAFsAAAAEAAAAB5oL4u6MuE/SG0HN0vYuj8AAAA/+AsAAAAAAAABbQAAABAAAAAsQvstaX/hP5jUDHM+C70/AAAAPwcMAAAAAAAAAW4AAAAQAAAANBzH0BfM4T8APBKvMT6/PwAAAD8HDAAAAAAAAAFvAAAAEAAAADQcx9AXzOE/rNGLdZK4wD8AAAA/FwwAAAAAAAABcAAAABAAAAA0HMfQF8zhP2CFjhMM0sE/AAAAPxcMAAAAAAAAAXEAAAAQAAAANBzH0BfM4T8MOZGxhevCPwAAAD8mDAAAAAAAAAFyAAAAEAAAADQcx9AXzOE/sOyTT/8ExD8AAAA/JgwAAAAAAAABcwAAABAAAAAsQvstaX/hP2iglu14HsU/AAAAPzYMAAAAAAAAAXQAAAAQAAAALEL7LWl/4T9A+pe8NavFPwAAAD82DAAAAAAAAAF1AAAAEAAAAB5oL4u6MuE/EFSZi/I3xj8AAAA/RgwAAAAAAAABdgAAABAAAAAejmPoC+bgP+ytmlqvxMY/AAAAP0YMAAAAAAAAAXcAAAAQAAAAHo5j6Avm4D+8B5wpbFHHPwAAAD9VDAAAAAAAAAF4AAAAEAAAAA60l0VdmeA/pGGd+Cjexz8AAAA/VQwAAAAAAAABeQAAABAAAAAOtJdFXZngP3S7nsflasg/AAAAP2UMAAAAAAAAAXoAAAAQAAAACNrLoq5M4D90u57H5WrIPwAAAD90DAAAAAAAAAF7AAAAEAAAAAjay6KuTOA/TBWglqL3yD8AAAA/lAwAAAAAAAABfAAAABAAAAAAAAAAAADgPy1sIGizMe0/AAAAPwAAAAAAAAAAAX0AAAAQAAAAAAAAAAAA4D+7FWA0hA7tPwAAAD8AAAAAAAAAAAF+AAAAEAAAAAjay6KuTOA/uxVgNIQO7T8AAAA/LwAAAAAAAAABfwAAABAAAAAejmPoC+bgP0G/nwBV6+w/AAAAP04AAAAAAAAAAYAAAAAQAAAALEL7LWl/4T9Bv58AVevsPwAAAD9OAAAAAAAAAAGBAAAAEAAAAELQXhZ1ZeI/zWjfzCXI7D8AAAA/XgAAAAAAAAABggAAABAAAABeXsL+gEvjP1cSH5n2pOw/AAAAP14AAAAAAAAAAYMAAAAQAAAAfOwl54wx5D9XEh+Z9qTsPwAAAD9tAAAAAAAAAAGEAAAAEAAAAJB6ic+YF+U/VxIfmfak7D8AAAA/bQAAAAAAAAABhQAAABAAAACuCO23pP3lP1cSH5n2pOw/AAAAP30AAAAAAAAAAYYAAAAQAAAAwpZQoLDj5j9XEh+Z9qTsPwAAAD99AAAAAAAAAAGHAAAAEAAAAOAktIi8yec/VxIfmfak7D8AAAA/jQAAAAAAAAABiAAAABAAAAD+shdxyK/oP1cSH5n2pOw/AAAAP40AAAAAAAAAAYkAAAAQAAAAEkF7WdSV6T/fu15lx4HsPwAAAD+cAAAAAAAAAAGKAAAAEAAAADDP3kHge+o/37teZceB7D8AAAA/nAAAAAAAAAABiwAAABAAAAA+g3aHPRXrP9+7XmXHgew/AAAAP6wAAAAAAAAAAYwAAAAQAAAAVBHab0n76z/fu15lx4HsPwAAAD+sAAAAAAAAAAGNAAAAEAAAAGjFcbWmlOw/a2WeMZhe7D8AAAA/uwAAAAAAAAABjgAAABAAAACAeQn7Ay7tP2tlnjGYXuw/AAAAP7sAAAAAAAAAAY8AAAAQAAAAiFPVnbJ67T/1Dt79aDvsPwAAAD/LAAAAAAAAAAGQAAAAEAAAAJAtoUBhx+0/9Q7e/Wg77D8AAAA/ywAAAAAAAAABkQAAABAAAACUB23jDxTuP/UO3v1oO+w/AAAAP9sAAAAAAAAAAZIAAAAQAAAApOE4hr5g7j/1Dt79aDvsPwAAAD/qAAAAAAAAAAGTAAAAEAAAAJQHbeMPFO4/f7gdyjkY7D8AAAA/wAEAAAAAAAABlAAAABAAAACQLaFAYcftPwdiXZYK9es/AAAAP8ABAAAAAAAAAZUAAAAQAAAAiFPVnbJ67T8dtdwurK7rPwAAAD/PAQAAAAAAAAGWAAAAEAAAAIB5CfsDLu0/p14c+3yL6z8AAAA/zwEAAAAAAAABlwAAABAAAABoxXG1ppTsP72xm5MeRes/AAAAP98BAAAAAAAAAZgAAAAQAAAAVBHab0n76z9FW9tf7yHrPwAAAD/fAQAAAAAAAAGZAAAAEAAAAEZdQirsYes/W65a+JDb6j8AAAA/7gEAAAAAAAABmgAAABAAAAA+g3aHPRXrP+VXmsRhuOo/AAAAP+4BAAAAAAAAAZsAAAAQAAAANqmq5I7I6j9xAdqQMpXqPwAAAD/+AQAAAAAAAAGcAAAAEAAAADDP3kHge+o/+aoZXQNy6j8AAAA//gEAAAAAAAABnQAAABAAAAAi9RKfMS/qP4NUWSnUTuo/AAAAPw4CAAAAAAAAAZ4AAAAQAAAAIvUSnzEv6j/5qhldA3LqPwAAAD/4AgAAAAAAAAGfAAAAEAAAADDP3kHge+o/cQHakDKV6j8AAAA/BwMAAAAAAAABoAAAABAAAAA2qarkjsjqP+VXmsRhuOo/AAAAPxcDAAAAAAAAAaEAAAAQAAAARl1CKuxh6z9brlr4kNvqPwAAAD8XAwAAAAAAAAGiAAAAEAAAAFQ3Ds2arus/0wQbLMD+6j8AAAA/JgMAAAAAAAABowAAABAAAABUEdpvSfvrP0Vb21/vIes/AAAAPyYDAAAAAAAAAaQAAAAQAAAAYuulEvhH7D+9sZuTHkXrPwAAAD88AwAAAAAAAAGlAAAAEAAAAHCfPVhV4ew/Mwhcx01o6z8AAAA/PAMAAAAAAAABpgAAABAAAACAeQn7Ay7tP6deHPt8i+s/AAAAP0wDAAAAAAAAAacAAAAQAAAAiFPVnbJ67T8dtdwurK7rPwAAAD9MAwAAAAAAAAGoAAAAEAAAAJAtoUBhx+0/lQudYtvR6z8AAAA/uQMAAAAAAAABqQAAABAAAACUB23jDxTuP3+4Hco5GOw/AAAAP8gDAAAAAAAAAaoAAAAQAAAApOE4hr5g7j/1Dt79aDvsPwAAAD/IAwAAAAAAAAGrAAAAEAAAAKS7BCltre4/a2WeMZhe7D8AAAA/2AMAAAAAAAABrAAAABAAAAC0ldDLG/ruP9+7XmXHgew/AAAAP9gDAAAAAAAAAa0AAAAQAAAAuG+cbspG7z/fu15lx4HsPwAAAD8WBAAAAAAAAAGuAAAAEAAAALSV0Msb+u4/VxIfmfak7D8AAAA/wgQAAAAAAAABrwAAABAAAACkuwQpba3uP0G/nwBV6+w/AAAAP9IEAAAAAAAAAbAAAAAQAAAApOE4hr5g7j+7FWA0hA7tPwAAAD/SBAAAAAAAAAGxAAAAEAAAAJQHbeMPFO4/LWwgaLMx7T8AAAA/4QQAAAAAAAABsgAAABAAAACQLaFAYcftP6XC4JviVO0/AAAAP+EEAAAAAAAAAbMAAAAQAAAAiFPVnbJ67T8ZGaHPEXjtPwAAAD/xBAAAAAAAAAG0AAAAEAAAAIhT1Z2yeu0/j29hA0Gb7T8AAAA/8QQAAAAAAAABtQAAABAAAACAeQn7Ay7tP49vYQNBm+0/AAAAPwAFAAAAAAAAAbYAAAAQAAAAcJ89WFXh7D8FxiE3cL7tPwAAAD8ABQAAAAAAAAG3AAAAEAAAAGjFcbWmlOw/fRziap/h7T8AAAA/EAUAAAAAAAABuAAAABAAAABoxXG1ppTsP+9yop7OBO4/AAAAPyAFAAAAAAAAAbkAAAAQAAAAYuulEvhH7D9nyWLS/SfuPwAAAD8gBQAAAAAAAAG6AAAAEAAAAFQR2m9J++s/Z8li0v0n7j8AAAA/IAUAAAAAAAABuwAAABAAAABUNw7Nmq7rP90fIwYtS+4/AAAAPy8FAAAAAAAAAbwAAAAQAAAARl1CKuxh6z9RduM5XG7uPwAAAD8vBQAAAAAAAAG9AAAAEAAAAD6Ddoc9Fes/UXbjOVxu7j8AAAA/PwUAAAAAAAABvgAAABAAAAA2qarkjsjqP8fMo22Lke4/AAAAPz8FAAAAAAAAAb8AAAAQAAAAMM/eQeB76j8/I2ShurTuPwAAAD9OBQAAAAAAAAHAAAAAEAAAACL1Ep8xL+o/s3kk1enX7j8AAAA/TgUAAAAAAAABwQAAABAAAAAiG0f8guLpPynQ5AgZ++4/AAAAP14FAAAAAAAAAcIAAAAQAAAAEkF7WdSV6T8p0OQIGfvuPwAAAD9uBQAAAAAAAAHDAAAAEAAAAAxnr7YlSek/oSalPEge7z8AAAA/bgUAAAAAAAABxAAAABAAAAAEjeMTd/zoPxN9ZXB3Qe8/AAAAP30FAAAAAAAAAcUAAAAQAAAA/rIXcciv6D+L0yWkpmTvPwAAAD99BQAAAAAAAAHGAAAAEAAAAO7YS84ZY+g/i9MlpKZk7z8AAAA/nAUAAAAAAAABxwAAABAAAADu2EvOGWPoPwEq5tfVh+8/AAAAP7wFAAAAAAAAAcgAAAAQAAAA5v5/K2sW6D93gKYLBavvPwAAAD/LBQAAAAAAAAs="/>
</p:tagLst>
</file>

<file path=ppt/tags/tag63.xml><?xml version="1.0" encoding="utf-8"?>
<p:tagLst xmlns:a="http://schemas.openxmlformats.org/drawingml/2006/main" xmlns:r="http://schemas.openxmlformats.org/officeDocument/2006/relationships" xmlns:p="http://schemas.openxmlformats.org/presentationml/2006/main">
  <p:tag name="ATHENA.MIXSHAPE" val="|embedded=true|recordStart=0|recordEnd=127684|recordLength=127684|start=0|end=127684|audioFormat={00001610-0000-0010-8000-00AA00389B71}|audioRate=44100|muted=false|volume=0.8|fadeIn=0|fadeOut=0|videoFormat={34363248-0000-0010-8000-00AA00389B71}|videoRate=10|videoWidth=1806|videoHeight=736"/>
</p:tagLst>
</file>

<file path=ppt/tags/tag6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495|recordLength=33527|start=0|end=33495|audioFormat={00001610-0000-0010-8000-00AA00389B71}|audioRate=44100|muted=false|volume=0.8|fadeIn=0|fadeOut=0|videoFormat={34363248-0000-0010-8000-00AA00389B71}|videoRate=15|videoWidth=256|videoHeight=256"/>
</p:tagLst>
</file>

<file path=ppt/tags/tag6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EAAAAEAAAABwMAAAAAAQAAAAQAAAAECUlua0F0b21WMQIAAAAJBAAAAA0DBQQAAAALUGVuU3Ryb2tlVjEEAAAACkF0dHJpYnV0ZXMFVHJhY2UJU3RhcnRUaW1lBFR5cGUEBAAED1BlbkF0dHJpYnV0ZXNWMQIAAAAKSW5rVHJhY2VWMQIAAAAQDEFjdGlvblR5cGVWMQIAAAACAAAACQUAAAAJBgAAACET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UAAAAl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DWwFCgAAAApJbmtQb2ludFYxBAAAAAFYAVkOUHJlc3N1cmVGYWN0b3IJVGltZVN0YW1wAAAAAAYGCxACAAAAAGQ1Kg1vfz8QNeia2WfrPwAAAD8AAAAAAAAAAAELAAAACgAAAADkdeZ2M4Y/EDXomtln6z8AAAA/AAAAAAAAAAABDAAAAAoAAACAGNE3Z6+MPxA16JrZZ+s/AAAAP14AAAAAAAAAAQ0AAAAKAAAAAFjxFZwRmD+wlRKeXL/sPwAAAD9eAAAAAAAAAAEOAAAACgAAACAS/UfC5aA/sJUSnly/7D8AAAA/bgAAAAAAAAABDwAAAAoAAAAgeAGFtsKlP7CVEp5cv+w/AAAAP24AAAAAAAAAARAAAAAKAAAAQN4Fwqqfqj+wlRKeXL/sPwAAAD99AAAAAAAAAAERAAAACgAAAABECv+efK8/sJUSnly/7D8AAAA/fQAAAAAAAAABEgAAAAoAAAAgVQeeySyyP7CVEp5cv+w/AAAAP40AAAAAAAAAARMAAAAKAAAAEIiJvEObtD+wlRKeXL/sPwAAAD+NAAAAAAAAAAEUAAAACgAAACC7C9u9Cbc/sJUSnly/7D8AAAA/nAAAAAAAAAABFQAAAAoAAABA7o35N3i5P7CVEp5cv+w/AAAAP5wAAAAAAAAAARYAAAAKAAAAMCEQGLLmuz+wlRKeXL/sPwAAAD+sAAAAAAAAAAEXAAAACgAAAFBUkjYsVb4/sJUSnly/7D8AAAA/rAAAAAAAAAABGAAAAAoAAACYQ4oq02HAP7CVEp5cv+w/AAAAP7wAAAAAAAAAARkAAAAKAAAA+Km1NFExwT8QNeia2WfrPwAAAD+8AAAAAAAAAAEaAAAACgAAADgQ4T7PAMI/EDXomtln6z8AAAA/ywAAAAAAAAABGwAAAAoAAABYw/ZDjmjCPxA16JrZZ+s/AAAAP8sAAAAAAAAAARwAAAAKAAAAmHYMSU3Qwj8QNeia2WfrPwAAAD/bAAAAAAAAAAEdAAAACgAAAOjcN1PLn8M/EDXomtln6z8AAAA/2wAAAAAAAAABHgAAAAoAAAAokE1YigfEPxA16JrZZ+s/AAAAP+sAAAAAAAAAAR8AAAAKAAAASENjXUlvxD+g1L2XVhDqPwAAAD/rAAAAAAAAAAEgAAAACgAAAGj2eGII18Q/oNS9l1YQ6j8AAAA/+gAAAAAAAAABIQAAAAoAAACoqY5nxz7FP6DUvZdWEOo/AAAAP/oAAAAAAAAAASIAAAAKAAAA2FykbIamxT+g1L2XVhDqPwAAAD8KAQAAAAAAAAEjAAAACgAAACjDz3YEdsY/oNS9l1YQ6j8AAAA/CgEAAAAAAAABJAAAAAoAAABIduV7w93GP6DUvZdWEOo/AAAAPxkBAAAAAAAAASUAAAAKAAAAmNwQhkGtxz+g1L2XVhDqPwAAAD8ZAQAAAAAAAAEmAAAACgAAAPhCPJC/fMg/oNS9l1YQ6j8AAAA/KQEAAAAAAAABJwAAAAoAAABIqWeaPUzJP6DUvZdWEOo/AAAAPy4BAAAAAAAAASgAAAAKAAAA2MKoqXqDyj+g1L2XVhDqPwAAAD8+AQAAAAAAAAEpAAAACgAAAEjc6bi3uss/oNS9l1YQ6j8AAAA/PgEAAAAAAAABKgAAAAoAAADY9SrI9PHMP6DUvZdWEOo/AAAAP00BAAAAAAAAASsAAAAKAAAAWA9s1zEpzj+g1L2XVhDqPwAAAD9NAQAAAAAAAAEsAAAACgAAAOgoreZuYM8/oNS9l1YQ6j8AAAA/XQEAAAAAAAABLQAAAAoAAAAkIff61UvQP+Bzk5TTuOg/AAAAP10BAAAAAAAAAS4AAAAKAAAA7K2XgnTn0D/gc5OU07joPwAAAD9sAQAAAAAAAAEvAAAACgAAALQ6OAoTg9E/4HOTlNO46D8AAAA/bAEAAAAAAAABMAAAAAoAAADk7U0P0urRP0ATaZFQYec/AAAAP3wBAAAAAAAAATEAAAAKAAAAlHrulnCG0j9AE2mRUGHnPwAAAD98AQAAAAAAAAEyAAAACgAAAMQtBJwv7tI/QBNpkVBh5z8AAAA/jAEAAAAAAAABMwAAAAoAAADs4Bmh7lXTP0ATaZFQYec/AAAAP4wBAAAAAAAAATQAAAAKAAAAtG26KI3x0z9AE2mRUGHnPwAAAD+bAQAAAAAAAAE1AAAACgAAAHT6WrArjdQ/0LI+js0J5j8AAAA/mwEAAAAAAAABNgAAAAoAAAA0h/s3yijVP9CyPo7NCeY/AAAAP6sBAAAAAAAAATcAAAAKAAAA9BOcv2jE1T/Qsj6OzQnmPwAAAD+rAQAAAAAAAAE4AAAACgAAALygPEcHYNY/IFIUi0qy5D8AAAA/ugEAAAAAAAABOQAAAAoAAACELd3OpfvWPyBSFItKsuQ/AAAAP7oBAAAAAAAAAToAAAAKAAAANLp9VkSX1z8gUhSLSrLkPwAAAD/KAQAAAAAAAAE7AAAACgAAAPxGHt7iMtg/IFIUi0qy5D8AAAA/ygEAAAAAAAABPAAAAAoAAAC8075lgc7YP4Dx6YfHWuM/AAAAP9oBAAAAAAAAAT0AAAAKAAAAhGBf7R9q2T+A8emHx1rjPwAAAD/aAQAAAAAAAAE+AAAACgAAADzt/3S+Bdo/gPHph8da4z8AAAA/6QEAAAAAAAABPwAAAAoAAAAEeqD8XKHaP/CQv4REA+I/AAAAP+kBAAAAAAAAAUAAAAAKAAAAvAZBhPs82z/wkL+ERAPiPwAAAD/5AQAAAAAAAAFBAAAACgAAAIST4Qua2Ns/8JC/hEQD4j8AAAA/+QEAAAAAAAABQgAAAAoAAAA8IIKTOHTcP1AwlYHBq+A/AAAAPwgCAAAAAAAAAUMAAAAKAAAABK0iG9cP3T9gn9X8fKjePwAAAD8IAgAAAAAAAAFEAAAACgAAAMw5w6J1q90/YJ/V/Hyo3j8AAAA/GAIAAAAAAAABRQAAAAoAAACMxmMqFEfeP2Cf1fx8qN4/AAAAPxgCAAAAAAAAAUYAAAAKAAAATFMEsrLi3j9g3oD2dvnbPwAAAD8oAgAAAAAAAAFHAAAACgAAAATgpDlRft8/YN6A9nb52z8AAAA/KAIAAAAAAAABSAAAAAoAAABmtqLg9wzgPyAdLPBwStk/AAAAPzcCAAAAAAAAAUkAAAAKAAAALiPooecm4D8gHSzwcErZPwAAAD83AgAAAAAAAAFKAAAACgAAAIppuOW2dOA/IB0s8HBK2T8AAAA/RwIAAAAAAAABSwAAAAoAAABe1v2mpo7gPyAdLPBwStk/AAAAP0cCAAAAAAAAAUwAAAAKAAAA7q+IKYbC4D8gHSzwcErZPwAAAD9WAgAAAAAAAAFNAAAACgAAALoczup13OA/4FvX6Wqb1j8AAAA/VgIAAAAAAAABTgAAAAoAAABS9lhtVRDhP+Bb1+lqm9Y/AAAAP2YCAAAAAAAAAU8AAAAKAAAA6s/j7zRE4T/gW9fpapvWPwAAAD9mAgAAAAAAAAFQAAAACgAAAH6pbnIUeOE/4FvX6Wqb1j8AAAA/dgIAAAAAAAABUQAAAAoAAABGFrQzBJLhP+Bb1+lqm9Y/AAAAP3YCAAAAAAAAAVIAAAAKAAAAEoP59POr4T/AmoLjZOzTPwAAAD+FAgAAAAAAAAFTAAAACgAAAN7vPrbjxeE/wJqC42Ts0z8AAAA/hQIAAAAAAAABVAAAAAoAAACmXIR309/hP8CaguNk7NM/AAAAP5UCAAAAAAAAAVUAAAAKAAAAbsnJOMP54T/AmoLjZOzTPwAAAD+VAgAAAAAAAAFWAAAACgAAAD42D/qyE+I/wJqC42Ts0z8AAAA/pAIAAAAAAAABVwAAAAoAAAAKo1S7oi3iP8CaguNk7NM/AAAAP6QCAAAAAAAAAVgAAAAKAAAA0g+afJJH4j/AmoLjZOzTPwAAAD+0AgAAAAAAAAFZAAAACgAAAKJ83z2CYeI/gNkt3V490T8AAAA/tAIAAAAAAAABWgAAAAoAAABq6ST/cXviP4DZLd1ePdE/AAAAP8QCAAAAAAAAAVsAAAAKAAAAMlZqwGGV4j+A2S3dXj3RPwAAAD/EAgAAAAAAAAFcAAAACgAAAP7Cr4FRr+I/gNkt3V490T8AAAA/0wIAAAAAAAABXQAAAAoAAACSnDoEMePiP4DZLd1ePdE/AAAAP9MCAAAAAAAAAV4AAAAKAAAAXgmAxSD94j+A2S3dXj3RPwAAAD/jAgAAAAAAAAFfAAAACgAAACZ2xYYQF+M/gNkt3V490T8AAAA/4wIAAAAAAAABYAAAAAoAAADy4gpIADHjP4DZLd1ePdE/AAAAP/ICAAAAAAAAAWEAAAAKAAAAwk9QCfBK4z+A2S3dXj3RPwAAAD/yAgAAAAAAAAFiAAAACgAAAIq8lcrfZOM/gNkt3V490T8AAAA/AgMAAAAAAAABYwAAAAoAAABWKduLz37jP4Awsq2xHM0/AAAAPwIDAAAAAAAAAWQAAAAKAAAAIpYgTb+Y4z+AMLKtsRzNPwAAAD8SAwAAAAAAAAFlAAAACgAAAOoCZg6vsuM/gDCyrbEczT8AAAA/EgMAAAAAAAABZgAAAAoAAACG3PCQjubjP4CuCKGlvsc/AAAAPyEDAAAAAAAAAWcAAAAKAAAAErZ7E24a5D+Argihpb7HPwAAAD8hAwAAAAAAAAFoAAAACgAAAKqPBpZNTuQ/ACxflJlgwj8AAAA/MQMAAAAAAAABaQAAAAoAAABGaZEYLYLkPwAsX5SZYMI/AAAAPzYDAAAAAAAAAWoAAAAKAAAAoq9hXPzP5D8ALF+UmWDCPwAAAD9FAwAAAAAAAAFrAAAACgAAADqJ7N7bA+U/ACxflJlgwj8AAAA/RQMAAAAAAAABbAAAAAoAAACSz7wiq1HlPwBSaw8bBbo/AAAAP1UDAAAAAAAAAW0AAAAKAAAA+hWNZnqf5T8AUmsPGwW6PwAAAD9VAwAAAAAAAAFuAAAACgAAAMaC0idqueU/AFJrDxsFuj8AAAA/ZQMAAAAAAAABbwAAAAoAAABWXF2qSe3lPwBSaw8bBbo/AAAAP2UDAAAAAAAAAXAAAAAKAAAA8jXoLCkh5j8AUmsPGwW6PwAAAD90AwAAAAAAAAFxAAAACgAAAIoPc68IVeY/AFJrDxsFuj8AAAA/dAMAAAAAAAABcgAAAAoAAADqVUPz16LmPwBSaw8bBbo/AAAAP4QDAAAAAAAAAXMAAAAKAAAAei/OdbfW5j8AUmsPGwW6PwAAAD+EAwAAAAAAAAF0AAAACgAAAEacEzen8OY/AFJrDxsFuj8AAAA/kwMAAAAAAAABdQAAAAoAAADWdZ65hiTnPwBSaw8bBbo/AAAAP6MDAAAAAAAAAXYAAAAKAAAAOrxu/VVy5z8AUmsPGwW6PwAAAD+jAwAAAAAAAAF3AAAACgAAAJoCP0ElwOc/AFJrDxsFuj8AAAA/swMAAAAAAAABeAAAAAoAAAD6SA+F9A3oPwBSaw8bBbo/AAAAP7MDAAAAAAAAAXkAAAAKAAAAXo/fyMNb6D8AUmsPGwW6PwAAAD+zAwAAAAAAAAF6AAAACgAAAPZoakujj+g/AFJrDxsFuj8AAAA/wgMAAAAAAAABewAAAAoAAACKQvXNgsPoPwBSaw8bBbo/AAAAP8IDAAAAAAAAAXwAAAAKAAAA6ojFEVIR6T8AUmsPGwW6PwAAAD/SAwAAAAAAAAF9AAAACgAAALL1CtNBK+k/AFJrDxsFuj8AAAA/0gMAAAAAAAABfgAAAAoAAAAWPNsWEXnpPwAsX5SZYMI/AAAAP+EDAAAAAAAAAX8AAAAKAAAArhVmmfCs6T8ALF+UmWDCPwAAAD/hAwAAAAAAAAGAAAAACgAAAD7v8BvQ4Ok/ACxflJlgwj8AAAA/8QMAAAAAAAABgQAAAAoAAADWyHuerxTqP4CuCKGlvsc/AAAAPwEEAAAAAAAAAYIAAAAKAAAANg9M4n5i6j+Argihpb7HPwAAAD8BBAAAAAAAAAGDAAAACgAAAJpVHCZOsOo/gDCyrbEczT8AAAA/EAQAAAAAAAABhAAAAAoAAAD2m+xpHf7qP4Awsq2xHM0/AAAAPxAEAAAAAAAAAYUAAAAKAAAAHk8Cb9xl6z+AMLKtsRzNPwAAAD8QBAAAAAAAAAGGAAAACgAAAIKV0rKrs+s/gNkt3V490T8AAAA/IAQAAAAAAAABhwAAAAoAAADi26L2egHsP4DZLd1ePdE/AAAAPyAEAAAAAAAAAYgAAAAKAAAARiJzOkpP7D/AmoLjZOzTPwAAAD8vBAAAAAAAAAGJAAAACgAAAKJoQ34Znew/wJqC42Ts0z8AAAA/LwQAAAAAAAABigAAAAoAAAAGrxPC6OrsP+Bb1+lqm9Y/AAAAPz8EAAAAAAAAAYsAAAAKAAAAYvXjBbg47T/gW9fpapvWPwAAAD9PBAAAAAAAAAGMAAAACgAAAMY7tEmHhu0/IB0s8HBK2T8AAAA/TwQAAAAAAAABjQAAAAoAAAAmgoSNVtTtPyAdLPBwStk/AAAAP14EAAAAAAAAAY4AAAAKAAAAvlsPEDYI7j8gHSzwcErZPwAAAD9eBAAAAAAAAAGPAAAACgAAAFI1mpIVPO4/YN6A9nb52z8AAAA/bgQAAAAAAAABkAAAAAoAAAAaot9TBVbuP2DegPZ2+ds/AAAAP24EAAAAAAAAAZEAAAAKAAAAtntq1uSJ7j9g3oD2dvnbPwAAAD9uBAAAAAAAAAGSAAAACgAAAH7or5fUo+4/YN6A9nb52z8AAAA/fQQAAAAAAAABkwAAAAoAAABKVfVYxL3uP2DegPZ2+ds/AAAAP30EAAAAAAAAAZQAAAAKAAAAEsI6GrTX7j9g3oD2dvnbPwAAAD+NBAAAAAAAAAGVAAAACgAAAN4ugNuj8e4/YN6A9nb52z8AAAA/nQQAAAAAAAABlgAAAAoAAACqm8WckwvvP2DegPZ2+ds/AAAAP50EAAAAAAAAAZcAAAAKAAAAdggLXoMl7z9g3oD2dvnbPwAAAD+sBAAAAAAAAAGYAAAACgAAAD51UB9zP+8/YN6A9nb52z8AAAA/rAQAAAAAAAABmQAAAAoAAAAG4pXgYlnvP2DegPZ2+ds/AAAAP7wEAAAAAAAAAZoAAAAKAAAA1k7boVJz7z9g3oD2dvnbPwAAAD+8BAAAAAAAAAGbAAAACgAAAKK7IGNCje8/YN6A9nb52z8AAAA/ywQAAAAAAAABnAAAAAoAAABqKGYkMqfvP2DegPZ2+ds/AAAAP8sEAAAAAAAAAZ0AAAAKAAAAOpWr5SHB7z9g3oD2dvnbPwAAAD/LBAAAAAAAAAs="/>
</p:tagLst>
</file>

<file path=ppt/tags/tag6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0985|recordLength=61017|start=0|end=60985|audioFormat={00001610-0000-0010-8000-00AA00389B71}|audioRate=44100|muted=false|volume=0.8|fadeIn=0|fadeOut=0|videoFormat={34363248-0000-0010-8000-00AA00389B71}|videoRate=15|videoWidth=256|videoHeight=256"/>
</p:tagLst>
</file>

<file path=ppt/tags/tag6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UAAAAKAAAABwMAAAAAAQAAAAgAAAAECUlua0F0b21WMQIAAAAJBAAAAAkFAAAACQYAAAAJBwAAAAkIAAAADQMFBAAAAAtQZW5TdHJva2VWMQQAAAAKQXR0cmlidXRlcwVUcmFjZQlTdGFydFRpbWUEVHlwZQQEAAQPUGVuQXR0cmlidXRlc1YxAgAAAApJbmtUcmFjZVYxAgAAABAMQWN0aW9uVHlwZVYxAgAAAAIAAAAJCQAAAAkKAAAAChEAAAAAAAAF9f///wxBY3Rpb25UeXBlVjEBAAAAB3ZhbHVlX18ACAIAAAAAAAAAAQUAAAAEAAAACQwAAAAJDQAAAHEnAAAAAAAAAfL////1////AAAAAAEGAAAABAAAAAkPAAAACRAAAABlUwAAAAAAAAHv////9f///wAAAAABBwAAAAQAAAAJEgAAAAkTAAAA8pMAAAAAAAAB7P////X///8AAAAAAQgAAAAEAAAACRUAAAAJFgAAAJrT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CeAAAAngAAAAEMAAAACQAAAP8AAAAAAAAAAAAACEAAAAHm////6P///wEAAAAAAAAAAAAIQAENAAAACgAAAAkbAAAAZQAAAGUAAAABDwAAAAkAAAD/AAAAAAAAAAAAAAhAAAAB5P///+j///8BAAAAAAAAAAAACEABEAAAAAoAAAAJHQAAABQBAAAUAQAAARIAAAAJAAAA/wAAAAAAAAAAAAAIQAAAAeL////o////AQAAAAAAAAAAAAhAARMAAAAKAAAACR8AAAAbAAAAGwAAAAEVAAAACQAAAP8AAAAAAAAAAAAACEAAAAHg////6P///wEAAAAAAAAAAAAIQAEWAAAACgAAAAkhAAAA7AAAAOw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DWIHGwAAAAABAAAAgAAAAAQKSW5rUG9pbnRWMQI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DRsHHQAAAAABAAAAAAIAAAQKSW5rUG9pbnRWMQIA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N7AcfAAAAAAEAAAAgAAAABApJbmtQb2ludFYxAgAAAAk5AgAACToCAAAJOwIAAAk8AgAACT0CAAAJPgIAAAk/AgAACUACAAAJQQIAAAlCAgAACUMCAAAJRAIAAAlFAgAACUYCAAAJRwIAAAlIAgAACUkCAAAJSgIAAAlLAgAACUwCAAAJTQIAAAlOAgAACU8CAAAJUAIAAAlRAgAACVICAAAJUwIAAA0FByEAAAAAAQAAAAABAAAECklua1BvaW50VjECAA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0UBSIAAAAKSW5rUG9pbnRWMQQAAAABWAFZDlByZXNzdXJlRmFjdG9yCVRpbWVTdGFtcAAAAAAGBgsQAgAAAKbTDdKLH94/ENpVESC1pT8AAAA/AAAAAAAAAAABIwAAACIAAAA4VY2KtDDePxDaVREgtaU/AAAAPwAAAAAAAAAAASQAAAAiAAAA0NYMQ91B3j8Q2lURILWlPwAAAD9tAAAAAAAAAAElAAAAIgAAAJJbi2xXdd4/IOWNj4X1oz8AAAA/bQAAAAAAAAABJgAAACIAAAC8XordqJfePyDljY+F9aM/AAAAP3wAAAAAAAAAAScAAAAiAAAAfuMIByPL3j8g5Y2PhfWjPwAAAD98AAAAAAAAAAEoAAAAIgAAADpohzCd/t4/gPDFDes1oj8AAAA/jAAAAAAAAAABKQAAACIAAAD87AVaFzLfP4DwxQ3rNaI/AAAAP4wAAAAAAAAAASoAAAAiAAAAVPMDPLp23z+A8MUN6zWiPwAAAD+cAAAAAAAAAAErAAAAIgAAAKj5AR5du98/gPDFDes1oj8AAAA/nAAAAAAAAAABLAAAACIAAABqfoBH1+7fP4DwxQ3rNaI/AAAAP6sAAAAAAAAAAS0AAAAiAAAAloF/uCgR4D+A8MUN6zWiPwAAAD+rAAAAAAAAAAEuAAAAIgAAAPfDPs3lKuA/gPDFDes1oj8AAAA/uwAAAAAAAAABLwAAACIAAACMRb6FDjzgP4DwxQ3rNaI/AAAAP7sAAAAAAAAAATAAAAAiAAAAVQb+4aJE4D+A8MUN6zWiPwAAAD/KAAAAAAAAAAExAAAAIgAAACHHPT43TeA/gPDFDes1oj8AAAA/ygAAAAAAAAABMgAAACIAAAC2SL32X17gP4DwxQ3rNaI/AAAAP9oAAAAAAAAAATMAAAAiAAAAgAn9UvRm4D+A8MUN6zWiPwAAAD/aAAAAAAAAAAE0AAAAIgAAABaLfAsdeOA/kPv9i1B2oD8AAAA/6gAAAAAAAAABNQAAACIAAAB3zTsg2pHgP5D7/YtQdqA/AAAAP+oAAAAAAAAAATYAAAAiAAAA1g/7NJer4D+Q+/2LUHagPwAAAD/5AAAAAAAAAAE3AAAAIgAAADdSuklUxeA/kPv9i1B2oD8AAAA/+QAAAAAAAAABOAAAACIAAACXlHleEd/gP5D7/YtQdqA/AAAAPwkBAAAAAAAAATkAAAAiAAAA+NY4c8744D+Q+/2LUHagPwAAAD8JAQAAAAAAAAE6AAAAIgAAAFgZ+IeLEuE/kPv9i1B2oD8AAAA/GAEAAAAAAAABOwAAACIAAADumndAtCPhP4DwxQ3rNaI/AAAAPxgBAAAAAAAAATwAAAAiAAAATt02VXE94T+A8MUN6zWiPwAAAD8oAQAAAAAAAAE9AAAAIgAAAK8f9mkuV+E/gPDFDes1oj8AAAA/KAEAAAAAAAABPgAAACIAAAAOYrV+63DhP4DwxQ3rNaI/AAAAPzgBAAAAAAAAAT8AAAAiAAAAb6R0k6iK4T8g5Y2PhfWjPwAAAD84AQAAAAAAAAFAAAAAIgAAAM/mM6hlpOE/IOWNj4X1oz8AAAA/PQEAAAAAAAABQQAAACIAAAAwKfO8Ir7hPyDljY+F9aM/AAAAPz0BAAAAAAAAAUIAAAAiAAAAkGuy0d/X4T8g5Y2PhfWjPwAAAD9NAQAAAAAAAAFDAAAAIgAAACTtMYoI6eE/IOWNj4X1oz8AAAA/TQEAAAAAAAABRAAAACIAAAC7brFCMfrhP4DwxQ3rNaI/AAAAP1wBAAAAAAAAAUUAAAAiAAAAG7FwV+4T4j+A8MUN6zWiPwAAAD9cAQAAAAAAAAFGAAAAIgAAALEy8A8XJeI/gPDFDes1oj8AAAA/bAEAAAAAAAABRwAAACIAAABGtG/IPzbiP4DwxQ3rNaI/AAAAP2wBAAAAAAAAAUgAAAAiAAAA2zXvgGhH4j+Q+/2LUHagPwAAAD98AQAAAAAAAAFJAAAAIgAAAKX2Lt38T+I/kPv9i1B2oD8AAAA/fAEAAAAAAAABSgAAACIAAAA8eK6VJWHiP5D7/YtQdqA/AAAAP4sBAAAAAAAAAUsAAAAiAAAABTnu8blp4j+ADWwUbG2dPwAAAD+LAQAAAAAAAAFMAAAAIgAAAND5LU5OcuI/gA1sFGxtnT8AAAA/mwEAAAAAAAABTQAAACIAAABme60Gd4PiP4ANbBRsbZ0/AAAAP5sBAAAAAAAAAU4AAAAiAAAA/fwsv5+U4j8AJNwQN+6ZPwAAAD+qAQAAAAAAAAFPAAAAIgAAAJJ+rHfIpeI/ACTcEDfumT8AAAA/qgEAAAAAAAABUAAAACIAAAAnACww8bbiPwAk3BA37pk/AAAAP7oBAAAAAAAAAVEAAAAiAAAAhkLrRK7Q4j9gOkwNAm+WPwAAAD+6AQAAAAAAAAFSAAAAIgAAAB3Eav3W4eI/YDpMDQJvlj8AAAA/ygEAAAAAAAABUwAAACIAAAB+BioSlPviP4BQvAnN75I/AAAAP8oBAAAAAAAAAVQAAAAiAAAA3kjpJlEV4z/AzVgMMOGOPwAAAD/ZAQAAAAAAAAFVAAAAIgAAAD2LqDsOL+M/wM1YDDDhjj8AAAA/2QEAAAAAAAABVgAAACIAAACezWdQy0jjP8D6OAXG4oc/AAAAP+kBAAAAAAAAAVcAAAAiAAAANU/nCPRZ4z/A+jgFxuKHPwAAAD/pAQAAAAAAAAFYAAAAIgAAAJSRph2xc+M/wPo4Bcbihz8AAAA/+AEAAAAAAAABWQAAACIAAABfUuZ5RXzjP8D6OAXG4oc/AAAAP/gBAAAAAAAAAVoAAAAiAAAAKBMm1tmE4z/A+jgFxuKHPwAAAD8IAgAAAAAAAAFbAAAAIgAAAMCUpY4CluM/wCYZ/lvkgD8AAAA/CAIAAAAAAAABXAAAACIAAACKVeXqlp7jP8AmGf5b5IA/AAAAPxgCAAAAAAAAAV0AAAAiAAAAVRYlRyun4z/AJhn+W+SAPwAAAD8YAgAAAAAAAAFeAAAAIgAAAB7XZKO/r+M/wCYZ/lvkgD8AAAA/JwIAAAAAAAABXwAAACIAAAC2WORb6MDjP8AmGf5b5IA/AAAAPycCAAAAAAAAAWAAAAAiAAAAgBkkuHzJ4z/AJhn+W+SAPwAAAD83AgAAAAAAAAFhAAAAIgAAABabo3Cl2uM/wCYZ/lvkgD8AAAA/RgIAAAAAAAABYgAAACIAAACpHCMpzuvjP8AmGf5b5IA/AAAAP0YCAAAAAAAAAWMAAAAiAAAAQZ6i4fb84z/AJhn+W+SAPwAAAD9GAgAAAAAAAAFkAAAAIgAAAApf4j2LBeQ/wCYZ/lvkgD8AAAA/VgIAAAAAAAABZQAAACIAAACh4GH2sxbkP8AmGf5b5IA/AAAAP1YCAAAAAAAAAWYAAAAiAAAAN2Lhrtwn5D/AJhn+W+SAPwAAAD9mAgAAAAAAAAFnAAAAIgAAAP8iIQtxMOQ/wCYZ/lvkgD8AAAA/ZgIAAAAAAAABaAAAACIAAADM42BnBTnkP8AmGf5b5IA/AAAAP3UCAAAAAAAAAWkAAAAiAAAAYGXgHy5K5D/AJhn+W+SAPwAAAD91AgAAAAAAAAFqAAAAIgAAAComIHzCUuQ/wCYZ/lvkgD8AAAA/hQIAAAAAAAABawAAACIAAADAp58062PkP8AmGf5b5IA/AAAAP4UCAAAAAAAAAWwAAAAiAAAAimjfkH9s5D/AJhn+W+SAPwAAAD+UAgAAAAAAAAFtAAAAIgAAACLqXkmofeQ/wCYZ/lvkgD8AAAA/lAIAAAAAAAABbgAAACIAAADrqp6lPIbkP8AmGf5b5IA/AAAAP6QCAAAAAAAAAW8AAAAiAAAAtmveAdGO5D/AJhn+W+SAPwAAAD+kAgAAAAAAAAFwAAAAIgAAAEztXbr5n+Q/wCYZ/lvkgD8AAAA/tAIAAAAAAAABcQAAACIAAAAYrp0WjqjkP8AmGf5b5IA/AAAAP8MCAAAAAAAAAXIAAAAiAAAArC8dz7a55D/AJhn+W+SAPwAAAD/DAgAAAAAAAAFzAAAAIgAAAEGxnIffyuQ/wCYZ/lvkgD8AAAA/wwIAAAAAAAABdAAAACIAAADZMhxACNzkP8AmGf5b5IA/AAAAP9MCAAAAAAAAAXUAAAAiAAAAN3XbVMX15D/AJhn+W+SAPwAAAD/TAgAAAAAAAAF2AAAAIgAAAM32Wg3uBuU/wCYZ/lvkgD8AAAA/4gIAAAAAAAABdwAAACIAAAAtORoiqyDlP8AmGf5b5IA/AAAAP+ICAAAAAAAAAXgAAAAiAAAAjnvZNmg65T/A+jgFxuKHPwAAAD/yAgAAAAAAAAF5AAAAIgAAACP9WO+QS+U/wPo4Bcbihz8AAAA/8gIAAAAAAAABegAAACIAAACDPxgETmXlP8DNWAww4Y4/AAAAPwIDAAAAAAAAAXsAAAAiAAAAGcGXvHZ25T/AzVgMMOGOPwAAAD8CAwAAAAAAAAF8AAAAIgAAAK5CF3Wfh+U/gFC8Cc3vkj8AAAA/EQMAAAAAAAABfQAAACIAAAAPhdaJXKHlP4BQvAnN75I/AAAAPxEDAAAAAAAAAX4AAAAiAAAAb8eVnhm75T9gOkwNAm+WPwAAAD8hAwAAAAAAAAF/AAAAIgAAAM4JVbPW1OU/YDpMDQJvlj8AAAA/MAMAAAAAAAABgAAAACIAAABli9Rr/+XlPwAk3BA37pk/AAAAPzADAAAAAAAAAYEAAAAiAAAAxc2TgLz/5T8AJNwQN+6ZPwAAAD8wAwAAAAAAAAGCAAAAIgAAACYQU5V5GeY/gA1sFGxtnT8AAAA/QAMAAAAAAAABgwAAACIAAACFUhKqNjPmP4ANbBRsbZ0/AAAAP08DAAAAAAAAAYQAAAAiAAAAURNSBss75j+ADWwUbG2dPwAAAD9fAwAAAAAAAAGFAAAAIgAAALBVERuIVeY/kPv9i1B2oD8AAAA/XwMAAAAAAAABhgAAACIAAABG15DTsGbmP5D7/YtQdqA/AAAAP24DAAAAAAAAAYcAAAAiAAAA3FgQjNl35j+Q+/2LUHagPwAAAD9uAwAAAAAAAAGIAAAAIgAAADybz6CWkeY/gPDFDes1oj8AAAA/fgMAAAAAAAABiQAAACIAAACd3Y61U6vmP4DwxQ3rNaI/AAAAP40DAAAAAAAAAYoAAAAiAAAA/R9OyhDF5j+A8MUN6zWiPwAAAD+NAwAAAAAAAAGLAAAAIgAAAF5iDd/N3uY/IOWNj4X1oz8AAAA/jQMAAAAAAAABjAAAACIAAADy44yX9u/mPyDljY+F9aM/AAAAP50DAAAAAAAAAY0AAAAiAAAAUiZMrLMJ5z8Q2lURILWlPwAAAD+dAwAAAAAAAAGOAAAAIgAAAOiny2TcGuc/ENpVESC1pT8AAAA/rQMAAAAAAAABjwAAACIAAABI6op5mTTnPxDaVREgtaU/AAAAP60DAAAAAAAAAZAAAAAiAAAA32sKMsJF5z/gzh2TunSnPwAAAD+8AwAAAAAAAAGRAAAAIgAAAD+uyUZ/X+c/4M4dk7p0pz8AAAA/vAMAAAAAAAABkgAAACIAAACf8IhbPHnnP6DD5RRVNKk/AAAAP8wDAAAAAAAAAZMAAAAiAAAA/zJIcPmS5z+gw+UUVTSpPwAAAD/MAwAAAAAAAAGUAAAAIgAAAGB1B4W2rOc/sLitlu/zqj8AAAA/2wMAAAAAAAABlQAAACIAAADAt8aZc8bnP2CtdRiKs6w/AAAAP+sDAAAAAAAAAZYAAAAiAAAAIfqFrjDg5z9Aoj2aJHOuPwAAAD/rAwAAAAAAAAGXAAAAIgAAAIA8RcPt+ec/QKI9miRzrj8AAAA/6wMAAAAAAAABmAAAACIAAADhfgTYqhPoP3jLAo5fGbA/AAAAP/sDAAAAAAAAAZkAAAAiAAAAQcHD7Gct6D8AxubOLPmwPwAAAD/7AwAAAAAAAAGaAAAAIgAAAKIDgwElR+g/QMDKD/rYsT8AAAA/CgQAAAAAAAABmwAAACIAAAACRkIW4mDoP8i6rlDHuLI/AAAAPwoEAAAAAAAAAZwAAAAiAAAAYogBK5966D8otZKRlJizPwAAAD8aBAAAAAAAAAGdAAAAIgAAAIyLAJzwnOg/KLWSkZSYsz8AAAA/GgQAAAAAAAABngAAACIAAADtzb+wrbboP5CvdtJheLQ/AAAAPykEAAAAAAAAAZ8AAAAiAAAATRB/xWrQ6D+Qr3bSYXi0PwAAAD8pBAAAAAAAAAGgAAAAIgAAAK5SPton6ug/8KlaEy9YtT8AAAA/OQQAAAAAAAABoQAAACIAAAAOlf3u5APpP/CpWhMvWLU/AAAAP0kEAAAAAAAAAaIAAAAiAAAAbte8A6Id6T/wqVoTL1i1PwAAAD9JBAAAAAAAAAGjAAAAIgAAAM4ZfBhfN+k/cKQ+VPw3tj8AAAA/SQQAAAAAAAABpAAAACIAAABlm/vQh0jpP3CkPlT8N7Y/AAAAP1gEAAAAAAAAAaUAAAAiAAAAxd265URi6T9wpD5U/De2PwAAAD9YBAAAAAAAAAGmAAAAIgAAACUgevoBfOk/cKQ+VPw3tj8AAAA/aAQAAAAAAAABpwAAACIAAACFYjkPv5XpP3CkPlT8N7Y/AAAAP3cEAAAAAAAAAagAAAAiAAAAGuS4x+em6T9wpD5U/De2PwAAAD93BAAAAAAAAAGpAAAAIgAAALBlOIAQuOk/cKQ+VPw3tj8AAAA/dwQAAAAAAAABqgAAACIAAAAQqPeUzdHpP3CkPlT8N7Y/AAAAP4cEAAAAAAAAAasAAAAiAAAApyl3Tfbi6T9wpD5U/De2PwAAAD+HBAAAAAAAAAGsAAAAIgAAADqr9gUf9Ok/cKQ+VPw3tj8AAAA/lwQAAAAAAAABrQAAACIAAADRLHa+RwXqP3CkPlT8N7Y/AAAAP6YEAAAAAAAAAa4AAAAiAAAAL2810wQf6j9wpD5U/De2PwAAAD+mBAAAAAAAAAGvAAAAIgAAAMfwtIstMOo/cKQ+VPw3tj8AAAA/pgQAAAAAAAABsAAAACIAAABccjREVkHqP3CkPlT8N7Y/AAAAP7YEAAAAAAAAAbEAAAAiAAAA8vOz/H5S6j9wpD5U/De2PwAAAD/FBAAAAAAAAAGyAAAAIgAAAIh1M7WnY+o/cKQ+VPw3tj8AAAA/xQQAAAAAAAABswAAACIAAABSNnMRPGzqP3CkPlT8N7Y/AAAAP8UEAAAAAAAAAbQAAAAiAAAAG/eybdB06j9wpD5U/De2PwAAAD/VBAAAAAAAAAG1AAAAIgAAAOa38slkfeo/8KlaEy9YtT8AAAA/5QQAAAAAAAABtgAAACIAAACzeDIm+YXqP5CvdtJheLQ/AAAAP+UEAAAAAAAAAbcAAAAiAAAAfDlygo2O6j+Qr3bSYXi0PwAAAD/0BAAAAAAAAAG4AAAAIgAAAEj6sd4hl+o/kK920mF4tD8AAAA/9AQAAAAAAAABuQAAACIAAAARu/E6tp/qPyi1kpGUmLM/AAAAPwQFAAAAAAAAAboAAAAiAAAA3Hsxl0qo6j8otZKRlJizPwAAAD8EBQAAAAAAAAG7AAAAIgAAAKk8cfPesOo/yLquUMe4sj8AAAA/EwUAAAAAAAABvAAAACIAAABx/bBPc7nqP8i6rlDHuLI/AAAAPxMFAAAAAAAAAb0AAAAiAAAAPr7wqwfC6j/Iuq5Qx7iyPwAAAD8TBQAAAAAAAAG+AAAAIgAAAD6+8KsHwuo/QMDKD/rYsT8AAAA/IwUAAAAAAAABvwAAACIAAAAJfzAInMrqP0DAyg/62LE/AAAAPyMFAAAAAAAAAcAAAAAiAAAApBDJUE82vz/YLelPtMrAPwAAAD8AAAAAAAAAAAHBAAAAIgAAAE4Ky26s8b4/ECtb8Jo6wT8AAAA/bgAAAAAAAAABwgAAACIAAACg/c6qZmi+P0gozZCBqsE/AAAAP30AAAAAAAAAAcMAAAAiAAAAUPfQyMMjvj9wJT8xaBrCPwAAAD99AAAAAAAAAAHEAAAAIgAAAKLq1AR+mr0/sCKx0U6Kwj8AAAA/jQAAAAAAAAABxQAAACIAAABM5NYi21W9P+AfI3I1+sI/AAAAP40AAAAAAAAAAcYAAAAiAAAAnNfaXpXMvD8QHZUSHGrDPwAAAD+cAAAAAAAAAAHHAAAAIgAAAEbR3Hzyh7w/UBoHswLawz8AAAA/nAAAAAAAAAAByAAAACIAAADyyt6aT0O8P4AXeVPpScQ/AAAAP6wAAAAAAAAAAckAAAAiAAAAmMTguKz+uz+4FOvzz7nEPwAAAD+sAAAAAAAAAAHKAAAAIgAAAEi+4tYJurs/6BFdlLYpxT8AAAA/vAAAAAAAAAABywAAACIAAADut+T0ZnW7PygPzzSdmcU/AAAAP7wAAAAAAAAAAcwAAAAiAAAAmrHmEsQwuz9IDEHVgwnGPwAAAD/LAAAAAAAAAAHNAAAAIgAAAESr6DAh7Lo/SAxB1YMJxj8AAAA/2wAAAAAAAAABzgAAACIAAABEq+gwIey6P4gJs3VqecY/AAAAP9sAAAAAAAAAAc8AAAAiAAAA8KTqTn6nuj+4BiUWUenGPwAAAD8ZAQAAAAAAAAHQAAAAIgAAAJSe7GzbYro/8AOXtjdZxz8AAAA/KQEAAAAAAAAB0QAAACIAAACUnuxs22K6PyABCVceycc/AAAAPy4BAAAAAAAAAdIAAAAiAAAARpjuijgeuj8gAQlXHsnHPwAAAD89AQAAAAAAAAHTAAAAIgAAAOqR8KiV2bk/YP569wQ5yD8AAAA/PQEAAAAAAAAB1AAAACIAAACWi/LG8pS5P4j77JfrqMg/AAAAP00BAAAAAAAAAdUAAAAiAAAAQoX05E9QuT/I+F440hjJPwAAAD9NAQAAAAAAAAHWAAAAIgAAAEKF9ORPULk/8PXQ2LiIyT8AAAA/XQEAAAAAAAAB1wAAACIAAADsfvYCrQu5PyjzQnmf+Mk/AAAAP10BAAAAAAAAAdgAAAAiAAAAknj4IArHuD9o8LQZhmjKPwAAAD9sAQAAAAAAAAHZAAAAIgAAADxy+j5ngrg/aPC0GYZoyj8AAAA/bAEAAAAAAAAB2gAAACIAAADma/xcxD24P5jtJrps2Mo/AAAAP3wBAAAAAAAAAdsAAAAiAAAA5mv8XMQ9uD/I6phaU0jLPwAAAD98AQAAAAAAAAHcAAAAIgAAAIxl/noh+bc/AOgK+zm4yz8AAAA/iwEAAAAAAAAB3QAAACIAAACMZf56Ifm3PzjlfJsgKMw/AAAAP4sBAAAAAAAAAd4AAAAiAAAAPl8AmX60tz9g4u47B5jMPwAAAD+bAQAAAAAAAAHfAAAAIgAAAONYArfbb7c/oN9g3O0HzT8AAAA/qwEAAAAAAAAB4AAAACIAAACNUgTVOCu3P9Dc0nzUd80/AAAAP6sBAAAAAAAAAeEAAAAiAAAAjVIE1Tgrtz8A2kQdu+fNPwAAAD+6AQAAAAAAAAHiAAAAIgAAADpMBvOV5rY/ONe2vaFXzj8AAAA/ugEAAAAAAAAB4wAAACIAAADlRQgR86G2P3DUKF6Ix84/AAAAP8oBAAAAAAAAAeQAAAAiAAAAiT8KL1Bdtj+Y0Zr+bjfPPwAAAD/KAQAAAAAAAAHlAAAAIgAAAIk/Ci9QXbY/2M4Mn1Wnzz8AAAA/2QEAAAAAAAAB5gAAACIAAAA8OQxNrRi2PwRmvx+eC9A/AAAAP9kBAAAAAAAAAecAAAAiAAAA3zIOawrUtT+cZPhvkUPQPwAAAD/pAQAAAAAAAAHoAAAAIgAAAIssEIlnj7U/1GFqEHiz0D8AAAA/6QEAAAAAAAAB6QAAACIAAACLLBCJZ4+1P3Bgo2Br69A/AAAAP/kBAAAAAAAAAeoAAAAiAAAAiywQiWePtT+oXRUBUlvRPwAAAD/5AQAAAAAAAAHrAAAAIgAAAIssEIlnj7U/3FqHoTjL0T8AAAA/CAIAAAAAAAAB7AAAACIAAACLLBCJZ4+1P3BZwPErA9I/AAAAPwgCAAAAAAAAAe0AAAAiAAAAiywQiWePtT8MWPlBHzvSPwAAAD8YAgAAAAAAAAHuAAAAIgAAAIssEIlnj7U/pFYykhJz0j8AAAA/GAIAAAAAAAAB7wAAACIAAACLLBCJZ4+1P0RVa+IFq9I/AAAAPycCAAAAAAAAAfAAAAAiAAAAiywQiWePtT/YU6Qy+eLSPwAAAD8nAgAAAAAAAAHxAAAAIgAAAIssEIlnj7U/EFEW099S0z8AAAA/NwIAAAAAAAAB8gAAACIAAADfMg5rCtS1P6hPTyPTitM/AAAAPzcCAAAAAAAAAfMAAAAiAAAA3zIOawrUtT9ITohzxsLTPwAAAD9HAgAAAAAAAAH0AAAAIgAAAN8yDmsK1LU/4EzBw7n60z8AAAA/RwIAAAAAAAAB9QAAACIAAADfMg5rCtS1P3hL+hOtMtQ/AAAAP1YCAAAAAAAAAfYAAAAiAAAA3zIOawrUtT8USjNkoGrUPwAAAD9WAgAAAAAAAAH3AAAAIgAAAN8yDmsK1LU/sEhstJOi1D8AAAA/dQIAAAAAAAAB+AAAACIAAAA8OQxNrRi2P7BIbLSTotQ/AAAAP3UCAAAAAAAAAfkAAAAiAAAAPDkMTa0Ytj9ER6UEh9rUPwAAAD+FAgAAAAAAAAH6AAAAIgAAADw5DE2tGLY/5EXeVHoS1T8AAAA/hQIAAAAAAAAB+wAAACIAAACJPwovUF22P3xEF6VtStU/AAAAP5UCAAAAAAAAAfwAAAAiAAAA5UUIEfOhtj8UQ1D1YILVPwAAAD+kAgAAAAAAAAH9AAAAIgAAAOVFCBHzobY/sEGJRVS61T8AAAA/pAIAAAAAAAAB/gAAACIAAADlRQgR86G2P0xAwpVH8tU/AAAAP7QCAAAAAAAAAf8AAAAiAAAAOkwG85Xmtj/gPvvlOirWPwAAAD+0AgAAAAAAAAEAAQAAIgAAAI1SBNU4K7c/gD00Ni5i1j8AAAA/wwIAAAAAAAABAQEAACIAAADjWAK322+3Pxg8bYYhmtY/AAAAP8MCAAAAAAAAAQIBAAAiAAAAPl8AmX60tz+wOqbWFNLWPwAAAD/TAgAAAAAAAAEDAQAAIgAAAIxl/noh+bc/TDnfJggK1z8AAAA/4wIAAAAAAAABBAEAACIAAACMZf56Ifm3P+g3GHf7Qdc/AAAAP+MCAAAAAAAAAQUBAAAiAAAA5mv8XMQ9uD+ENlHH7nnXPwAAAD/jAgAAAAAAAAEGAQAAIgAAADxy+j5ngrg/HDWKF+Kx1z8AAAA/8gIAAAAAAAABBwEAACIAAACSePggCse4P7wzw2fV6dc/AAAAP/ICAAAAAAAAAQgBAAAiAAAA7H72Aq0LuT9QMvy3yCHYPwAAAD8CAwAAAAAAAAEJAQAAIgAAAEKF9ORPULk/8DA1CLxZ2D8AAAA/AgMAAAAAAAABCgEAACIAAACWi/LG8pS5P4Qvblivkdg/AAAAPxEDAAAAAAAAAQsBAAAiAAAAlovyxvKUuT8gLqeoosnYPwAAAD8RAwAAAAAAAAEMAQAAIgAAAJaL8sbylLk/vCzg+JUB2T8AAAA/IQMAAAAAAAABDQEAACIAAADqkfColdm5P7ws4PiVAdk/AAAAPzEDAAAAAAAAAQ4BAAAiAAAA6pHwqJXZuT9YKxlJiTnZPwAAAD9FAwAAAAAAAAEPAQAAIgAAAEaY7oo4Hro/7ClSmXxx2T8AAAA/ZAMAAAAAAAABEAEAACIAAABGmO6KOB66P4woi+lvqdk/AAAAP2QDAAAAAAAAAREBAAAiAAAAlJ7sbNtiuj8kJ8Q5Y+HZPwAAAD90AwAAAAAAAAESAQAAIgAAAPCk6k5+p7o/vCX9iVYZ2j8AAAA/hAMAAAAAAAABEwEAACIAAABEq+gwIey6P1gkNtpJUdo/AAAAP4QDAAAAAAAAARQBAAAiAAAAmrHmEsQwuz/0Im8qPYnaPwAAAD+TAwAAAAAAAAEVAQAAIgAAAO635PRmdbs/jCGoejDB2j8AAAA/kwMAAAAAAAABFgEAACIAAADut+T0ZnW7Pygg4coj+do/AAAAP5MDAAAAAAAAARcBAAAiAAAASL7i1gm6uz/EHhobFzHbPwAAAD+jAwAAAAAAAAEYAQAAIgAAAEi+4tYJurs/WB1Tawpp2z8AAAA/owMAAAAAAAABGQEAACIAAACYxOC4rP67P/gbjLv9oNs/AAAAP7IDAAAAAAAAARoBAAAiAAAA8sremk9DvD+QGsUL8djbPwAAAD+yAwAAAAAAAAEbAQAAIgAAAEbR3Hzyh7w/KBn+W+QQ3D8AAAA/wgMAAAAAAAABHAEAACIAAABG0dx88oe8P8QXN6zXSNw/AAAAPwAEAAAAAAAAAR0BAAAiAAAAnNfaXpXMvD9gFnD8yoDcPwAAAD8QBAAAAAAAAAEeAQAAIgAAAEzk1iLbVb0/LBIb7aQo3T8AAAA/IAQAAAAAAAABHwEAACIAAACi6tQEfpq9P8gQVD2YYN0/AAAAPy8EAAAAAAAAASABAAAiAAAA9vDS5iDfvT9gD42Ni5jdPwAAAD8vBAAAAAAAAAEhAQAAIgAAAFD30MjDI74//A3G3X7Q3T8AAAA/PwQAAAAAAAABIgEAACIAAACg/c6qZmi+P5gM/y1yCN4/AAAAPz8EAAAAAAAAASMBAAAiAAAA/APNjAmtvj8wCzh+ZUDePwAAAD9OBAAAAAAAAAEkAQAAIgAAAE4Ky26s8b4/MAs4fmVA3j8AAAA/nAQAAAAAAAABJQEAACIAAABVFiVHK6fjP1B/HKj5G+A/AAAAPwAAAAAAAAAAASYBAAAiAAAAHtdko7+v4z9Qfxyo+RvgPwAAAD8AAAAAAAAAAAEnAQAAIgAAAOqXpP9TuOM/UH8cqPkb4D8AAAA/bQAAAAAAAAABKAEAACIAAAC2WORb6MDjP1B/HKj5G+A/AAAAP30AAAAAAAAAASkBAAAiAAAAgBkkuHzJ4z9Qfxyo+RvgPwAAAD99AAAAAAAAAAEqAQAAIgAAAEjaYxQR0uM/UH8cqPkb4D8AAAA/jQAAAAAAAAABKwEAACIAAAAWm6NwpdrjP1B/HKj5G+A/AAAAP40AAAAAAAAAASwBAAAiAAAA4FvjzDnj4z9Qfxyo+RvgPwAAAD+cAAAAAAAAAAEtAQAAIgAAAKkcIynO6+M/UH8cqPkb4D8AAAA/nAAAAAAAAAABLgEAACIAAAB03WKFYvTjP1B/HKj5G+A/AAAAP6wAAAAAAAAAAS8BAAAiAAAAQZ6i4fb84z9Qfxyo+RvgPwAAAD+7AAAAAAAAAAEwAQAAIgAAAApf4j2LBeQ/UH8cqPkb4D8AAAA/uwAAAAAAAAABMQEAACIAAADWHyKaHw7kP1B/HKj5G+A/AAAAP8sAAAAAAAAAATIBAAAiAAAAoeBh9rMW5D9Qfxyo+RvgPwAAAD/LAAAAAAAAAAEzAQAAIgAAAGqhoVJIH+Q/UH8cqPkb4D8AAAA/ywAAAAAAAAABNAEAACIAAAA3YuGu3CfkP1B/HKj5G+A/AAAAP9sAAAAAAAAAATUBAAAiAAAAzONgZwU55D9Qfxyo+RvgPwAAAD/qAAAAAAAAAAE2AQAAIgAAAJekoMOZQeQ/UH8cqPkb4D8AAAA/6gAAAAAAAAABNwEAACIAAABgZeAfLkrkP1B/HKj5G+A/AAAAP/oAAAAAAAAAATgBAAAiAAAAKiYgfMJS5D9Qfxyo+RvgPwAAAD/6AAAAAAAAAAE5AQAAIgAAAPjmX9hWW+Q/UH8cqPkb4D8AAAA/CQEAAAAAAAABOgEAACIAAADAp58062PkP1B/HKj5G+A/AAAAPwkBAAAAAAAAATsBAAAiAAAAimjfkH9s5D9Qfxyo+RvgPwAAAD8ZAQAAAAAAAAE8AQAAIgAAAFYpH+0TdeQ/UH8cqPkb4D8AAAA/GQEAAAAAAAABPQEAACIAAAAi6l5JqH3kP1B/HKj5G+A/AAAAPykBAAAAAAAAAT4BAAAiAAAA66qepTyG5D9Qfxyo+RvgPwAAAD8pAQAAAAAAAAE/AQAAIgAAALZr3gHRjuQ/UH8cqPkb4D8AAAA/OAEAAAAAAAABQAEAACIAAACDLB5eZZfkP1B/HKj5G+A/AAAAP0gBAAAAAAAAAUEBAAAiAAAATO1duvmf5D9Qfxyo+RvgPwAAAD9XAQAAAAAAAAFCAQAAIgAAABiunRaOqOQ/UH8cqPkb4D8AAAA/VwEAAAAAAAABQwEAACIAAADhbt1yIrHkP1B/HKj5G+A/AAAAP2cBAAAAAAAAAUQBAAAiAAAArC8dz7a55D9Qfxyo+RvgPwAAAD9nAQAAAAAAAAFFAQAAIgAAAHnwXCtLwuQ/UH8cqPkb4D8AAAA/dwEAAAAAAAABRgEAACIAAABBsZyH38rkP1B/HKj5G+A/AAAAP3cBAAAAAAAAAUcBAAAiAAAAC3Lc43PT5D9Qfxyo+RvgPwAAAD93AQAAAAAAAAFIAQAAIgAAANkyHEAI3OQ/UH8cqPkb4D8AAAA/hgEAAAAAAAABSQEAACIAAACi81ucnOTkP1B/HKj5G+A/AAAAP5YBAAAAAAAAAUoBAAAiAAAAbLSb+DDt5D9Qfxyo+RvgPwAAAD+lAQAAAAAAAAFLAQAAIgAAADd121TF9eQ/UH8cqPkb4D8AAAA/pQEAAAAAAAABTAEAACIAAAADNhuxWf7kP1B/HKj5G+A/AAAAP7UBAAAAAAAAAU0BAAAiAAAAzfZaDe4G5T9Qfxyo+RvgPwAAAD+1AQAAAAAAAAFOAQAAIgAAAJi3mmmCD+U/UH8cqPkb4D8AAAA/xQEAAAAAAAABTwEAACIAAAAtORoiqyDlP1B/HKj5G+A/AAAAP8UBAAAAAAAAAVABAAAiAAAA+PlZfj8p5T9Qfxyo+RvgPwAAAD/UAQAAAAAAAAFRAQAAIgAAAMK6mdrTMeU/UH8cqPkb4D8AAAA/1AEAAAAAAAABUgEAACIAAACOe9k2aDrlPwAAAAAAAOA/AAAAP+QBAAAAAAAAAVMBAAAiAAAAWjwZk/xC5T8AAAAAAADgPwAAAD/kAQAAAAAAAAFUAQAAIgAAACP9WO+QS+U/AAAAAAAA4D8AAAA/+AEAAAAAAAABVQEAACIAAADtvZhLJVTlPwAAAAAAAOA/AAAAP/gBAAAAAAAAAVYBAAAiAAAAu37Yp7lc5T8AAAAAAADgPwAAAD8IAgAAAAAAAAFXAQAAIgAAAIM/GAROZeU/AAAAAAAA4D8AAAA/CAIAAAAAAAABWAEAACIAAABNAFhg4m3lPwAAAAAAAOA/AAAAPxgCAAAAAAAAAVkBAAAiAAAAGcGXvHZ25T8AAAAAAADgPwAAAD8YAgAAAAAAAAFaAQAAIgAAAOSB1xgLf+U/AAAAAAAA4D8AAAA/JwIAAAAAAAABWwEAACIAAACuQhd1n4flPwAAAAAAAOA/AAAAPycCAAAAAAAAAVwBAAAiAAAAeQNX0TOQ5T8AAAAAAADgPwAAAD83AgAAAAAAAAFdAQAAIgAAAEXEli3ImOU/AAAAAAAA4D8AAAA/RgIAAAAAAAABXgEAACIAAAAPhdaJXKHlPwAAAAAAAOA/AAAAP3UCAAAAAAAAAV8BAAAiAAAAb8eVnhm75T8AAAAAAADgPwAAAD+FAgAAAAAAAAFgAQAAIgAAADqI1fqtw+U/bAHHrwzI3z8AAAA/lAIAAAAAAAABYQEAACIAAADOCVWz1tTlP2wBx68MyN8/AAAAP5QCAAAAAAAAAWIBAAAiAAAAm8qUD2vd5T9sAcevDMjfPwAAAD+kAgAAAAAAAAFjAQAAIgAAAGWL1Gv/5eU/bAHHrwzI3z8AAAA/pAIAAAAAAAABZAEAACIAAAAvTBTIk+7lP2wBx68MyN8/AAAAP7QCAAAAAAAAAWUBAAAiAAAA+gxUJCj35T9sAcevDMjfPwAAAD+0AgAAAAAAAAFmAQAAIgAAAMXNk4C8/+U/bAHHrwzI3z8AAAA/wwIAAAAAAAABZwEAACIAAACPjtPcUAjmP2wBx68MyN8/AAAAP8MCAAAAAAAAAWgBAAAiAAAAW08TOeUQ5j9sAcevDMjfPwAAAD/TAgAAAAAAAAFpAQAAIgAAACYQU5V5GeY/bAHHrwzI3z8AAAA/0wIAAAAAAAABagEAACIAAADw0JLxDSLmP2wBx68MyN8/AAAAP+ICAAAAAAAAAWsBAAAiAAAAhVISqjYz5j9sAcevDMjfPwAAAD/iAgAAAAAAAAFsAQAAIgAAAFETUgbLO+Y/bAHHrwzI3z8AAAA/8gIAAAAAAAABbQEAACIAAAAc1JFiX0TmP2wBx68MyN8/AAAAP/ICAAAAAAAAAW4BAAAiAAAA5pTRvvNM5j9sAcevDMjfPwAAAD8CAwAAAAAAAAFvAQAAIgAAAHwWUXccXuY/bAHHrwzI3z8AAAA/AgMAAAAAAAABcAEAACIAAAAQmNAvRW/mP2wBx68MyN8/AAAAPxEDAAAAAAAAAXEBAAAiAAAA3FgQjNl35j9sAcevDMjfPwAAAD8RAwAAAAAAAAFyAQAAIgAAAHHaj0QCieY/bAHHrwzI3z8AAAA/IQMAAAAAAAABcwEAACIAAAAGXA/9KprmP2wBx68MyN8/AAAAPyEDAAAAAAAAAXQBAAAiAAAA0hxPWb+i5j9sAcevDMjfPwAAAD8wAwAAAAAAAAF1AQAAIgAAAGeezhHos+Y/bAHHrwzI3z8AAAA/MAMAAAAAAAABdgEAACIAAAD9H07KEMXmP2wBx68MyN8/AAAAP0ADAAAAAAAAAXcBAAAiAAAAx+CNJqXN5j9sAcevDMjfPwAAAD9AAwAAAAAAAAF4AQAAIgAAAJGhzYI51uY/bAHHrwzI3z8AAAA/UAMAAAAAAAABeQEAACIAAABeYg3fzd7mP2wBx68MyN8/AAAAP1ADAAAAAAAAAXoBAAAiAAAAKCNNO2Ln5j9sAcevDMjfPwAAAD9fAwAAAAAAAAF7AQAAIgAAAPLjjJf27+Y/bAHHrwzI3z8AAAA/XwMAAAAAAAABfAEAACIAAAC9pMzzivjmP2wBx68MyN8/AAAAP28DAAAAAAAAAX0BAAAiAAAAiGUMUB8B5z9sAcevDMjfPwAAAD9vAwAAAAAAAAF+AQAAIgAAAFImTKyzCec/bAHHrwzI3z8AAAA/fgMAAAAAAAABfwEAACIAAAAe54sISBLnP2wBx68MyN8/AAAAP34DAAAAAAAAAYABAAAiAAAA6KfLZNwa5z9sAcevDMjfPwAAAD+OAwAAAAAAAAGBAQAAIgAAALNoC8FwI+c/bAHHrwzI3z8AAAA/jgMAAAAAAAABggEAACIAAAB+KUsdBSznP2wBx68MyN8/AAAAP54DAAAAAAAAAYMBAAAiAAAASOqKeZk05z9sAcevDMjfPwAAAD+eAwAAAAAAAAGEAQAAIgAAABSrytUtPec/bAHHrwzI3z8AAAA/rQMAAAAAAAABhQEAACIAAADfawoywkXnP2wBx68MyN8/AAAAP60DAAAAAAAAAYYBAAAiAAAAc+2J6upW5z9sAcevDMjfPwAAAD+9AwAAAAAAAAGHAQAAIgAAAAlvCaMTaOc/bAHHrwzI3z8AAAA/vQMAAAAAAAABiAEAACIAAADTL0n/p3DnP2wBx68MyN8/AAAAP8wDAAAAAAAAAYkBAAAiAAAANHIIFGWK5z9sAcevDMjfPwAAAD/MAwAAAAAAAAGKAQAAIgAAAJS0xygipOc/bAHHrwzI3z8AAAA/3AMAAAAAAAABiwEAACIAAAD19oY9373nP2wBx68MyN8/AAAAP9wDAAAAAAAAAYwBAAAiAAAAingG9gfP5z9sAcevDMjfPwAAAD/sAwAAAAAAAAGNAQAAIgAAACH6ha4w4Oc/bAHHrwzI3z8AAAA/7AMAAAAAAAABjgEAACIAAAC1ewVnWfHnP2wBx68MyN8/AAAAP/EDAAAAAAAAAY8BAAAiAAAAS/2EH4IC6D9sAcevDMjfPwAAAD/xAwAAAAAAAAGQAQAAIgAAAOF+BNiqE+g/bAHHrwzI3z8AAAA/AQQAAAAAAAABkQEAACIAAACrP0Q0PxzoP9ACjl8ZkN8/AAAAPwEEAAAAAAAAAZIBAAAiAAAAdgCEkNMk6D/QAo5fGZDfPwAAAD8QBAAAAAAAAAGTAQAAIgAAAAuCA0n8Neg/0AKOXxmQ3z8AAAA/EAQAAAAAAAABlAEAACIAAADXQkOlkD7oP9ACjl8ZkN8/AAAAPyAEAAAAAAAAAZUBAAAiAAAAogODASVH6D/QAo5fGZDfPwAAAD8gBAAAAAAAAAGWAQAAIgAAAGzEwl25T+g/0AKOXxmQ3z8AAAA/MAQAAAAAAAABlwEAACIAAAA2hQK6TVjoP9ACjl8ZkN8/AAAAPzAEAAAAAAAAAZgBAAAiAAAAAkZCFuJg6D/QAo5fGZDfPwAAAD8/BAAAAAAAAAGZAQAAIgAAAMwGgnJ2aeg/0AKOXxmQ3z8AAAA/TwQAAAAAAAABmgEAACIAAACWx8HOCnLoP9ACjl8ZkN8/AAAAP08EAAAAAAAAAZsBAAAiAAAAYogBK5966D/QAo5fGZDfPwAAAD9eBAAAAAAAAAGcAQAAIgAAAC1JQYczg+g/0AKOXxmQ3z8AAAA/XgQAAAAAAAABnQEAACIAAAD3CYHjx4voP9ACjl8ZkN8/AAAAP24EAAAAAAAAAZ4BAAAiAAAAwsrAP1yU6D/QAo5fGZDfPwAAAD9uBAAAAAAAAAGfAQAAIgAAAIyLAJzwnOg/0AKOXxmQ3z8AAAA/fgQAAAAAAAABoAEAACIAAABXTED4hKXoP9ACjl8ZkN8/AAAAP34EAAAAAAAAAaEBAAAiAAAAIw2AVBmu6D/QAo5fGZDfPwAAAD+NBAAAAAAAAAGiAQAAIgAAAO3Nv7Cttug/0AKOXxmQ3z8AAAA/jQQAAAAAAAABowEAACIAAACDTz9p1sfoP9ACjl8ZkN8/AAAAP50EAAAAAAAAAaQBAAAiAAAATRB/xWrQ6D/QAo5fGZDfPwAAAD+dBAAAAAAAAAGlAQAAIgAAAOSR/n2T4eg/0AKOXxmQ3z8AAAA/rAQAAAAAAAABpgEAACIAAACuUj7aJ+roP9ACjl8ZkN8/AAAAP6wEAAAAAAAAAacBAAAiAAAAQ9S9klD76D/QAo5fGZDfPwAAAD+8BAAAAAAAAAGoAQAAIgAAAA6V/e7kA+k/0AKOXxmQ3z8AAAA/vAQAAAAAAAABqQEAACIAAACkFn2nDRXpP9ACjl8ZkN8/AAAAP8wEAAAAAAAAAaoBAAAiAAAAbte8A6Id6T/QAo5fGZDfPwAAAD/MBAAAAAAAAAGrAQAAIgAAADmY/F82Juk/0AKOXxmQ3z8AAAA/2wQAAAAAAAABrAEAACIAAAAEWTy8yi7pP9ACjl8ZkN8/AAAAP9sEAAAAAAAAAa0BAAAiAAAAzhl8GF836T/QAo5fGZDfPwAAAD/rBAAAAAAAAAGuAQAAIgAAAJrau3TzP+k/0AKOXxmQ3z8AAAA/6wQAAAAAAAABrwEAACIAAAAvXDstHFHpP9ACjl8ZkN8/AAAAP/oEAAAAAAAAAbABAAAiAAAA+Bx7ibBZ6T/QAo5fGZDfPwAAAD/6BAAAAAAAAAGxAQAAIgAAAMXduuVEYuk/0AKOXxmQ3z8AAAA/CgUAAAAAAAABsgEAACIAAABZXzqebXPpP9ACjl8ZkN8/AAAAPwoFAAAAAAAAAbMBAAAiAAAA8OC5VpaE6T/QAo5fGZDfPwAAAD8aBQAAAAAAAAG0AQAAIgAAAIViOQ+/lek/0AKOXxmQ3z8AAAA/GgUAAAAAAAABtQEAACIAAADmpPgjfK/pP9ACjl8ZkN8/AAAAPykFAAAAAAAAAbYBAAAiAAAAeyZ43KTA6T/QAo5fGZDfPwAAAD8pBQAAAAAAAAG3AQAAIgAAAEbntzg5yek/bAHHrwzI3z8AAAA/OQUAAAAAAAABuAEAACIAAADZaDfxYdrpP2wBx68MyN8/AAAAPzkFAAAAAAAAAbkBAAAiAAAAceq2qYrr6T9sAcevDMjfPwAAAD9IBQAAAAAAAAG6AQAAIgAAADqr9gUf9Ok/bAHHrwzI3z8AAAA/SAUAAAAAAAABuwEAACIAAADRLHa+RwXqP2wBx68MyN8/AAAAP1gFAAAAAAAAAbwBAAAiAAAAmu21GtwN6j9sAcevDMjfPwAAAD9YBQAAAAAAAAG9AQAAIgAAAGeu9XZwFuo/bAHHrwzI3z8AAAA/aAUAAAAAAAABvgEAACIAAAD8L3UvmSfqP2wBx68MyN8/AAAAP2gFAAAAAAAAAb8BAAAiAAAAx/C0iy0w6j/QAo5fGZDfPwAAAD93BQAAAAAAAAHAAQAAIgAAAJCx9OfBOOo/0AKOXxmQ3z8AAAA/dwUAAAAAAAABwQEAACIAAABccjREVkHqP9ACjl8ZkN8/AAAAP4cFAAAAAAAAAcIBAAAiAAAAKDN0oOpJ6j/QAo5fGZDfPwAAAD+HBQAAAAAAAAHDAQAAIgAAAPLzs/x+Uuo/0AKOXxmQ3z8AAAA/lgUAAAAAAAABxAEAACIAAAC6tPNYE1vqP9ACjl8ZkN8/AAAAP5YFAAAAAAAAAcUBAAAiAAAAiHUztadj6j/QAo5fGZDfPwAAAD+mBQAAAAAAAAHGAQAAIgAAAFI2cxE8bOo/0AKOXxmQ3z8AAAA/pgUAAAAAAAABxwEAACIAAAAb97Jt0HTqP9ACjl8ZkN8/AAAAP7YFAAAAAAAAAcgBAAAiAAAA5rfyyWR96j/QAo5fGZDfPwAAAD+2BQAAAAAAAAHJAQAAIgAAALN4Mib5heo/bAHHrwzI3z8AAAA/xQUAAAAAAAABygEAACIAAAB8OXKCjY7qP2wBx68MyN8/AAAAP8UFAAAAAAAAAcsBAAAiAAAASPqx3iGX6j9sAcevDMjfPwAAAD/VBQAAAAAAAAHMAQAAIgAAABG78Tq2n+o/bAHHrwzI3z8AAAA/1QUAAAAAAAABzQEAACIAAADcezGXSqjqP2wBx68MyN8/AAAAP+QFAAAAAAAAAc4BAAAiAAAAqTxx896w6j9sAcevDMjfPwAAAD/kBQAAAAAAAAHPAQAAIgAAAHH9sE9zueo/bAHHrwzI3z8AAAA/9AUAAAAAAAAB0AEAACIAAAA+vvCrB8LqPwAAAAAAAOA/AAAAPwMGAAAAAAAAAdEBAAAiAAAACX8wCJzK6j8AAAAAAADgPwAAAD8TBgAAAAAAAAHSAQAAIgAAAJwAsMDE2+o/AAAAAAAA4D8AAAA/EwYAAAAAAAAB0wEAACIAAABqwe8cWeTqPwAAAAAAAOA/AAAAPyIGAAAAAAAAAdQBAAAiAAAA/UJv1YH16j8AAAAAAADgPwAAAD8iBgAAAAAAAAHVAQAAIgAAAMgDrzEW/uo/AAAAAAAA4D8AAAA/MgYAAAAAAAAB1gEAACIAAABdhS7qPg/rPwAAAAAAAOA/AAAAPzIGAAAAAAAAAdcBAAAiAAAA8gauomcg6z8AAAAAAADgPwAAAD9BBgAAAAAAAAHYAQAAIgAAAL7H7f77KOs/AAAAAAAA4D8AAAA/QQYAAAAAAAAB2QEAACIAAABTSW23JDrrPwAAAAAAAOA/AAAAP1EGAAAAAAAAAdoBAAAiAAAAHgqtE7lC6z8AAAAAAADgPwAAAD9RBgAAAAAAAAHbAQAAIgAAALOLLMzhU+s/AAAAAAAA4D8AAAA/YQYAAAAAAAAB3AEAACIAAABLDayECmXrP1B/HKj5G+A/AAAAP3AGAAAAAAAAAd0BAAAiAAAAFM7r4J5t6z9Qfxyo+RvgPwAAAD9wBgAAAAAAAAHeAQAAIgAAAKlPa5nHfus/UH8cqPkb4D8AAAA/cAYAAAAAAAAB3wEAACIAAAB1EKv1W4frP1B/HKj5G+A/AAAAP4AGAAAAAAAAAeABAAAiAAAACpIqroSY6z9Qfxyo+RvgPwAAAD+ABgAAAAAAAAHhAQAAIgAAANRSagoZoes/UH8cqPkb4D8AAAA/jwYAAAAAAAAB4gEAACIAAACfE6pmranrP1B/HKj5G+A/AAAAP48GAAAAAAAAAeMBAAAiAAAAatTpwkGy6z9Qfxyo+RvgPwAAAD+fBgAAAAAAAAHkAQAAIgAAADSVKR/Wuus/UH8cqPkb4D8AAAA/rwYAAAAAAAAB5QEAACIAAAAAVml7asPrP1B/HKj5G+A/AAAAP68GAAAAAAAAAeYBAAAiAAAAzBap1/7L6z9Qfxyo+RvgPwAAAD+vBgAAAAAAAAHnAQAAIgAAAJXX6DOT1Os/UH8cqPkb4D8AAAA/vgYAAAAAAAAB6AEAACIAAABfmCiQJ93rP1B/HKj5G+A/AAAAP74GAAAAAAAAAekBAAAiAAAALVlo7Lvl6z9Qfxyo+RvgPwAAAD/OBgAAAAAAAAHqAQAAIgAAAPUZqEhQ7us/UH8cqPkb4D8AAAA/zgYAAAAAAAAB6wEAACIAAADA2uek5PbrP1B/HKj5G+A/AAAAP90GAAAAAAAAAewBAAAiAAAAi5snAXn/6z9Qfxyo+RvgPwAAAD/dBgAAAAAAAAHtAQAAIgAAACAdp7mhEOw/UH8cqPkb4D8AAAA/7QYAAAAAAAAB7gEAACIAAAC1niZyyiHsP1B/HKj5G+A/AAAAP/0GAAAAAAAAAe8BAAAiAAAAgV9mzl4q7D9Qfxyo+RvgPwAAAD/9BgAAAAAAAAHwAQAAIgAAABbh5YaHO+w/UH8cqPkb4D8AAAA//QYAAAAAAAAB8QEAACIAAACsYmU/sEzsP1B/HKj5G+A/AAAAPwwHAAAAAAAAAfIBAAAiAAAAQOTk99hd7D9Qfxyo+RvgPwAAAD8MBwAAAAAAAAHzAQAAIgAAAKEmpAyWd+w/UH8cqPkb4D8AAAA/HAcAAAAAAAAB9AEAACIAAABs5+NoKoDsP1B/HKj5G+A/AAAAPxwHAAAAAAAAAfUBAAAiAAAAzSmjfeeZ7D9Qfxyo+RvgPwAAAD8rBwAAAAAAAAH2AQAAIgAAAGKrIjYQq+w/UH8cqPkb4D8AAAA/KwcAAAAAAAAB9wEAACIAAAAtbGKSpLPsPwAAAAAAAOA/AAAAPzsHAAAAAAAAAfgBAAAiAAAAw+3hSs3E7D8AAAAAAADgPwAAAD87BwAAAAAAAAH5AQAAIgAAAFhvYQP21ew/AAAAAAAA4D8AAAA/SwcAAAAAAAAB+gEAACIAAADu8OC7HufsPwAAAAAAAOA/AAAAP0sHAAAAAAAAAfsBAAAiAAAAgnJgdEf47D8AAAAAAADgPwAAAD9aBwAAAAAAAAH8AQAAIgAAABn03yxwCe0/AAAAAAAA4D8AAAA/WgcAAAAAAAAB/QEAACIAAACudV/lmBrtPwAAAAAAAOA/AAAAP2oHAAAAAAAAAf4BAAAiAAAARPfencEr7T9sAcevDMjfPwAAAD9qBwAAAAAAAAH/AQAAIgAAAA+4HvpVNO0/bAHHrwzI3z8AAAA/eQcAAAAAAAABAAIAACIAAACkOZ6yfkXtP2wBx68MyN8/AAAAP3kHAAAAAAAAAQECAAAiAAAAObsda6dW7T9sAcevDMjfPwAAAD+JBwAAAAAAAAECAgAAIgAAANA8nSPQZ+0/bAHHrwzI3z8AAAA/iQcAAAAAAAABAwIAACIAAACa/dx/ZHDtP2wBx68MyN8/AAAAP5kHAAAAAAAAAQQCAAAiAAAAZL4c3Ph47T9sAcevDMjfPwAAAD+ZBwAAAAAAAAEFAgAAIgAAAC9/XDiNge0/bAHHrwzI3z8AAAA/qAcAAAAAAAABBgIAACIAAAD7P5yUIYrtP2wBx68MyN8/AAAAP6gHAAAAAAAAAQcCAAAiAAAAxQDc8LWS7T8AAAAAAADgPwAAAD+4BwAAAAAAAAEIAgAAIgAAAJDBG01Km+0/AAAAAAAA4D8AAAA/uAcAAAAAAAABCQIAACIAAABaglup3qPtPwAAAAAAAOA/AAAAP8cHAAAAAAAAAQoCAAAiAAAAJUObBXOs7T8AAAAAAADgPwAAAD/XBwAAAAAAAAELAgAAIgAAAPAD22EHte0/AAAAAAAA4D8AAAA/1wcAAAAAAAABDAIAACIAAAC6xBq+m73tPwAAAAAAAOA/AAAAP9cHAAAAAAAAAQ0CAAAiAAAAUUaadsTO7T8AAAAAAADgPwAAAD/nBwAAAAAAAAEOAgAAIgAAAOXHGS/t3+0/AAAAAAAA4D8AAAA/5wcAAAAAAAABDwIAACIAAAB7SZnnFfHtPwAAAAAAAOA/AAAAP/YHAAAAAAAAARACAAAiAAAAEcsYoD4C7j8AAAAAAADgPwAAAD/2BwAAAAAAAAERAgAAIgAAAKZMmFhnE+4/AAAAAAAA4D8AAAA/BggAAAAAAAABEgIAACIAAAA7zhcRkCTuPwAAAAAAAOA/AAAAPxUIAAAAAAAAARMCAAAiAAAAnBDXJU0+7j8AAAAAAADgPwAAAD8VCAAAAAAAAAEUAgAAIgAAADKSVt51T+4/AAAAAAAA4D8AAAA/FQgAAAAAAAABFQIAACIAAACT1BXzMmnuPwAAAAAAAOA/AAAAPyUIAAAAAAAAARYCAAAiAAAA8hbVB/CC7j8AAAAAAADgPwAAAD8lCAAAAAAAAAEXAgAAIgAAAIeYVMAYlO4/AAAAAAAA4D8AAAA/NQgAAAAAAAABGAIAACIAAADo2hPV1a3uPwAAAAAAAOA/AAAAPzUIAAAAAAAAARkCAAAiAAAAs5tTMWq27j8AAAAAAADgPwAAAD9ECAAAAAAAAAEaAgAAIgAAAEcd0+mSx+4/AAAAAAAA4D8AAAA/RAgAAAAAAAABGwIAACIAAADenlKiu9juPwAAAAAAAOA/AAAAP1QIAAAAAAAAARwCAAAiAAAAqF+S/k/h7j8AAAAAAADgPwAAAD9jCAAAAAAAAAEdAgAAIgAAAHQg0lrk6e4/AAAAAAAA4D8AAAA/YwgAAAAAAAABHgIAACIAAAA+4RG3ePLuPwAAAAAAAOA/AAAAP3MIAAAAAAAAAR8CAAAiAAAACKJREw377j8AAAAAAADgPwAAAD+DCAAAAAAAAAEgAgAAIgAAANRikW+hA+8/AAAAAAAA4D8AAAA/gwgAAAAAAAABIQIAACIAAACeI9HLNQzvPwAAAAAAAOA/AAAAP4MIAAAAAAAAASICAAAiAAAAaOQQKMoU7z8AAAAAAADgPwAAAD+SCAAAAAAAAAEjAgAAIgAAADSlUIReHe8/AAAAAAAA4D8AAAA/oggAAAAAAAABJAIAACIAAAD+ZZDg8iXvPwAAAAAAAOA/AAAAP7EIAAAAAAAAASUCAAAiAAAAyibQPIcu7z9Qfxyo+RvgPwAAAD+xCAAAAAAAAAEmAgAAIgAAAJTnD5kbN+8/UH8cqPkb4D8AAAA/wQgAAAAAAAABJwIAACIAAABeqE/1rz/vP5z+OFDzN+A/AAAAP8EIAAAAAAAAASgCAAAiAAAAKGmPUURI7z/ofVX47FPgPwAAAD/RCAAAAAAAAAEpAgAAIgAAAPYpz63YUO8/6H1V+OxT4D8AAAA/0QgAAAAAAAABKgIAACIAAADA6g4KbVnvPzb9caDmb+A/AAAAP9EIAAAAAAAAASsCAAAiAAAAVmyOwpVq7z82/XGg5m/gPwAAAD/gCAAAAAAAAAEsAgAAIgAAACAtzh4qc+8/Nv1xoOZv4D8AAAA/4AgAAAAAAAABLQIAACIAAAC2rk3XUoTvP4R8jkjgi+A/AAAAP/AIAAAAAAAAAS4CAAAiAAAASjDNj3uV7z+EfI5I4IvgPwAAAD//CAAAAAAAAAEvAgAAIgAAABbxDOwPnu8/hHyOSOCL4D8AAAA//wgAAAAAAAABMAIAACIAAADgsUxIpKbvP9D7qvDZp+A/AAAAPw8JAAAAAAAAATECAAAiAAAArHKMpDiv7z/Q+6rw2afgPwAAAD8PCQAAAAAAAAEyAgAAIgAAAHYzzADNt+8/0Puq8Nmn4D8AAAA/HwkAAAAAAAABMwIAACIAAABA9AtdYcDvP9D7qvDZp+A/AAAAPx8JAAAAAAAAATQCAAAiAAAACrVLufXI7z/Q+6rw2afgPwAAAD8uCQAAAAAAAAE1AgAAIgAAANZ1ixWK0e8/0Puq8Nmn4D8AAAA/PgkAAAAAAAABNgIAACIAAACgNstxHtrvP9D7qvDZp+A/AAAAP00JAAAAAAAAATcCAAAiAAAAavcKzrLi7z/Q+6rw2afgPwAAAD98CQAAAAAAAAE4AgAAIgAAADa4SipH6+8/0Puq8Nmn4D8AAAA/fAkAAAAAAAABOQIAACIAAAAoyke11bhkPx7I54gEvug/AAAAPwAAAAAAAAAAAToCAAAiAAAAyJQI9TFNbT8eyOeIBL7oPwAAAD8AAAAAAAAAAAE7AgAAIgAAACwVRTr1Onc/HsjniAS+6D8AAAA/kgAAAAAAAAABPAIAACIAAAB8eiVaI4V7Px7I54gEvug/AAAAP6EAAAAAAAAAAT0CAAAiAAAAwiLzzL8Mgj/OSMvgCqLoPwAAAD+hAAAAAAAAAAE+AgAAIgAAAGZV49zWMYQ/zkjL4Aqi6D8AAAA/sQAAAAAAAAABPwIAACIAAADKusP8BHyIP85Iy+AKoug/AAAAP7EAAAAAAAAAAUACAAAiAAAA2lKULErrjj/OSMvgCqLoPwAAAD/AAAAAAAAAAAFBAgAAIgAAAB9cOia8mpE/gsmuOBGG6D8AAAA/wAAAAAAAAAABQgIAACIAAADDjio207+TP4LJrjgRhug/AAAAP9AAAAAAAAAAAUMCAAAiAAAAy9oSznX3lj82SpKQF2roPwAAAD/QAAAAAAAAAAFEAgAAIgAAAIsNA96MHJk/NkqSkBdq6D8AAAA/4AAAAAAAAAABRQIAACIAAACTWet1L1ScP+rKdegdTug/AAAAP+AAAAAAAAAAAUYCAAAiAAAARYzbhUZ5nj+aS1lAJDLoPwAAAD/vAAAAAAAAAAFHAgAAIgAAACbs4Y502KA/mktZQCQy6D8AAAA/7wAAAAAAAAABSAIAACIAAAAqEtbaRXSiP07MPJgqFug/AAAAP/8AAAAAAAAAAUkCAAAiAAAALDjKJhcQpD9OzDyYKhboPwAAAD//AAAAAAAAAAFKAgAAIgAAAIZRwq6iIqU/Ak0g8DD65z8AAAA/DgEAAAAAAAABSwIAACIAAACKd7b6c76mPwJNIPAw+uc/AAAAPw4BAAAAAAAAAUwCAAAiAAAAjJ2qRkVaqD+0zQNIN97nPwAAAD8eAQAAAAAAAAFNAgAAIgAAAOC2os7QbKk/tM0DSDfe5z8AAAA/HgEAAAAAAAABTgIAACIAAADi3JYaogirP7TNA0g33uc/AAAAPy4BAAAAAAAAAU8CAAAiAAAAQvaOoi0brD+0zQNIN97nPwAAAD8uAQAAAAAAAAFQAgAAIgAAAJwPhyq5La0/tM0DSDfe5z8AAAA/PQEAAAAAAAABUQIAACIAAABOHIPu/ratP7TNA0g33uc/AAAAPz0BAAAAAAAAAVICAAAiAAAA8Ch/skRArj9oTuefPcLnPwAAAD9NAQAAAAAAAAFTAgAAIgAAAKA1e3aKya4/aE7nnz3C5z8AAAA/TQEAAAAAAAABVAIAACIAAACgZ9dv2CLUP8qczj97hO8/AAAAPwAAAAAAAAAAAVUCAAAiAAAANulWKAE01D/KnM4/e4TvPwAAAD8AAAAAAAAAAAFWAgAAIgAAAMtq1uApRdQ/fh2yl4Fo7z8AAAA/bQAAAAAAAAABVwIAACIAAABg7FWZUlbUP34dspeBaO8/AAAAP30AAAAAAAAAAVgCAAAiAAAA923VUXtn1D8ynpXvh0zvPwAAAD99AAAAAAAAAAFZAgAAIgAAACFx1MLMidQ/4h55R44w7z8AAAA/jAAAAAAAAAABWgIAACIAAABMdNMzHqzUP+IeeUeOMO8/AAAAP5wAAAAAAAAAAVsCAAAiAAAAeHfSpG/O1D/iHnlHjjDvPwAAAD+cAAAAAAAAAAFcAgAAIgAAAKJ60RXB8NQ/lp9cn5QU7z8AAAA/qwAAAAAAAAABXQIAACIAAABj/08/OyTVP5afXJ+UFO8/AAAAP6sAAAAAAAAAAV4CAAAiAAAAI4TOaLVX1T+Wn1yflBTvPwAAAD+7AAAAAAAAAAFfAgAAIgAAAHqKzEpYnNU/TCBA95r47j8AAAA/uwAAAAAAAAABYAIAACIAAAA7D0t00s/VP0wgQPea+O4/AAAAP8sAAAAAAAAAAWECAAAiAAAAjhVJVnUU1j9MIED3mvjuPwAAAD/LAAAAAAAAAAFiAgAAIgAAAFGax3/vR9Y/TCBA95r47j8AAAA/2gAAAAAAAAABYwIAACIAAAAPH0apaXvWP0wgQPea+O4/AAAAP9oAAAAAAAAAAWQCAAAiAAAA0KPE0uOu1j9MIED3mvjuPwAAAD/qAAAAAAAAAAFlAgAAIgAAAJIoQ/xd4tY/TCBA95r47j8AAAA/6gAAAAAAAAABZgIAACIAAABRrcEl2BXXP0wgQPea+O4/AAAAP/kAAAAAAAAAAWcCAAAiAAAAfbDAlik41z9MIED3mvjuPwAAAD/5AAAAAAAAAAFoAgAAIgAAAEA1P8Cja9c/TCBA95r47j8AAAA/CQEAAAAAAAABaQIAACIAAABpOD4x9Y3XP0wgQPea+O4/AAAAPwkBAAAAAAAAAWoCAAAiAAAAkzs9okaw1z9MIED3mvjuPwAAAD8ZAQAAAAAAAAFrAgAAIgAAAL8+PBOY0tc/TCBA95r47j8AAAA/GQEAAAAAAAABbAIAACIAAADqQTuE6fTXP0wgQPea+O4/AAAAPygBAAAAAAAAAW0CAAAiAAAAgsO6PBIG2D9MIED3mvjuPwAAAD8oAQAAAAAAAAFuAgAAIgAAAEBIOWaMOdg/lp9cn5QU7z8AAAA/OAEAAAAAAAABbwIAACIAAAABzbePBm3YP5afXJ+UFO8/AAAAPzgBAAAAAAAAAXACAAAiAAAALNC2AFiP2D+Wn1yflBTvPwAAAD9HAQAAAAAAAAFxAgAAIgAAAO1UNSrSwtg/lp9cn5QU7z8AAAA/RwEAAAAAAAABcgIAACIAAACt2bNTTPbYP5afXJ+UFO8/AAAAP1cBAAAAAAAAAXMCAAAiAAAAbl4yfcYp2T+Wn1yflBTvPwAAAD9XAQAAAAAAAAF0AgAAIgAAAC7jsKZAXdk/lp9cn5QU7z8AAAA/ZwEAAAAAAAABdQIAACIAAACE6a6I46HZP5afXJ+UFO8/AAAAP2cBAAAAAAAAAXYCAAAiAAAAR24tsl3V2T+Wn1yflBTvPwAAAD92AQAAAAAAAAF3AgAAIgAAAAjzq9vXCNo/lp9cn5QU7z8AAAA/dgEAAAAAAAABeAIAACIAAADFdyoFUjzaP5afXJ+UFO8/AAAAP4YBAAAAAAAAAXkCAAAiAAAAhvyoLsxv2j+Wn1yflBTvPwAAAD+GAQAAAAAAAAF6AgAAIgAAAEiBJ1hGo9o/lp9cn5QU7z8AAAA/lQEAAAAAAAABewIAACIAAAByhCbJl8XaP5afXJ+UFO8/AAAAP5UBAAAAAAAAAXwCAAAiAAAACQamgcDW2j+Wn1yflBTvPwAAAD+lAQAAAAAAAAF9AgAAIgAAADMJpfIR+do/lp9cn5QU7z8AAAA/pQEAAAAAAAABfgIAACIAAADLiiSrOgrbP5afXJ+UFO8/AAAAP7MBAAAAAAAAAX8CAAAiAAAAXQykY2Mb2z+Wn1yflBTvPwAAAD+zAQAAAAAAAAGAAgAAIgAAAIgPo9S0Pds/lp9cn5QU7z8AAAA/wgEAAAAAAAABgQIAACIAAAAekSKN3U7bP+IeeUeOMO8/AAAAP8IBAAAAAAAAAYICAAAiAAAASZQh/i5x2z/iHnlHjjDvPwAAAD/SAQAAAAAAAAGDAgAAIgAAAHSXIG+Ak9s/4h55R44w7z8AAAA/0gEAAAAAAAABhAIAACIAAAA1HJ+Y+sbbP+IeeUeOMO8/AAAAP+EBAAAAAAAAAYUCAAAiAAAA9qAdwnT62z/iHnlHjjDvPwAAAD/hAQAAAAAAAAGGAgAAIgAAALclnOvuLdw/4h55R44w7z8AAAA/8QEAAAAAAAABhwIAACIAAAB1qhoVaWHcP+IeeUeOMO8/AAAAP/EBAAAAAAAAAYgCAAAiAAAANy+ZPuOU3D/iHnlHjjDvPwAAAD8BAgAAAAAAAAGJAgAAIgAAAI41lyCG2dw/4h55R44w7z8AAAA/AQIAAAAAAAABigIAACIAAABPuhVKAA3dP+IeeUeOMO8/AAAAPxACAAAAAAAAAYsCAAAiAAAADj+Uc3pA3T/iHnlHjjDvPwAAAD8QAgAAAAAAAAGMAgAAIgAAAM/DEp30c90/4h55R44w7z8AAAA/IAIAAAAAAAABjQIAACIAAACQSJHGbqfdP+IeeUeOMO8/AAAAPyACAAAAAAAAAY4CAAAiAAAAUc0P8Oja3T/iHnlHjjDvPwAAAD8vAgAAAAAAAAGPAgAAIgAAABJSjhljDt4/4h55R44w7z8AAAA/LwIAAAAAAAABkAIAACIAAADQ1gxD3UHeP+IeeUeOMO8/AAAAPz8CAAAAAAAAAZECAAAiAAAAkluLbFd13j/iHnlHjjDvPwAAAD8/AgAAAAAAAAGSAgAAIgAAALxeit2ol94/4h55R44w7z8AAAA/TwIAAAAAAAABkwIAACIAAAB+4wgHI8veP+IeeUeOMO8/AAAAP08CAAAAAAAAAZQCAAAiAAAAOmiHMJ3+3j/iHnlHjjDvPwAAAD9eAgAAAAAAAAGVAgAAIgAAAPzsBVoXMt8/lp9cn5QU7z8AAAA/XgIAAAAAAAABlgIAACIAAAC+cYSDkWXfP5afXJ+UFO8/AAAAP24CAAAAAAAAAZcCAAAiAAAA6HSD9OKH3z+Wn1yflBTvPwAAAD9uAgAAAAAAAAGYAgAAIgAAAKj5AR5du98/lp9cn5QU7z8AAAA/fQIAAAAAAAABmQIAACIAAABqfoBH1+7fP5afXJ+UFO8/AAAAP30CAAAAAAAAAZoCAAAiAAAAloF/uCgR4D+Wn1yflBTvPwAAAD+NAgAAAAAAAAGbAgAAIgAAAPfDPs3lKuA/TCBA95r47j8AAAA/jQIAAAAAAAABnAIAACIAAACMRb6FDjzgP0wgQPea+O4/AAAAP50CAAAAAAAAAZ0CAAAiAAAA7Id9mstV4D9MIED3mvjuPwAAAD+dAgAAAAAAAAGeAgAAIgAAAEvKPK+Ib+A/TCBA95r47j8AAAA/rAIAAAAAAAABnwIAACIAAACsDPzDRYngP0wgQPea+O4/AAAAP6wCAAAAAAAAAaACAAAiAAAA1g/7NJer4D9MIED3mvjuPwAAAD+8AgAAAAAAAAGhAgAAIgAAAAAT+qXozeA/TCBA95r47j8AAAA/vAIAAAAAAAABogIAACIAAAAtFvkWOvDgP0wgQPea+O4/AAAAP8sCAAAAAAAAAaMCAAAiAAAAWBn4h4sS4T9MIED3mvjuPwAAAD/LAgAAAAAAAAGkAgAAIgAAAIMc9/jcNOE/TCBA95r47j8AAAA/2wIAAAAAAAABpQIAACIAAACvH/ZpLlfhP/6gI0+h3O4/AAAAP9sCAAAAAAAAAaYCAAAiAAAA2SL12n954T/+oCNPodzuPwAAAD/rAgAAAAAAAAGnAgAAIgAAAAQm9EvRm+E/riEHp6fA7j8AAAA/6wIAAAAAAAABqAIAACIAAAD66TIZt8bhP64hB6enwO4/AAAAP/oCAAAAAAAAAakCAAAiAAAAJO0xigjp4T9kour+raTuPwAAAD/6AgAAAAAAAAGqAgAAIgAAAFDwMPtZC+I/FiPOVrSI7j8AAAA/CgMAAAAAAAABqwIAACIAAAB68y9sqy3iPxYjzla0iO4/AAAAPwoDAAAAAAAAAawCAAAiAAAApfYu3fxP4j/Io7GuumzuPwAAAD8ZAwAAAAAAAAGtAgAAIgAAAJy6barieuI/yKOxrrps7j8AAAA/GQMAAAAAAAABrgIAACIAAADGvWwbNJ3iP3wklQbBUO4/AAAAPykDAAAAAAAAAa8CAAAiAAAA88BrjIW/4j98JJUGwVDuPwAAAD8pAwAAAAAAAAGwAgAAIgAAAB3Eav3W4eI/LqV4Xsc07j8AAAA/OQMAAAAAAAABsQIAACIAAABHx2luKATjP+AlXLbNGO4/AAAAPzkDAAAAAAAAAbICAAAiAAAAqAkpg+Ud4z/gJVy2zRjuPwAAAD9IAwAAAAAAAAGzAgAAIgAAANQMKPQ2QOM/lKY/DtT87T8AAAA/SAMAAAAAAAABtAIAACIAAAA1T+cI9FnjP5SmPw7U/O0/AAAAP1gDAAAAAAAAAbUCAAAiAAAAlJGmHbFz4z9GJyNm2uDtPwAAAD9YAwAAAAAAAAG2AgAAIgAAAPXTZTJujeM/RicjZtrg7T8AAAA/ZwMAAAAAAAABtwIAACIAAABVFiVHK6fjP0YnI2ba4O0/AAAAP2cDAAAAAAAAAbgCAAAiAAAAtljkW+jA4z9GJyNm2uDtPwAAAD93AwAAAAAAAAG5AgAAIgAAABabo3Cl2uM/RicjZtrg7T8AAAA/dwMAAAAAAAABugIAACIAAAB03WKFYvTjP0YnI2ba4O0/AAAAP4cDAAAAAAAAAbsCAAAiAAAA1h8imh8O5D9GJyNm2uDtPwAAAD+HAwAAAAAAAAG8AgAAIgAAADdi4a7cJ+Q/RicjZtrg7T8AAAA/lgMAAAAAAAABvQIAACIAAACXpKDDmUHkP5SmPw7U/O0/AAAAP5YDAAAAAAAAAb4CAAAiAAAA+OZf2FZb5D+Upj8O1PztPwAAAD+mAwAAAAAAAAG/AgAAIgAAAFYpH+0TdeQ/lKY/DtT87T8AAAA/pgMAAAAAAAABwAIAACIAAAC2a94B0Y7kP5SmPw7U/O0/AAAAP7UDAAAAAAAAAcECAAAiAAAAGK6dFo6o5D/gJVy2zRjuPwAAAD+7AwAAAAAAAAHCAgAAIgAAAHnwXCtLwuQ/4CVcts0Y7j8AAAA/ywMAAAAAAAABwwIAACIAAADZMhxACNzkP+AlXLbNGO4/AAAAP8sDAAAAAAAAAcQCAAAiAAAAN3XbVMX15D/gJVy2zRjuPwAAAD/bAwAAAAAAAAHFAgAAIgAAAJi3mmmCD+U/4CVcts0Y7j8AAAA/2wMAAAAAAAABxgIAACIAAAD4+Vl+PynlP+AlXLbNGO4/AAAAP+oDAAAAAAAAAccCAAAiAAAAWjwZk/xC5T/gJVy2zRjuPwAAAD/qAwAAAAAAAAHIAgAAIgAAALt+2Ke5XOU/4CVcts0Y7j8AAAA/+gMAAAAAAAAByQIAACIAAABNAFhg4m3lP+AlXLbNGO4/AAAAP/oDAAAAAAAAAcoCAAAiAAAA5IHXGAt/5T/gJVy2zRjuPwAAAD8JBAAAAAAAAAHLAgAAIgAAAHkDV9EzkOU/4CVcts0Y7j8AAAA/CQQAAAAAAAABzAIAACIAAABFxJYtyJjlP+AlXLbNGO4/AAAAPxkEAAAAAAAAAc0CAAAiAAAA2kUW5vCp5T/gJVy2zRjuPwAAAD8ZBAAAAAAAAAHOAgAAIgAAAKQGVkKFsuU/4CVcts0Y7j8AAAA/KQQAAAAAAAABzwIAACIAAAA6iNX6rcPlP+AlXLbNGO4/AAAAPykEAAAAAAAAAdACAAAiAAAAm8qUD2vd5T/gJVy2zRjuPwAAAD84BAAAAAAAAAHRAgAAIgAAAPoMVCQo9+U/4CVcts0Y7j8AAAA/OAQAAAAAAAAB0gIAACIAAABbTxM55RDmP+AlXLbNGO4/AAAAP0gEAAAAAAAAAdMCAAAiAAAA8NCS8Q0i5j/gJVy2zRjuPwAAAD9XBAAAAAAAAAHUAgAAIgAAAFETUgbLO+Y/LqV4Xsc07j8AAAA/VwQAAAAAAAAB1QIAACIAAACwVREbiFXmPy6leF7HNO4/AAAAP1cEAAAAAAAAAdYCAAAiAAAAEJjQL0Vv5j8upXhexzTuPwAAAD9nBAAAAAAAAAHXAgAAIgAAAKcZUOhtgOY/LqV4Xsc07j8AAAA/ZwQAAAAAAAAB2AIAACIAAAAGXA/9KprmPy6leF7HNO4/AAAAP3cEAAAAAAAAAdkCAAAiAAAAnd2OtVOr5j8upXhexzTuPwAAAD93BAAAAAAAAAHaAgAAIgAAAGeezhHos+Y/fCSVBsFQ7j8AAAA/hgQAAAAAAAAB2wIAACIAAAD9H07KEMXmP3wklQbBUO4/AAAAP4YEAAAAAAAAAdwCAAAiAAAAx+CNJqXN5j98JJUGwVDuPwAAAD+WBAAAAAAAAAHdAgAAIgAAAJGhzYI51uY/fCSVBsFQ7j8AAAA/lgQAAAAAAAAB3gIAACIAAABeYg3fzd7mP3wklQbBUO4/AAAAP6UEAAAAAAAAAd8CAAAiAAAAKCNNO2Ln5j98JJUGwVDuPwAAAD+lBAAAAAAAAAHgAgAAIgAAAPLjjJf27+Y/yKOxrrps7j8AAAA/tQQAAAAAAAAB4QIAACIAAAC9pMzzivjmP8ijsa66bO4/AAAAP7UEAAAAAAAAAeICAAAiAAAAiGUMUB8B5z/Io7GuumzuPwAAAD/FBAAAAAAAAAHjAgAAIgAAAB7niwhIEuc/yKOxrrps7j8AAAA/xQQAAAAAAAAB5AIAACIAAADop8tk3BrnPxYjzla0iO4/AAAAP9QEAAAAAAAAAeUCAAAiAAAAfilLHQUs5z8WI85WtIjuPwAAAD/UBAAAAAAAAAHmAgAAIgAAABSrytUtPec/FiPOVrSI7j8AAAA/5AQAAAAAAAAB5wIAACIAAABz7Ynq6lbnP2Si6v6tpO4/AAAAP/MEAAAAAAAAAegCAAAiAAAACW8JoxNo5z9kour+raTuPwAAAD/zBAAAAAAAAAHpAgAAIgAAAJ/wiFs8eec/ZKLq/q2k7j8AAAA/8wQAAAAAAAAB6gIAACIAAAA0cggUZYrnP64hB6enwO4/AAAAPwMFAAAAAAAAAesCAAAiAAAAyfOHzI2b5z+uIQenp8DuPwAAAD8DBQAAAAAAAAHsAgAAIgAAAJS0xygipOc/riEHp6fA7j8AAAA/EwUAAAAAAAAB7QIAACIAAAD19oY9373nP64hB6enwO4/AAAAPxMFAAAAAAAAAe4CAAAiAAAAwLfGmXPG5z/+oCNPodzuPwAAAD8iBQAAAAAAAAHvAgAAIgAAACH6ha4w4Oc//qAjT6Hc7j8AAAA/IgUAAAAAAAAB8AIAACIAAACAPEXD7fnnP/6gI0+h3O4/AAAAPzIFAAAAAAAAAfECAAAiAAAA4X4E2KoT6D/+oCNPodzuPwAAAD8yBQAAAAAAAAHyAgAAIgAAAEHBw+xnLeg/TCBA95r47j8AAAA/QQUAAAAAAAAB8wIAACIAAACiA4MBJUfoP0wgQPea+O4/AAAAP1EFAAAAAAAAAfQCAAAiAAAAAkZCFuJg6D9MIED3mvjuPwAAAD9RBQAAAAAAAAH1AgAAIgAAAGKIASufeug/lp9cn5QU7z8AAAA/YQUAAAAAAAAB9gIAACIAAADCysA/XJToP5afXJ+UFO8/AAAAP2EFAAAAAAAAAfcCAAAiAAAAIw2AVBmu6D+Wn1yflBTvPwAAAD9hBQAAAAAAAAH4AgAAIgAAAINPP2nWx+g/lp9cn5QU7z8AAAA/cAUAAAAAAAAB+QIAACIAAAAX0b4h/9joP+IeeUeOMO8/AAAAP3AFAAAAAAAAAfoCAAAiAAAAeBN+Nrzy6D/iHnlHjjDvPwAAAD+ABQAAAAAAAAH7AgAAIgAAANhVPUt5DOk/4h55R44w7z8AAAA/gAUAAAAAAAAB/AIAACIAAABu17wDoh3pP+IeeUeOMO8/AAAAP48FAAAAAAAAAf0CAAAiAAAAzhl8GF836T8ynpXvh0zvPwAAAD+PBQAAAAAAAAH+AgAAIgAAAGWb+9CHSOk/Mp6V74dM7z8AAAA/nwUAAAAAAAAB/wIAACIAAADF3brlRGLpPzKele+HTO8/AAAAP58FAAAAAAAAAQADAAAiAAAAWV86nm1z6T8ynpXvh0zvPwAAAD+vBQAAAAAAAAEBAwAAIgAAALqh+bIqjek/Mp6V74dM7z8AAAA/vgUAAAAAAAABAgMAACIAAABOI3lrU57pPzKele+HTO8/AAAAP74FAAAAAAAAAQMDAAAiAAAAsGU4gBC46T8ynpXvh0zvPwAAAD++BQAAAAAAAAEEAwAAIgAAAEbntzg5yek/Mp6V74dM7z8AAAA/zgUAAAAAAAABBQMAACIAAACnKXdN9uLpPzKele+HTO8/AAAAP84FAAAAAAAAAQYDAAAiAAAABmw2YrP86T8ynpXvh0zvPwAAAD/dBQAAAAAAAAEHAwAAIgAAAGeu9XZwFuo/Mp6V74dM7z8AAAA/7QUAAAAAAAABCAMAACIAAADH8LSLLTDqPzKele+HTO8/AAAAP+0FAAAAAAAAAQkDAAAiAAAAKDN0oOpJ6j8ynpXvh0zvPwAAAD/9BQAAAAAAAAEKAwAAIgAAALq081gTW+o/fh2yl4Fo7z8AAAA//QUAAAAAAAABCwMAACIAAAAb97Jt0HTqP34dspeBaO8/AAAAPwwGAAAAAAAAAQwDAAAiAAAAs3gyJvmF6j9+HbKXgWjvPwAAAD8MBgAAAAAAAAENAwAAIgAAABG78Tq2n+o/fh2yl4Fo7z8AAAA/HAYAAAAAAAABDgMAACIAAACpPHHz3rDqP34dspeBaO8/AAAAPxwGAAAAAAAAAQ8DAAAiAAAAPr7wqwfC6j/KnM4/e4TvPwAAAD8cBgAAAAAAAAEQAwAAIgAAAJwAsMDE2+o/ypzOP3uE7z8AAAA/KwYAAAAAAAABEQMAACIAAAA0gi957ezqP8qczj97hO8/AAAAPysGAAAAAAAAARIDAAAiAAAAXYUu6j4P6z8YHOvndKDvPwAAAD87BgAAAAAAAAETAwAAIgAAAL7H7f77KOs/GBzr53Sg7z8AAAA/SwYAAAAAAAABFAMAACIAAAAeCq0TuULrPxgc6+d0oO8/AAAAP0sGAAAAAAAAARUDAAAiAAAAfUxsKHZc6z8YHOvndKDvPwAAAD9aBgAAAAAAAAEWAwAAIgAAAKlPa5nHfus/GBzr53Sg7z8AAAA/WgYAAAAAAAABFwMAACIAAADUUmoKGaHrPxgc6+d0oO8/AAAAP2oGAAAAAAAAARgDAAAiAAAAAFZpe2rD6z8YHOvndKDvPwAAAD9qBgAAAAAAAAEZAwAAIgAAAC1ZaOy75es/ZJsHkG687z8AAAA/eQYAAAAAAAABGgMAACIAAABWXGddDQjsP2SbB5BuvO8/AAAAP3kGAAAAAAAAARsDAAAiAAAAgV9mzl4q7D9kmweQbrzvPwAAAD95BgAAAAAAAAEcAwAAIgAAAOGhJeMbROw/ZJsHkG687z8AAAA/iQYAAAAAAAABHQMAACIAAAANpSRUbWbsP2SbB5BuvO8/AAAAP5kGAAAAAAAAAR4DAAAiAAAAbOfjaCqA7D9kmweQbrzvPwAAAD+ZBgAAAAAAAAEfAwAAIgAAAM0po33nmew/ZJsHkG687z8AAAA/qAYAAAAAAAABIAMAACIAAAAtbGKSpLPsP2SbB5BuvO8/AAAAP6gGAAAAAAAAASEDAAAiAAAAw+3hSs3E7D9kmweQbrzvPwAAAD+4BgAAAAAAAAEiAwAAIgAAAFhvYQP21ew/ZJsHkG687z8AAAA/uAYAAAAAAAABIwMAACIAAADu8OC7HufsP2SbB5BuvO8/AAAAP8cGAAAAAAAAASQDAAAiAAAAuLEgGLPv7D9kmweQbrzvPwAAAD/HBgAAAAAAAAElAwAAIgAAAIJyYHRH+Ow/ZJsHkG687z8AAAA/xwYAAAAAAAABJgMAACIAAAAZ9N8scAntP2SbB5BuvO8/AAAAP9cGAAAAAAAAAScDAAAiAAAAeDafQS0j7T8YHOvndKDvPwAAAD/XBgAAAAAAAAEoAwAAIgAAAA+4HvpVNO0/ypzOP3uE7z8AAAA/5wYAAAAAAAABKQMAACIAAABv+t0OE07tP34dspeBaO8/AAAAP/YGAAAAAAAAASoDAAAiAAAAA3xdxztf7T8ynpXvh0zvPwAAAD/2BgAAAAAAAAErAwAAIgAAAGS+HNz4eO0/Mp6V74dM7z8AAAA/BgcAAAAAAAABLAMAACIAAADFANzwtZLtP+IeeUeOMO8/AAAAPwYHAAAAAAAAAS0DAAAiAAAAJUObBXOs7T+Wn1yflBTvPwAAAD8VBwAAAAAAAAEuAwAAIgAAAIaFWhowxu0/lp9cn5QU7z8AAAA/FQcAAAAAAAABLwMAACIAAADlxxkv7d/tP0wgQPea+O4/AAAAPyUHAAAAAAAAATADAAAiAAAARQrZQ6r57T9MIED3mvjuPwAAAD8lBwAAAAAAAAExAwAAIgAAAKZMmFhnE+4/TCBA95r47j8AAAA/NQcAAAAAAAABMgMAACIAAAAHj1dtJC3uP0wgQPea+O4/AAAAPzUHAAAAAAAAATMDAAAiAAAAnBDXJU0+7j9MIED3mvjuPwAAAD9EBwAAAAAAAAE0AwAAIgAAAGbRFoLhRu4/TCBA95r47j8AAAA/RAcAAAAAAAABNQMAACIAAAAyklbedU/uP/6gI0+h3O4/AAAAP1QHAAAAAAAAATYDAAAiAAAA/FKWOgpY7j/+oCNPodzuPwAAAD9UBwAAAAAAAAE3AwAAIgAAAMYT1paeYO4//qAjT6Hc7j8AAAA/YwcAAAAAAAABOAMAACIAAACT1BXzMmnuP/6gI0+h3O4/AAAAP2MHAAAAAAAAATkDAAAiAAAAXZVVT8dx7j+uIQenp8DuPwAAAD9zBwAAAAAAAAE6AwAAIgAAACdWlatbeu4/riEHp6fA7j8AAAA/cwcAAAAAAAABOwMAACIAAADyFtUH8ILuP64hB6enwO4/AAAAP4MHAAAAAAAAATwDAAAiAAAAvdcUZISL7j+uIQenp8DuPwAAAD+DBwAAAAAAAAE9AwAAIgAAAIeYVMAYlO4/riEHp6fA7j8AAAA/kgcAAAAAAAABPgMAACIAAACHmFTAGJTuP2Si6v6tpO4/AAAAP5IHAAAAAAAAAT8DAAAiAAAAU1mUHK2c7j9kour+raTuPwAAAD+iBwAAAAAAAAs="/>
</p:tagLst>
</file>

<file path=ppt/tags/tag6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6538|recordLength=26538|start=0|end=26538|audioFormat={00001610-0000-0010-8000-00AA00389B71}|audioRate=44100|muted=false|volume=0.8|fadeIn=0|fadeOut=0|videoFormat={34363248-0000-0010-8000-00AA00389B71}|videoRate=15|videoWidth=256|videoHeight=256"/>
</p:tagLst>
</file>

<file path=ppt/tags/tag6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AMGAAAAAAAAAX2////DEFjdGlvblR5cGVWMQEAAAAHdmFsdWVfXwAIAgAAAAAAAAABBQAAAAQAAAAJCwAAAAkMAAAAYiIAAAAAAAAB8/////b///8AAAAAAQYAAAAEAAAACQ4AAAAJDwAAAABEAAAAAAAAAfD////2////AAAAAAEHAAAABAAAAAkRAAAACRIAAADMSw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swAAALMAAAABCwAAAAgAAAD/AAAAAAAAAAAAAAhAAAAB6v///+z///8BAAAAAAAAAAAACEABDAAAAAkAAAAJFwAAACIAAAAiAAAAAQ4AAAAIAAAA/wAAAAAAAAAAAAAIQAAAAej////s////AQAAAAAAAAAAAAhAAQ8AAAAJAAAACRkAAABQAAAAUAAAAAERAAAACAAAAP8AAAAAAAAAAAAACEAAAAHm////7P///wEAAAAAAAAAAAAIQAESAAAACQAAAAkbAAAAFAAAABQ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DU0HFwAAAAABAAAAQAAAAAQKSW5rUG9pbnRWMQIAAAAJzwAAAAnQAAAACdEAAAAJ0gAAAAnTAAAACdQAAAAJ1QAAAAnWAAAACdcAAAAJ2AAAAAnZAAAACdoAAAAJ2wAAAAncAAAACd0AAAAJ3gAAAAnfAAAACeAAAAAJ4QAAAAniAAAACeMAAAAJ5AAAAAnlAAAACeYAAAAJ5wAAAAnoAAAACekAAAAJ6gAAAAnrAAAACewAAAAJ7QAAAAnuAAAACe8AAAAJ8AAAAA0eBxkAAAAAAQAAAIAAAAAECklua1BvaW50VjEC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0wBxsAAAAAAQAAACAAAAAECklua1BvaW50VjECAAAACUEBAAAJQgEAAAlDAQAACUQBAAAJRQEAAAlGAQAACUcBAAAJSAEAAAlJAQAACUoBAAAJSwEAAAlMAQAACU0BAAAJTgEAAAlPAQAACVABAAAJUQEAAAlSAQAACVMBAAAJVAEAAA0MBRwAAAAKSW5rUG9pbnRWMQQAAAABWAFZDlByZXNzdXJlRmFjdG9yCVRpbWVTdGFtcAAAAAAGBgsQAgAAAICiD0tfImg/MBVC3OelmT8AAAA/AAAAAAAAAAABHQAAABwAAADAG/WcMxBxPzAVQtznpZk/AAAAPwAAAAAAAAAAAR4AAAAcAAAAwLDPizsOez+woOm+fi+XPwAAAD9OAAAAAAAAAAEfAAAAHAAAAGDIC7mjBYU/sKDpvn4vlz8AAAA/TgAAAAAAAAABIAAAABwAAABAuC+sKYSMP7Cg6b5+L5c/AAAAP1MAAAAAAAAAASEAAAAcAAAAsCaFzRhBkz8wLJGhFbmUPwAAAD9TAAAAAAAAAAEiAAAAHAAAAMDDzcLdf5k/MCyRoRW5lD8AAAA/YgAAAAAAAAABIwAAABwAAADg2fjaMX+gPzAskaEVuZQ/AAAAP2IAAAAAAAAAASQAAAAcAAAAEHt4U1XepD+QtziErEKSPwAAAD9yAAAAAAAAAAElAAAAHAAAAFgc+Mt4Pak/kLc4hKxCkj8AAAA/cgAAAAAAAAABJgAAABwAAADgZmXDfDyuP5C3OISsQpI/AAAAP4IAAAAAAAAAAScAAAAcAAAAuFhpXcCdsT+QtziErEKSPwAAAD+CAAAAAAAAAAEoAAAAHAAAAAT+H1lCHbQ/kLc4hKxCkj8AAAA/kQAAAAAAAAABKQAAABwAAABIo9ZUxJy2P5C3OISsQpI/AAAAP5EAAAAAAAAAASoAAAAcAAAAiEiNUEYcuT+QtziErEKSPwAAAD+hAAAAAAAAAAErAAAAHAAAAIREVs3n+7o/kLc4hKxCkj8AAAA/oQAAAAAAAAABLAAAABwAAAB4QB9Kidu8P5C3OISsQpI/AAAAP7AAAAAAAAAAAS0AAAAcAAAAbDzoxiq7vj+QtziErEKSPwAAAD+wAAAAAAAAAAEuAAAAHAAAADKc2CFmTcA/kLc4hKxCkj8AAAA/wAAAAAAAAAABLwAAABwAAAAsGj3gNj3BP5C3OISsQpI/AAAAP8AAAAAAAAAAATAAAAAcAAAAJpihngctwj+QtziErEKSPwAAAD/QAAAAAAAAAAExAAAAHAAAACQWBl3YHMM/kLc4hKxCkj8AAAA/0AAAAAAAAAABMgAAABwAAAAelGobqQzEP5C3OISsQpI/AAAAP98AAAAAAAAAATMAAAAcAAAAcD1YmomsxD+QtziErEKSPwAAAD/fAAAAAAAAAAE0AAAAHAAAABhRATlidMU/kLc4hKxCkj8AAAA/7wAAAAAAAAABNQAAABwAAAC+ZKrXOjzGP5C3OISsQpI/AAAAP+8AAAAAAAAAATYAAAAcAAAAZHhTdhMExz+QtziErEKSPwAAAD/+AAAAAAAAAAE3AAAAHAAAALYhQfXzo8c/kLc4hKxCkj8AAAA//gAAAAAAAAABOAAAABwAAAAEyy501EPIP5C3OISsQpI/AAAAPw4BAAAAAAAAATkAAAAcAAAAVnQc87TjyD+QtziErEKSPwAAAD8OAQAAAAAAAAE6AAAAHAAAAKgdCnKVg8k/kLc4hKxCkj8AAAA/HgEAAAAAAAABOwAAABwAAAD8xvfwdSPKP5C3OISsQpI/AAAAPx4BAAAAAAAAATwAAAAcAAAATnDlb1bDyj+QtziErEKSPwAAAD8tAQAAAAAAAAE9AAAAHAAAAKAZ0+42Y8s/kLc4hKxCkj8AAAA/LQEAAAAAAAABPgAAABwAAADwwsBtFwPMP5C3OISsQpI/AAAAPz0BAAAAAAAAAT8AAAAcAAAAQmyu7PeizD+QtziErEKSPwAAAD89AQAAAAAAAAFAAAAAHAAAAOh/V4vQas0/kLc4hKxCkj8AAAA/TAEAAAAAAAABQQAAABwAAACOkwAqqTLOP5C3OISsQpI/AAAAP0wBAAAAAAAAAUIAAAAcAAAAOqepyIH6zj+QtziErEKSPwAAAD9cAQAAAAAAAAFDAAAAHAAAAC4lDodS6s8/kLc4hKxCkj8AAAA/XAEAAAAAAAABRAAAABwAAACVUbmiEW3QP5C3OISsQpI/AAAAP2wBAAAAAAAAAUUAAAAcAAAAadsN8v3Q0D+QtziErEKSPwAAAD9sAQAAAAAAAAFGAAAAHAAAADtlYkHqNNE/kLc4hKxCkj8AAAA/ewEAAAAAAAABRwAAABwAAAA7pJSg0qzRP5C3OISsQpI/AAAAP3sBAAAAAAAAAUgAAAAcAAAAN+PG/7ok0j+QtziErEKSPwAAAD+LAQAAAAAAAAFJAAAAHAAAADUi+V6jnNI/kLc4hKxCkj8AAAA/iwEAAAAAAAABSgAAABwAAAAzYSu+ixTTPyCGwM2GmI8/AAAAP5oBAAAAAAAAAUsAAAAcAAAAL6BdHXSM0z8ghsDNhpiPPwAAAD+aAQAAAAAAAAFMAAAAHAAAAAMqsmxg8NM/IJ0Pk7Srij8AAAA/qgEAAAAAAAABTQAAABwAAADVswa8TFTUP+CzXljivoU/AAAAP6oBAAAAAAAAAU4AAAAcAAAAqT1bCzm41D/gs15Y4r6FPwAAAD+6AQAAAAAAAAFPAAAAHAAAAKd8jWohMNU/oMqtHRDSgD8AAAA/ugEAAAAAAAABUAAAABwAAAB3BuK5DZTVP6DKrR0Q0oA/AAAAP8kBAAAAAAAAAVEAAAAcAAAASZA2Cfr31T9Aw/nFe8p3PwAAAD/JAQAAAAAAAAFSAAAAHAAAACEai1jmW9Y/QMP5xXvKdz8AAAA/2QEAAAAAAAABUwAAABwAAADxo9+n0r/WP0DD+cV7ync/AAAAP9kBAAAAAAAAAVQAAAAcAAAAnXhW58IP1z9Aw/nFe8p3PwAAAD/oAQAAAAAAAAFVAAAAHAAAAGsCqzavc9c/QMP5xXvKdz8AAAA/6AEAAAAAAAABVgAAABwAAAAX1yF2n8PXP0DD+cV7ync/AAAAP/gBAAAAAAAAAVcAAAAcAAAAvauYtY8T2D9Aw/nFe8p3PwAAAD/4AQAAAAAAAAFYAAAAHAAAAGWAD/V/Y9g/QMP5xXvKdz8AAAA/CAIAAAAAAAABWQAAABwAAAARVYY0cLPYP0DD+cV7ync/AAAAPxcCAAAAAAAAAVoAAAAcAAAAuyn9c2AD2T+gyq0dENKAPwAAAD8XAgAAAAAAAAFbAAAAHAAAAGP+c7NQU9k/oMqtHRDSgD8AAAA/FwIAAAAAAAABXAAAABwAAAAN0+ryQKPZP6DKrR0Q0oA/AAAAPycCAAAAAAAAAV0AAAAcAAAAtadhMjHz2T+gyq0dENKAPwAAAD8nAgAAAAAAAAFeAAAAHAAAAF182HEhQ9o/4LNeWOK+hT8AAAA/NgIAAAAAAAABXwAAABwAAAAxBi3BDafaP+CzXljivoU/AAAAPzYCAAAAAAAAAWAAAAAcAAAA19qjAP722j/gs15Y4r6FPwAAAD9GAgAAAAAAAAFhAAAAHAAAAIOvGkDuRts/IJ0Pk7Srij8AAAA/RgIAAAAAAAABYgAAABwAAAAphJF/3pbbPyCdD5O0q4o/AAAAP1YCAAAAAAAAAWMAAAAcAAAAAQ7mzsr62z8gnQ+TtKuKPwAAAD90AgAAAAAAAAFkAAAAHAAAAKniXA67Stw/IIbAzYaYjz8AAAA/dAIAAAAAAAABZQAAABwAAAB9bLFdp67cP5C3OISsQpI/AAAAP3QCAAAAAAAAAWYAAAAcAAAAI0EonZf+3D8wLJGhFbmUPwAAAD+EAgAAAAAAAAFnAAAAHAAAAPXKfOyDYt0/MCyRoRW5lD8AAAA/hAIAAAAAAAABaAAAABwAAADJVNE7cMbdP7Cg6b5+L5c/AAAAP5MCAAAAAAAAAWkAAAAcAAAAdSlIe2AW3j8wFULc56WZPwAAAD+TAgAAAAAAAAFqAAAAHAAAAEOznMpMet4/MBVC3OelmT8AAAA/owIAAAAAAAABawAAABwAAADxhxMKPcrePzAVQtznpZk/AAAAP6MCAAAAAAAAAWwAAAAcAAAAwxFoWSku3z8wFULc56WZPwAAAD+zAgAAAAAAAAFtAAAAHAAAAG/m3pgZft8/MBVC3OelmT8AAAA/wgIAAAAAAAABbgAAABwAAABrJRH4AfbfPzAVQtznpZk/AAAAP8ICAAAAAAAAAW8AAAAcAAAAnteyI/cs4D8wFULc56WZPwAAAD/SAgAAAAAAAAFwAAAAHAAAAIYcXUvtXuA/MBVC3OelmT8AAAA/0gIAAAAAAAABcQAAABwAAADahhhr5YbgPzAVQtznpZk/AAAAP+ECAAAAAAAAAXIAAAAcAAAAWqaxmtnC4D8wFULc56WZPwAAAD/hAgAAAAAAAAFzAAAAHAAAAETrW8LP9OA/MBVC3OelmT8AAAA/4QIAAAAAAAABdAAAABwAAACYVRfixxzhPzAVQtznpZk/AAAAP/ECAAAAAAAAAXUAAAAcAAAA7r/SAcBE4T8wFULc56WZPwAAAD/xAgAAAAAAAAF2AAAAHAAAAEAqjiG4bOE/MBVC3OelmT8AAAA/AQMAAAAAAAABdwAAABwAAACUlElBsJThPzAVQtznpZk/AAAAPxADAAAAAAAAAXgAAAAcAAAA6v4EYai84T8wFULc56WZPwAAAD8QAwAAAAAAAAF5AAAAHAAAAD5pwICg5OE/MBVC3OelmT8AAAA/IAMAAAAAAAABegAAABwAAACS03ugmAziPzAVQtznpZk/AAAAPyADAAAAAAAAAXsAAAAcAAAAfhgmyI4+4j8wFULc56WZPwAAAD8vAwAAAAAAAAF8AAAAHAAAAGZd0O+EcOI/MBVC3OelmT8AAAA/LwMAAAAAAAABfQAAABwAAADmfGkfeaziPzAVQtznpZk/AAAAPz8DAAAAAAAAAX4AAAAcAAAAzsETR2/e4j8wFULc56WZPwAAAD8/AwAAAAAAAAF/AAAAHAAAALgGvm5lEOM/MBVC3OelmT8AAAA/PwMAAAAAAAABgAAAABwAAAA4JleeWUzjP9CJmvlQHJw/AAAAP08DAAAAAAAAAYEAAAAcAAAAIGsBxk9+4z/QiZr5UBycPwAAAD9eAwAAAAAAAAGCAAAAHAAAAHTVvOVHpuM/0Ima+VAcnD8AAAA/XgMAAAAAAAABgwAAABwAAAA0ZYn9QcTjP1D+8ha6kp4/AAAAP24DAAAAAAAAAYQAAAAcAAAAiM9EHTrs4z9Q/vIWupKePwAAAD9uAwAAAAAAAAGFAAAAHAAAAN45AD0yFOQ/aLklmpGEoD8AAAA/fQMAAAAAAAABhgAAABwAAACeycxULDLkP2i5JZqRhKA/AAAAP30DAAAAAAAAAYcAAAAcAAAAXlmZbCZQ5D9ouSWakYSgPwAAAD+NAwAAAAAAAAGIAAAAHAAAABzpZYQgbuQ/aLklmpGEoD8AAAA/jQMAAAAAAAABiQAAABwAAADaeDKcGozkP2i5JZqRhKA/AAAAP50DAAAAAAAAAYoAAAAcAAAAmgj/sxSq5D9ouSWakYSgPwAAAD+dAwAAAAAAAAGLAAAAHAAAAFqYy8sOyOQ/aLklmpGEoD8AAAA/rAMAAAAAAAABjAAAABwAAAAaKJjjCObkP2i5JZqRhKA/AAAAP6wDAAAAAAAAAY0AAAAcAAAA2rdk+wIE5T9ouSWakYSgPwAAAD+8AwAAAAAAAAGOAAAAHAAAAJhHMRP9IeU/aLklmpGEoD8AAAA/vAMAAAAAAAABjwAAABwAAABY1/0q9z/lP2i5JZqRhKA/AAAAP8sDAAAAAAAAAZAAAAAcAAAAGGfKQvFd5T9ouSWakYSgPwAAAD/LAwAAAAAAAAGRAAAAHAAAANb2llrre+U/aLklmpGEoD8AAAA/2wMAAAAAAAABkgAAABwAAAAqYVJ646PlP2i5JZqRhKA/AAAAP9sDAAAAAAAAAZMAAAAcAAAA6vAekt3B5T9ouSWakYSgPwAAAD/rAwAAAAAAAAGUAAAAHAAAAD5b2rHV6eU/aLklmpGEoD8AAAA/6wMAAAAAAAABlQAAABwAAAD+6qbJzwfmP2i5JZqRhKA/AAAAP/oDAAAAAAAAAZYAAAAcAAAAunpz4ckl5j9ouSWakYSgPwAAAD/6AwAAAAAAAAGXAAAAHAAAABLlLgHCTeY/aLklmpGEoD8AAAA/CgQAAAAAAAABmAAAABwAAADSdPsYvGvmP2i5JZqRhKA/AAAAPwoEAAAAAAAAAZkAAAAcAAAAkATIMLaJ5j9ouSWakYSgPwAAAD8ZBAAAAAAAAAGaAAAAHAAAAORug1CuseY/aLklmpGEoD8AAAA/GQQAAAAAAAABmwAAABwAAAA42T5wptnmP2i5JZqRhKA/AAAAPykEAAAAAAAAAZwAAAAcAAAAjkP6j54B5z9Q/vIWupKePwAAAD8pBAAAAAAAAAGdAAAAHAAAAOCtta+WKec/UP7yFrqSnj8AAAA/OQQAAAAAAAABngAAABwAAAA0GHHPjlHnP1D+8ha6kp4/AAAAPzkEAAAAAAAAAZ8AAAAcAAAAtDcK/4KN5z9Q/vIWupKePwAAAD9IBAAAAAAAAAGgAAAAHAAAAJx8tCZ5v+c/UP7yFrqSnj8AAAA/SAQAAAAAAAABoQAAABwAAAAenE1WbfvnP1D+8ha6kp4/AAAAP1gEAAAAAAAAAaIAAAAcAAAAMJbVjV9B6D9Q/vIWupKePwAAAD9YBAAAAAAAAAGjAAAAHAAAAK61br1Tfeg/UP7yFrqSnj8AAAA/ZwQAAAAAAAABpAAAABwAAAAs1QftR7noP2i5JZqRhKA/AAAAP2cEAAAAAAAAAaUAAAAcAAAArPSgHDz16D9ouSWakYSgPwAAAD93BAAAAAAAAAGmAAAAHAAAACoUOkwwMek/uPPRKMa/oT8AAAA/dwQAAAAAAAABpwAAABwAAACqM9N7JG3pP7jz0SjGv6E/AAAAP4cEAAAAAAAAAagAAAAcAAAAKFNsqxip6T/4LX63+vqiPwAAAD+HBAAAAAAAAAGpAAAAHAAAAKZyBdsM5ek/+C1+t/r6oj8AAAA/lgQAAAAAAAABqgAAABwAAAAmkp4KASHqP/gtfrf6+qI/AAAAP5YEAAAAAAAAAasAAAAcAAAAENdIMvdS6j/4LX63+vqiPwAAAD+mBAAAAAAAAAGsAAAAHAAAAPob81nthOo/+C1+t/r6oj8AAAA/pgQAAAAAAAABrQAAABwAAABOhq555azqP/gtfrf6+qI/AAAAP7UEAAAAAAAAAa4AAAAcAAAAOMtYodve6j/4LX63+vqiPwAAAD+1BAAAAAAAAAGvAAAAHAAAAIw1FMHTBus/+C1+t/r6oj8AAAA/xQQAAAAAAAABsAAAABwAAADgn8/gyy7rP/gtfrf6+qI/AAAAP8UEAAAAAAAAAbEAAAAcAAAAyuR5CMJg6z/4LX63+vqiPwAAAD/VBAAAAAAAAAGyAAAAHAAAAB5PNSi6iOs/+C1+t/r6oj8AAAA/1QQAAAAAAAABswAAABwAAAB0ufBHsrDrP/gtfrf6+qI/AAAAP+QEAAAAAAAAAbQAAAAcAAAAxiOsZ6rY6z/4LX63+vqiPwAAAD/kBAAAAAAAAAG1AAAAHAAAABqOZ4eiAOw/+C1+t/r6oj8AAAA/9AQAAAAAAAABtgAAABwAAABw+CKnmijsP/gtfrf6+qI/AAAAP/QEAAAAAAAAAbcAAAAcAAAAxGLexpJQ7D/4LX63+vqiPwAAAD8DBQAAAAAAAAG4AAAAHAAAABjNmeaKeOw/+C1+t/r6oj8AAAA/AwUAAAAAAAABuQAAABwAAABuN1UGg6DsP/gtfrf6+qI/AAAAPxMFAAAAAAAAAboAAAAcAAAAwqEQJnvI7D/4LX63+vqiPwAAAD8TBQAAAAAAAAG7AAAAHAAAAKzmuk1x+uw/+C1+t/r6oj8AAAA/IwUAAAAAAAABvAAAABwAAAAAUXZtaSLtP/gtfrf6+qI/AAAAPyMFAAAAAAAAAb0AAAAcAAAAVLsxjWFK7T/4LX63+vqiPwAAAD8yBQAAAAAAAAG+AAAAHAAAAKol7axZcu0/+C1+t/r6oj8AAAA/MgUAAAAAAAABvwAAABwAAABqtbnEU5DtP/gtfrf6+qI/AAAAP0IFAAAAAAAAAcAAAAAcAAAAKEWG3E2u7T+489Eoxr+hPwAAAD9CBQAAAAAAAAHBAAAAHAAAAOjUUvRHzO0/uPPRKMa/oT8AAAA/UQUAAAAAAAABwgAAABwAAACmZB8MQurtP7jz0SjGv6E/AAAAP1EFAAAAAAAAAcMAAAAcAAAAZvTrIzwI7j+489Eoxr+hPwAAAD9hBQAAAAAAAAHEAAAAHAAAACaEuDs2Ju4/uPPRKMa/oT8AAAA/YQUAAAAAAAABxQAAABwAAADmE4VTMETuP7jz0SjGv6E/AAAAP3EFAAAAAAAAAcYAAAAcAAAADMliYyxY7j+489Eoxr+hPwAAAD9xBQAAAAAAAAHHAAAAHAAAAKSjUWsqYu4/uPPRKMa/oT8AAAA/gAUAAAAAAAAByAAAABwAAAA6fkBzKGzuP7jz0SjGv6E/AAAAP4AFAAAAAAAAAckAAAAcAAAAZDMegySA7j+489Eoxr+hPwAAAD+QBQAAAAAAAAHKAAAAHAAAAPoNDYsiiu4/uPPRKMa/oT8AAAA/kAUAAAAAAAABywAAABwAAACO6PuSIJTuP7jz0SjGv6E/AAAAP58FAAAAAAAAAcwAAAAcAAAAJMPqmh6e7j+489Eoxr+hPwAAAD+fBQAAAAAAAAHNAAAAHAAAALad2aIcqO4/uPPRKMa/oT8AAAA/rwUAAAAAAAABzgAAABwAAABOeMiqGrLuP2i5JZqRhKA/AAAAP78FAAAAAAAAAc8AAAAcAAAAGo5nh6IA7D+5xbl1XYDjPwAAAD8AAAAAAAAAAAHQAAAAHAAAALJoVo+gCuw/XomkvhCU4z8AAAA/AAAAAAAAAAAB0QAAABwAAABGQ0WXnhTsPwJNjwfEp+M/AAAAPzUAAAAAAAAAAdIAAAAcAAAA2h00n5we7D9L1GSZKs/jPwAAAD81AAAAAAAAAAHTAAAAHAAAAHD4IqeaKOw/k1s6K5H24z8AAAA/RQAAAAAAAAAB1AAAABwAAACarQC3ljzsP4Km+gWrMeQ/AAAAP1QAAAAAAAAAAdUAAAAcAAAAMIjvvpRG7D/KLdCXEVnkPwAAAD9UAAAAAAAAAAHWAAAAHAAAAMRi3saSUOw/bvG64MRs5D8AAAA/ZAAAAAAAAAAB1wAAABwAAABaPc3OkFrsPxS1pSl4gOQ/AAAAP2QAAAAAAAAAAdgAAAAcAAAA8Be81o5k7D+2eJByK5TkPwAAAD9zAAAAAAAAAAHZAAAAHAAAAITyqt6Mbuw/tniQciuU5D8AAAA/sgAAAAAAAAAB2gAAABwAAAAYzZnminjsPxS1pSl4gOQ/AAAAP7IAAAAAAAAAAdsAAAAcAAAAsKeI7oiC7D9u8brgxGzkPwAAAD/BAAAAAAAAAAHcAAAAHAAAAESCd/aGjOw/yi3QlxFZ5D8AAAA/wQAAAAAAAAAB3QAAABwAAABuN1UGg6DsPyVq5U5eReQ/AAAAP9EAAAAAAAAAAd4AAAAcAAAABBJEDoGq7D+CpvoFqzHkPwAAAD/RAAAAAAAAAAHfAAAAHAAAAMKhECZ7yOw/Oh8ldEQK5D8AAAA/4QAAAAAAAAAB4AAAABwAAACCMd09debsP0vUZJkqz+M/AAAAP+EAAAAAAAAAAeEAAAAcAAAAQMGpVW8E7T9eiaS+EJTjPwAAAD/wAAAAAAAAAAHiAAAAHAAAAABRdm1pIu0/zHr5mkNF4z8AAAA/8AAAAAAAAAAB4wAAABwAAADA4EKFY0DtP98vOcApCuM/AAAAPwABAAAAAAAAAeQAAAAcAAAAgHAPnV1e7T9NIY6cXLviPwAAAD8AAQAAAAAAAAHlAAAAHAAAAD4A3LRXfO0/uxLjeI9s4j8AAAA/DwEAAAAAAAAB5gAAABwAAACQapfUT6TtP4VATQwPCuI/AAAAPw8BAAAAAAAAAecAAAAcAAAAUPpj7EnC7T/2MaLoQbvhPwAAAD8fAQAAAAAAAAHoAAAAHAAAABKKMARE4O0/YSP3xHRs4T8AAAA/HwEAAAAAAAAB6QAAABwAAADQGf0bPv7tP88UTKGnHeE/AAAAPy8BAAAAAAAAAeoAAAAcAAAA+s7aKzoS7j/jyYvGjeLgPwAAAD8vAQAAAAAAAAHrAAAAHAAAACaEuDs2Ju4/9X7L63On4D8AAAA/PgEAAAAAAAAB7AAAABwAAABOOZZLMjruPwk0CxFabOA/AAAAPz4BAAAAAAAAAe0AAAAcAAAA5hOFUzBE7j/BrDV/80TgPwAAAD9OAQAAAAAAAAHuAAAAHAAAAHruc1suTu4/G+lKNkAx4D8AAAA/TgEAAAAAAAAB7wAAABwAAAAMyWJjLFjuP3clYO2MHeA/AAAAP10BAAAAAAAAAfAAAAAcAAAApKNRaypi7j/TYXWk2QngPwAAAD9dAQAAAAAAAAHxAAAAHAAAALZF8M1NiOM/pl1vXM0e7D8AAAA/AAAAAAAAAAAB8gAAABwAAABKIN/VS5LjPwSahBMaC+w/AAAAPwAAAAAAAAAAAfMAAAAcAAAA4PrN3Umc4z9c1pnKZvfrPwAAAD8+AAAAAAAAAAH0AAAAHAAAAKCKmvVDuuM/uhKvgbPj6z8AAAA/TgAAAAAAAAAB9QAAABwAAAD09FUVPOLjPxRPxDgA0Os/AAAAP04AAAAAAAAAAfYAAAAcAAAASF8RNTQK5D9yi9nvTLzrPwAAAD9dAAAAAAAAAAH3AAAAHAAAAJ7JzFQsMuQ/zMfuppmo6z8AAAA/bQAAAAAAAAAB+AAAABwAAAAc6WWEIG7kPygEBF7mlOs/AAAAP20AAAAAAAAAAfkAAAAcAAAABC4QrBag5D+CQBkVM4HrPwAAAD9tAAAAAAAAAAH6AAAAHAAAAIRNqdsK3OQ/4HwuzH9t6z8AAAA/fAAAAAAAAAAB+wAAABwAAAACbUIL/xflP+B8Lsx/bes/AAAAP3wAAAAAAAAAAfwAAAAcAAAAgozbOvNT5T/gfC7Mf23rPwAAAD+MAAAAAAAAAAH9AAAAHAAAAACsdGrnj+U/OrlDg8xZ6z8AAAA/jAAAAAAAAAAB/gAAABwAAAB+yw2a28vlPzq5Q4PMWes/AAAAP5wAAAAAAAAAAf8AAAAcAAAA/uqmyc8H5j+W9Vg6GUbrPwAAAD+cAAAAAAAAAAEAAQAAHAAAAOgvUfHFOeY/lvVYOhlG6z8AAAA/qwAAAAAAAAABAQEAABwAAAA8mgwRvmHmP/IxbvFlMus/AAAAP7sAAAAAAAAAAQIBAAAcAAAAkATIMLaJ5j9QboOosh7rPwAAAD+7AAAAAAAAAAEDAQAAHAAAAORug1CuseY/qKqYX/8K6z8AAAA/ygAAAAAAAAABBAEAABwAAAA42T5wptnmPwbnrRZM9+o/AAAAP8oAAAAAAAAAAQUBAAAcAAAAjkP6j54B5z8G560WTPfqPwAAAD/KAAAAAAAAAAEGAQAAHAAAAOCtta+WKec/YCPDzZjj6j8AAAA/2gAAAAAAAAABBwEAABwAAAA0GHHPjlHnP2Ajw82Y4+o/AAAAP9oAAAAAAAAAAQgBAAAcAAAA9Kc954hv5z9gI8PNmOPqPwAAAD/qAAAAAAAAAAEJAQAAHAAAALQ3Cv+Cjec/vF/YhOXP6j8AAAA/6gAAAAAAAAABCgEAABwAAAAKosUee7XnPxic7TsyvOo/AAAAP/kAAAAAAAAAAQsBAAAcAAAAXAyBPnPd5z8YnO07MrzqPwAAAD8JAQAAAAAAAAEMAQAAHAAAALB2PF5rBeg/ctgC836o6j8AAAA/CQEAAAAAAAABDQEAABwAAAAG4fd9Yy3oP84UGKrLlOo/AAAAPycBAAAAAAAAAQ4BAAAcAAAAWkuznVtV6D8sUS1hGIHqPwAAAD8nAQAAAAAAAAEPAQAAHAAAAK61br1Tfeg/ho1CGGVt6j8AAAA/JwEAAAAAAAABEAEAABwAAAAEICrdS6XoP4aNQhhlbeo/AAAAPzcBAAAAAAAAAREBAAAcAAAAVorl/EPN6D/gyVfPsVnqPwAAAD9HAQAAAAAAAAESAQAAHAAAAKz0oBw89eg/4MlXz7FZ6j8AAAA/RwEAAAAAAAABEwEAABwAAABqhG00NhPpP+DJV8+xWeo/AAAAP0cBAAAAAAAAARQBAAAcAAAAKhQ6TDAx6T8+Bm2G/kXqPwAAAD9WAQAAAAAAAAEVAQAAHAAAAOqjBmQqT+k/PgZthv5F6j8AAAA/VgEAAAAAAAABFgEAABwAAACqM9N7JG3pPz4GbYb+Reo/AAAAP2YBAAAAAAAAARcBAAAcAAAA1OiwiyCB6T8+Bm2G/kXqPwAAAD9mAQAAAAAAAAEYAQAAHAAAAJR4faMan+k/4MlXz7FZ6j8AAAA/dQEAAAAAAAABGQEAABwAAAC+LVuzFrPpP+DJV8+xWeo/AAAAP4UBAAAAAAAAARoBAAAcAAAAfL0nyxDR6T+GjUIYZW3qPwAAAD+FAQAAAAAAAAEbAQAAHAAAADxN9OIK7+k/LFEtYRiB6j8AAAA/hQEAAAAAAAABHAEAABwAAACQt68CAxfqP84UGKrLlOo/AAAAP5UBAAAAAAAAAR0BAAAcAAAAUEd8Gv006j/OFBiqy5TqPwAAAD+VAQAAAAAAAAEeAQAAHAAAADqMJkLzZuo/ctgC836o6j8AAAA/pAEAAAAAAAABHwEAABwAAACO9uFh647qPxic7TsyvOo/AAAAP7QBAAAAAAAAASABAAAcAAAAeDuMieHA6j+8X9iE5c/qPwAAAD+0AQAAAAAAAAEhAQAAHAAAAGCANrHX8uo/YCPDzZjj6j8AAAA/wwEAAAAAAAABIgEAABwAAABKxeDYzSTrPwbnrRZM9+o/AAAAP8MBAAAAAAAAASMBAAAcAAAANgqLAMRW6z+oqphf/wrrPwAAAD/TAQAAAAAAAAEkAQAAHAAAALQpJDC4kus/UG6DqLIe6z8AAAA/0wEAAAAAAAABJQEAABwAAAAySb1frM7rP/IxbvFlMus/AAAAP+MBAAAAAAAAASYBAAAcAAAAGo5nh6IA7D+W9Vg6GUbrPwAAAD/jAQAAAAAAAAEnAQAAHAAAAAbTEa+YMuw/OrlDg8xZ6z8AAAA/4wEAAAAAAAABKAEAABwAAACE8qrejG7sP+B8Lsx/bes/AAAAP/IBAAAAAAAAASkBAAAcAAAAbjdVBoOg7D+CQBkVM4HrPwAAAD8CAgAAAAAAAAEqAQAAHAAAAFh8/y150uw/KAQEXuaU6z8AAAA/AgIAAAAAAAABKwEAABwAAACs5rpNcfrsP8zH7qaZqOs/AAAAPxECAAAAAAAAASwBAAAcAAAAlCtldWcs7T9yi9nvTLzrPwAAAD8RAgAAAAAAAAEtAQAAHAAAAOqVIJVfVO0/FE/EOADQ6z8AAAA/IQIAAAAAAAABLgEAABwAAAA+ANy0V3ztP7oSr4Gz4+s/AAAAPyECAAAAAAAAAS8BAAAcAAAAkGqX1E+k7T9c1pnKZvfrPwAAAD8xAgAAAAAAAAEwAQAAHAAAAHyvQfxF1u0/BJqEExoL7D8AAAA/MQIAAAAAAAABMQEAABwAAADQGf0bPv7tPwSahBMaC+w/AAAAP0ACAAAAAAAAATIBAAAcAAAAJoS4OzYm7j+mXW9czR7sPwAAAD9AAgAAAAAAAAEzAQAAHAAAAHruc1suTu4/SiFapYAy7D8AAAA/UAIAAAAAAAABNAEAABwAAABkMx6DJIDuP/LkRO4zRuw/AAAAP1ACAAAAAAAAATUBAAAcAAAAtp3Zohyo7j/y5ETuM0bsPwAAAD9QAgAAAAAAAAE2AQAAHAAAAAoIlcIU0O4/lqgvN+dZ7D8AAAA/XwIAAAAAAAABNwEAABwAAABgclDiDPjuPzhsGoCabew/AAAAP28CAAAAAAAAATgBAAAcAAAAttwLAgUg7z84bBqAmm3sPwAAAD9vAgAAAAAAAAE5AQAAHAAAAAhHxyH9R+8/3C8FyU2B7D8AAAA/fwIAAAAAAAABOgEAABwAAABgsYJB9W/vP9wvBclNgew/AAAAP38CAAAAAAAAATsBAAAcAAAAtBs+Ye2X7z/cLwXJTYHsPwAAAD+OAgAAAAAAAAE8AQAAHAAAAHSrCnnnte8/3C8FyU2B7D8AAAA/jgIAAAAAAAABPQEAABwAAACcYOiI48nvP9wvBclNgew/AAAAP54CAAAAAAAAAT4BAAAcAAAAMDvXkOHT7z/cLwXJTYHsPwAAAD+eAgAAAAAAAAE/AQAAHAAAAMYVxpjf3e8/3C8FyU2B7D8AAAA/ngIAAAAAAAABQAEAABwAAABc8LSg3efvP9wvBclNgew/AAAAP70CAAAAAAAAAUEBAAAcAAAAHpRqG6kMxD9opF3mtvfuPwAAAD8AAAAAAAAAAAFCAQAAHAAAAHA9WJqJrMQ/EGhIL2oL7z8AAAA/XQAAAAAAAAABQwEAABwAAABqu7xYWpzFP7QrM3gdH+8/AAAAP20AAAAAAAAAAUQBAAAcAAAAvKPcNiO0xj9W7x3B0DLvPwAAAD9tAAAAAAAAAAFFAQAAHAAAAFz2tzTk88c/+rIICoRG7z8AAAA/fQAAAAAAAAABRgEAABwAAAD+SJMypTPJP6J281I3Wu8/AAAAP4wAAAAAAAAAAUcBAAAcAAAAqJtuMGZzyj9EOt6b6m3vPwAAAD+MAAAAAAAAAAFIAQAAHAAAAEjuSS4ns8s/6P3I5J2B7z8AAAA/nAAAAAAAAAABSQEAABwAAABCq+BL4BrNP4zBsy1Rle8/AAAAP5wAAAAAAAAAAUoBAAAcAAAA4v27SaFazj8yhZ52BKnvPwAAAD+rAAAAAAAAAAFLAQAAHAAAAIZQl0dims8/2EiJv7e87z8AAAA/qwAAAAAAAAABTAEAABwAAABD5/2CGUXQP9hIib+3vO8/AAAAP7sAAAAAAAAAAU0BAAAcAAAAQSYw4gG90D/YSIm/t7zvPwAAAD+7AAAAAAAAAAFOAQAAHAAAABGwhDHuINE/2EiJv7e87z8AAAA/uwAAAAAAAAABTwEAABwAAADjOdmA2oTRP3oMdAhr0O8/AAAAP8sAAAAAAAAAAVABAAAcAAAAjw5QwMrU0T96DHQIa9DvPwAAAD/aAAAAAAAAAAFRAQAAHAAAAA0u6e++ENI/egx0CGvQ7z8AAAA/2gAAAAAAAAABUgEAABwAAABhmKQPtzjSP3oMdAhr0O8/AAAAP+oAAAAAAAAAAVMBAAAcAAAAi02CH7NM0j96DHQIa9DvPwAAAD/qAAAAAAAAAAFUAQAAHAAAALUCYC+vYNI/egx0CGvQ7z8AAAA/6gAAAAAAAAAL"/>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MAAAAGAAAABwMAAAAAAQAAAAQAAAAECUlua0F0b21WMQIAAAAJBAAAAAkFAAAACQYAAAAKBQQAAAALUGVuU3Ryb2tlVjEEAAAACkF0dHJpYnV0ZXMFVHJhY2UJU3RhcnRUaW1lBFR5cGUEBAAED1BlbkF0dHJpYnV0ZXNWMQIAAAAKSW5rVHJhY2VWMQIAAAAQDEFjdGlvblR5cGVWMQIAAAACAAAACQcAAAAJCAAAAPQLAAAAAAAABff///8MQWN0aW9uVHlwZVYxAQAAAAd2YWx1ZV9fAAgCAAAAAAAAAAEFAAAABAAAAAkKAAAACQsAAABfMAAAAAAAAAH0////9////wAAAAABBgAAAAQAAAAJDQAAAAkOAAAA6UYAAAAAAAAB8f////f///8AAAAABQcAAAAPUGVuQXR0cmlidXRlc1YxCgAAAAdfY29sb3JBB19jb2xvclIHX2NvbG9yRwdfY29sb3JCCkZpdFRvQ3VydmUGSGVpZ2h0Dklnbm9yZVByZXNzdXJlDUlzSGlnaGxpZ2h0ZXIFU2hhcGUFV2lkdGgAAAAAAAAAAAQAAgICAgEGAQEMQnJ1c2hTaGFwZVYxAgAAAAYCAAAA//BaKAAAAAAAAAAIQAAABfD///8MQnJ1c2hTaGFwZVYxAQAAAAd2YWx1ZV9fAAgCAAAAAQAAAAAAAAAAAAhABQgAAAAKSW5rVHJhY2VWMQMAAAANTGlzdGAxK19pdGVtcwxMaXN0YDErX3NpemUPTGlzdGAxK192ZXJzaW9uBAAAGFNoYXJlZC5JbmtpbmcuSW5rUG9pbnRbXQIAAAAICAIAAAAJEQAAAM0AAADNAAAAAQoAAAAHAAAA//BaKAAAAAAAAAAIQAAAAe7////w////AQAAAAAAAAAAAAhAAQsAAAAIAAAACRMAAADfAAAA3wAAAAENAAAABwAAAP/wWigAAAAAAAAACEAAAAHs////8P///wEAAAAAAAAAAAAIQAEOAAAACAAAAAkVAAAAgQAAAIEAAAAHEQAAAAABAAAAAAE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0zBxMAAAAAAQAAAAABAAAECklua1BvaW50VjEC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NIQcVAAAAAAEAAAAAAQAABApJbmtQb2ludFYxAgA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1/BRYAAAAKSW5rUG9pbnRWMQQAAAABWAFZDlByZXNzdXJlRmFjdG9yCVRpbWVTdGFtcAAAAAAGBgsQAgAAAAV/Y91VtM4/AEW9nDojfD8AAAA/AAAAAAAAAAABFwAAABYAAACxo+lEWtzOPwBFvZw6I3w/AAAAPwAAAAAAAAAAARgAAAAWAAAAW8hvrF4Ezz8ARb2cOiN8PwAAAD9tAAAAAAAAAAEZAAAAFgAAAP/s9RNjLM8/gNxpgX3fgz8AAAA/fAAAAAAAAAABGgAAABYAAACtEXx7Z1TPP4DcaYF934M/AAAAP3wAAAAAAAAAARsAAAAWAAAAVzYC42t8zz+A3GmBfd+DPwAAAD+MAAAAAAAAAAEcAAAAFgAAAPtaiEpwpM8/gBZ1tF2tiT8AAAA/nAAAAAAAAAABHQAAABYAAACpfw6ydMzPP4AWdbRdrYk/AAAAP5wAAAAAAAAAAR4AAAAWAAAAfmSNwD4O0D+AFnW0Xa2JPwAAAD+rAAAAAAAAAAEfAAAAFgAAANJ2UPRAItA/gFCA5z17jz8AAAA/qwAAAAAAAAABIAAAABYAAAAmiRMoQzbQP4BQgOc9e48/AAAAP7sAAAAAAAAAASEAAAAWAAAA0K2Zj0de0D+AxUUNj6SSPwAAAD+7AAAAAAAAAAEiAAAAFgAAAHrSH/dLhtA/gMVFDY+kkj8AAAA/ygAAAAAAAAABIwAAABYAAADO5OIqTprQPwBiyyZ/i5U/AAAAP8oAAAAAAAAAASQAAAAWAAAAJPelXlCu0D8AYssmf4uVPwAAAD/aAAAAAAAAAAElAAAAFgAAAHgJaZJSwtA/AP9QQG9ymD8AAAA/2gAAAAAAAAABJgAAABYAAADMGyzGVNbQPwD/UEBvcpg/AAAAP+oAAAAAAAAAAScAAAAWAAAAJC7v+Vbq0D9AnNZZX1mbPwAAAD/5AAAAAAAAAAEoAAAAFgAAAHZAsi1Z/tA/QJzWWV9Zmz8AAAA/+QAAAAAAAAABKQAAABYAAADKUnVhWxLRP8A4XHNPQJ4/AAAAP/kAAAAAAAAAASoAAAAWAAAAIGU4lV0m0T/AOFxzT0CePwAAAD8JAQAAAAAAAAErAAAAFgAAAHR3+8hfOtE/wDhcc09Anj8AAAA/CQEAAAAAAAABLAAAABYAAADIib78YU7RP8A4XHNPQJ4/AAAAPxgBAAAAAAAAAS0AAAAWAAAAIJyBMGRi0T/AOFxzT0CePwAAAD8YAQAAAAAAAAEuAAAAFgAAAHKuRGRmdtE/wDhcc09Anj8AAAA/KAEAAAAAAAABLwAAABYAAADIwAeYaIrRP8A4XHNPQJ4/AAAAPygBAAAAAAAAATAAAAAWAAAAHtPKy2qe0T/AOFxzT0CePwAAAD84AQAAAAAAAAExAAAAFgAAAHDljf9sstE/wDhcc09Anj8AAAA/RwEAAAAAAAABMgAAABYAAADG91Azb8bRP8A4XHNPQJ4/AAAAP0cBAAAAAAAAATMAAAAWAAAAGgoUZ3Ha0T/AOFxzT0CePwAAAD9XAQAAAAAAAAE0AAAAFgAAAMQums51AtI/QJzWWV9Zmz8AAAA/VwEAAAAAAAABNQAAABYAAAAaQV0CeBbSP0Cc1llfWZs/AAAAP2YBAAAAAAAAATYAAAAWAAAAwmXjaXw+0j9AnNZZX1mbPwAAAD9mAQAAAAAAAAE3AAAAFgAAABh4pp1+UtI/AP9QQG9ymD8AAAA/ZgEAAAAAAAABOAAAABYAAADCnCwFg3rSPwD/UEBvcpg/AAAAP3YBAAAAAAAAATkAAAAWAAAAFK/vOIWO0j8A/1BAb3KYPwAAAD+GAQAAAAAAAAE6AAAAFgAAAGrBsmyHotI/AP9QQG9ymD8AAAA/hgEAAAAAAAABOwAAABYAAAC+03WgibbSPwD/UEBvcpg/AAAAP5UBAAAAAAAAATwAAAAWAAAAFOY41IvK0j8A/1BAb3KYPwAAAD+VAQAAAAAAAAE9AAAAFgAAAGj4+weO3tI/AGLLJn+LlT8AAAA/pQEAAAAAAAABPgAAABYAAAC8Cr87kPLSPwBiyyZ/i5U/AAAAP6UBAAAAAAAAAT8AAAAWAAAAEB2Cb5IG0z8AYssmf4uVPwAAAD+0AQAAAAAAAAFAAAAAFgAAAGYvRaOUGtM/AGLLJn+LlT8AAAA/tAEAAAAAAAABQQAAABYAAAC8QQjXli7TP4DFRQ2PpJI/AAAAP8QBAAAAAAAAAUIAAAAWAAAADlTLCplC0z+AxUUNj6SSPwAAAD/EAQAAAAAAAAFDAAAAFgAAAGRmjj6bVtM/gMVFDY+kkj8AAAA/xAEAAAAAAAABRAAAABYAAAC4eFFynWrTP4DFRQ2PpJI/AAAAP9QBAAAAAAAAAUUAAAAWAAAADosUpp9+0z+AxUUNj6SSPwAAAD/jAQAAAAAAAAFGAAAAFgAAAGKd19mhktM/gMVFDY+kkj8AAAA/4wEAAAAAAAABRwAAABYAAAC2r5oNpKbTP4DFRQ2PpJI/AAAAP/MBAAAAAAAAAUgAAAAWAAAADsJdQaa60z+AxUUNj6SSPwAAAD/zAQAAAAAAAAFJAAAAFgAAAGDUIHWoztM/gMVFDY+kkj8AAAA/AgIAAAAAAAABSgAAABYAAAAK+abcrPbTP4DFRQ2PpJI/AAAAPwICAAAAAAAAAUsAAAAWAAAAXgtqEK8K1D+AxUUNj6SSPwAAAD8SAgAAAAAAAAFMAAAAFgAAAAgw8HezMtQ/gMVFDY+kkj8AAAA/EgIAAAAAAAABTQAAABYAAACyVHbft1rUP4DFRQ2PpJI/AAAAPyICAAAAAAAAAU4AAAAWAAAAWnn8RryC1D+AxUUNj6SSPwAAAD8iAgAAAAAAAAFPAAAAFgAAALCLv3q+ltQ/gMVFDY+kkj8AAAA/MQIAAAAAAAABUAAAABYAAABYsEXiwr7UP4DFRQ2PpJI/AAAAPzECAAAAAAAAAVEAAAAWAAAArsIIFsXS1D+AxUUNj6SSPwAAAD9BAgAAAAAAAAFSAAAAFgAAAALVy0nH5tQ/gMVFDY+kkj8AAAA/QQIAAAAAAAABUwAAABYAAABY5459yfrUP4DFRQ2PpJI/AAAAP1ACAAAAAAAAAVQAAAAWAAAArPlRscsO1T+AxUUNj6SSPwAAAD9QAgAAAAAAAAFVAAAAFgAAAAIMFeXNItU/gMVFDY+kkj8AAAA/YAIAAAAAAAABVgAAABYAAABWHtgY0DbVP4DFRQ2PpJI/AAAAP2ACAAAAAAAAAVcAAAAWAAAAqjCbTNJK1T+AxUUNj6SSPwAAAD9wAgAAAAAAAAFYAAAAFgAAAP5CXoDUXtU/gMVFDY+kkj8AAAA/dQIAAAAAAAABWQAAABYAAACoZ+Tn2IbVP4BQgOc9e48/AAAAP4QCAAAAAAAAAVoAAAAWAAAA/HmnG9ua1T+AUIDnPXuPPwAAAD+EAgAAAAAAAAFbAAAAFgAAAFCMak/drtU/gFCA5z17jz8AAAA/lAIAAAAAAAABXAAAABYAAACmni2D38LVP4BQgOc9e48/AAAAP5QCAAAAAAAAAV0AAAAWAAAA/LDwtuHW1T+AUIDnPXuPPwAAAD+jAgAAAAAAAAFeAAAAFgAAAFDDs+rj6tU/gFCA5z17jz8AAAA/owIAAAAAAAABXwAAABYAAACk1XYe5v7VP4BQgOc9e48/AAAAP7MCAAAAAAAAAWAAAAAWAAAA/Oc5UugS1j+AUIDnPXuPPwAAAD+zAgAAAAAAAAFhAAAAFgAAAE76/IXqJtY/gFCA5z17jz8AAAA/wwIAAAAAAAABYgAAABYAAAD4HoPt7k7WP4BQgOc9e48/AAAAP8MCAAAAAAAAAWMAAAAWAAAASjFGIfFi1j+AUIDnPXuPPwAAAD/SAgAAAAAAAAFkAAAAFgAAAPZVzIj1itY/gFCA5z17jz8AAAA/0gIAAAAAAAABZQAAABYAAACgelLw+bLWP4BQgOc9e48/AAAAP+ICAAAAAAAAAWYAAAAWAAAASJ/YV/7a1j+AUIDnPXuPPwAAAD/iAgAAAAAAAAFnAAAAFgAAAPLDXr8CA9c/gFCA5z17jz8AAAA/8QIAAAAAAAABaAAAABYAAABE1iHzBBfXP4BQgOc9e48/AAAAP/ECAAAAAAAAAWkAAAAWAAAA8PqnWgk/1z+AUIDnPXuPPwAAAD8BAwAAAAAAAAFqAAAAFgAAAJofLsINZ9c/gFCA5z17jz8AAAA/AQMAAAAAAAABawAAABYAAABERLQpEo/XP4BQgOc9e48/AAAAPyADAAAAAAAAAWwAAAAWAAAAQnv9xBjL1z+AUIDnPXuPPwAAAD8gAwAAAAAAAAFtAAAAFgAAAOqfgywd89c/gFCA5z17jz8AAAA/IAMAAAAAAAABbgAAABYAAACUxAmUIRvYP4BQgOc9e48/AAAAPzADAAAAAAAAAW8AAAAWAAAA6NbMxyMv2D+AUIDnPXuPPwAAAD8wAwAAAAAAAAFwAAAAFgAAAD7pj/slQ9g/gFCA5z17jz8AAAA/PwMAAAAAAAABcQAAABYAAADmDRZjKmvYP4BQgOc9e48/AAAAPz8DAAAAAAAAAXIAAAAWAAAAkDKcyi6T2D+AUIDnPXuPPwAAAD9PAwAAAAAAAAFzAAAAFgAAADpXIjIzu9g/gMVFDY+kkj8AAAA/TwMAAAAAAAABdAAAABYAAACOaeVlNc/YP4DFRQ2PpJI/AAAAP18DAAAAAAAAAXUAAAAWAAAAOI5rzTn32D+AxUUNj6SSPwAAAD9fAwAAAAAAAAF2AAAAFgAAAOKy8TQ+H9k/gMVFDY+kkj8AAAA/bgMAAAAAAAABdwAAABYAAACM13ecQkfZP4DFRQ2PpJI/AAAAP24DAAAAAAAAAXgAAAAWAAAANPz9A0dv2T+AxUUNj6SSPwAAAD9+AwAAAAAAAAF5AAAAFgAAAOAghGtLl9k/gMVFDY+kkj8AAAA/fgMAAAAAAAABegAAABYAAADcV80GUtPZP4DFRQ2PpJI/AAAAP40DAAAAAAAAAXsAAAAWAAAAhnxTblb72T+AxUUNj6SSPwAAAD+NAwAAAAAAAAF8AAAAFgAAAC6h2dVaI9o/gMVFDY+kkj8AAAA/nQMAAAAAAAABfQAAABYAAADYxV89X0vaP4DFRQ2PpJI/AAAAP50DAAAAAAAAAX4AAAAWAAAAgurlpGNz2j+AxUUNj6SSPwAAAD+tAwAAAAAAAAF/AAAAFgAAACwPbAxom9o/gMVFDY+kkj8AAAA/rQMAAAAAAAABgAAAABYAAADWM/JzbMPaP4DFRQ2PpJI/AAAAP7wDAAAAAAAAAYEAAAAWAAAAflh423Dr2j+AxUUNj6SSPwAAAD+8AwAAAAAAAAGCAAAAFgAAACh9/kJ1E9s/gMVFDY+kkj8AAAA/zAMAAAAAAAABgwAAABYAAADSoYSqeTvbP4DFRQ2PpJI/AAAAP8wDAAAAAAAAAYQAAAAWAAAAJrRH3ntP2z+AxUUNj6SSPwAAAD/bAwAAAAAAAAGFAAAAFgAAANDYzUWAd9s/gMVFDY+kkj8AAAA/2wMAAAAAAAABhgAAABYAAAB4/VOthJ/bP4DFRQ2PpJI/AAAAP+sDAAAAAAAAAYcAAAAWAAAA0A8X4Yaz2z+AxUUNj6SSPwAAAD/rAwAAAAAAAAGIAAAAFgAAAHg0nUiL29s/gMVFDY+kkj8AAAA/+wMAAAAAAAABiQAAABYAAAAgWSOwjwPcP4DFRQ2PpJI/AAAAP/sDAAAAAAAAAYoAAAAWAAAAdmvm45EX3D+AxUUNj6SSPwAAAD8KBAAAAAAAAAGLAAAAFgAAAByQbEuWP9w/gMVFDY+kkj8AAAA/CgQAAAAAAAABjAAAABYAAADKtPKymmfcP4DFRQ2PpJI/AAAAPxoEAAAAAAAAAY0AAAAWAAAAxus7TqGj3D+AxUUNj6SSPwAAAD8aBAAAAAAAAAGOAAAAFgAAAG4QwrWly9w/gMVFDY+kkj8AAAA/KQQAAAAAAAABjwAAABYAAABsRwtRrAfdP4DFRQ2PpJI/AAAAPykEAAAAAAAAAZAAAAAWAAAAFmyRuLAv3T+AxUUNj6SSPwAAAD85BAAAAAAAAAGRAAAAFgAAAMCQFyC1V90/gMVFDY+kkj8AAAA/OQQAAAAAAAABkgAAABYAAABotZ2HuX/dP4DFRQ2PpJI/AAAAP0kEAAAAAAAAAZMAAAAWAAAAZuzmIsC73T8AYssmf4uVPwAAAD9JBAAAAAAAAAGUAAAAFgAAABARbYrE490/AGLLJn+LlT8AAAA/WAQAAAAAAAABlQAAABYAAAAQSLYlyx/ePwD/UEBvcpg/AAAAP1gEAAAAAAAAAZYAAAAWAAAADH//wNFb3j8A/1BAb3KYPwAAAD9oBAAAAAAAAAGXAAAAFgAAALijhSjWg94/AP9QQG9ymD8AAAA/aAQAAAAAAAABmAAAABYAAAC22s7D3L/ePwD/UEBvcpg/AAAAP3cEAAAAAAAAAZkAAAAWAAAAtBEYX+P73j8A/1BAb3KYPwAAAD93BAAAAAAAAAGaAAAAFgAAAAok25LlD98/AP9QQG9ymD8AAAA/fQQAAAAAAAABmwAAABYAAAAGWyQu7EvfPwD/UEBvcpg/AAAAP30EAAAAAAAAAZwAAAAWAAAAWG3nYe5f3z8A/1BAb3KYPwAAAD+NBAAAAAAAAAGdAAAAFgAAAASSbcnyh98/AP9QQG9ymD8AAAA/jQQAAAAAAAABngAAABYAAABYpDD99JvfPwD/UEBvcpg/AAAAP5wEAAAAAAAAAZ8AAAAWAAAArrbzMPev3z8A/1BAb3KYPwAAAD+cBAAAAAAAAAGgAAAAFgAAAATJtmT5w98/QJzWWV9Zmz8AAAA/rAQAAAAAAAABoQAAABYAAABW23mY+9ffP0Cc1llfWZs/AAAAP6wEAAAAAAAAAaIAAAAWAAAAru08zP3r3z9AnNZZX1mbPwAAAD+7BAAAAAAAAAGjAAAAFgAAAAAAAAAAAOA/QJzWWV9Zmz8AAAA/uwQAAAAAAAABpAAAABYAAAApieEZAQrgP0Cc1llfWZs/AAAAP8sEAAAAAAAAAaUAAAAWAAAAVhLDMwIU4D9AnNZZX1mbPwAAAD/bBAAAAAAAAAGmAAAAFgAAAH+bpE0DHuA/QJzWWV9Zmz8AAAA/6gQAAAAAAAABpwAAABYAAACpJIZnBCjgP0Cc1llfWZs/AAAAP/oEAAAAAAAAAagAAAAWAAAA1a1ngQUy4D9AnNZZX1mbPwAAAD/6BAAAAAAAAAGpAAAAFgAAAP42SZsGPOA/QJzWWV9Zmz8AAAA/CQUAAAAAAAABqgAAABYAAAApwCq1B0bgP0Cc1llfWZs/AAAAPwkFAAAAAAAAAasAAAAWAAAAVEkMzwhQ4D9AnNZZX1mbPwAAAD8ZBQAAAAAAAAGsAAAAFgAAAKhbzwILZOA/QJzWWV9Zmz8AAAA/GQUAAAAAAAABrQAAABYAAAD8bZI2DXjgP0Cc1llfWZs/AAAAPykFAAAAAAAAAa4AAAAWAAAAUYBVag+M4D/AOFxzT0CePwAAAD8pBQAAAAAAAAGvAAAAFgAAAKaSGJ4RoOA/wDhcc09Anj8AAAA/OAUAAAAAAAABsAAAABYAAAAjLr3rFL7gP8A4XHNPQJ4/AAAAPzgFAAAAAAAAAbEAAAAWAAAAo8lhORjc4D/g6nDGn5OgPwAAAD9IBQAAAAAAAAGyAAAAFgAAACNlBocb+uA/4Opwxp+ToD8AAAA/SAUAAAAAAAABswAAABYAAAB4d8m6HQ7hP4C5M9MXB6I/AAAAP1cFAAAAAAAAAbQAAAAWAAAA9xJuCCEs4T+AuTPTFweiPwAAAD9XBQAAAAAAAAG1AAAAFgAAAHeuElYkSuE/gLkz0xcHoj8AAAA/ZwUAAAAAAAABtgAAABYAAADLwNWJJl7hP+CH9t+PeqM/AAAAP2cFAAAAAAAAAbcAAAAWAAAAS1x61yl84T/gh/bfj3qjPwAAAD93BQAAAAAAAAG4AAAAFgAAAMn3HiUtmuE/gFa57AfupD8AAAA/dwUAAAAAAAABuQAAABYAAAAdCuJYL67hP4BWuewH7qQ/AAAAP4YFAAAAAAAAAboAAAAWAAAASZPDcjC44T+AVrnsB+6kPwAAAD+GBQAAAAAAAAG7AAAAFgAAAJulhqYyzOE/gFa57AfupD8AAAA/lgUAAAAAAAABvAAAABYAAADyt0naNODhP4BWuewH7qQ/AAAAP5YFAAAAAAAAAb0AAAAWAAAAG0Er9DXq4T/gJHz5f2GmPwAAAD+lBQAAAAAAAAG+AAAAFgAAAHBT7ic4/uE/4CR8+X9hpj8AAAA/pQUAAAAAAAABvwAAABYAAADHZbFbOhLiP+AkfPl/YaY/AAAAP7UFAAAAAAAAAcAAAAAWAAAA8O6SdTsc4j/gJHz5f2GmPwAAAD+1BQAAAAAAAAHBAAAAFgAAABp4dI88JuI/4CR8+X9hpj8AAAA/xQUAAAAAAAABwgAAABYAAABFAVapPTDiP+AkfPl/YaY/AAAAP8UFAAAAAAAAAcMAAAAWAAAAboo3wz464j/gJHz5f2GmPwAAAD/UBQAAAAAAAAHEAAAAFgAAAJoTGd0/ROI/4CR8+X9hpj8AAAA/1AUAAAAAAAABxQAAABYAAADFnPr2QE7iP+AkfPl/YaY/AAAAP+QFAAAAAAAAAcYAAAAWAAAA7iXcEEJY4j/gJHz5f2GmPwAAAD/kBQAAAAAAAAHHAAAAFgAAABevvSpDYuI/4CR8+X9hpj8AAAA/8wUAAAAAAAAByAAAABYAAABswYBeRXbiP4BWuewH7qQ/AAAAP/MFAAAAAAAAAckAAAAWAAAA7FwlrEiU4j+AVrnsB+6kPwAAAD8DBgAAAAAAAAHKAAAAFgAAABXmBsZJnuI/4If23496oz8AAAA/AwYAAAAAAAABywAAABYAAACVgasTTbziP+CH9t+PeqM/AAAAPxMGAAAAAAAAAcwAAAAWAAAA6pNuR0/Q4j+AuTPTFweiPwAAAD8TBgAAAAAAAAHNAAAAFgAAAGovE5VS7uI/gLkz0xcHoj8AAAA/IgYAAAAAAAABzgAAABYAAADoyrfiVQzjP4C5M9MXB6I/AAAAPyIGAAAAAAAAAc8AAAAWAAAAaGZcMFkq4z+AuTPTFweiPwAAAD8yBgAAAAAAAAHQAAAAFgAAAOYBAX5cSOM/gLkz0xcHoj8AAAA/MgYAAAAAAAAB0QAAABYAAAA9FMSxXlzjP4C5M9MXB6I/AAAAP0EGAAAAAAAAAdIAAAAWAAAAjyaH5WBw4z+AuTPTFweiPwAAAD9BBgAAAAAAAAHTAAAAFgAAALuvaP9heuM/gLkz0xcHoj8AAAA/UQYAAAAAAAAB1AAAABYAAADkOEoZY4TjP4C5M9MXB6I/AAAAP1EGAAAAAAAAAdUAAAAWAAAAD8IrM2SO4z+AuTPTFweiPwAAAD9hBgAAAAAAAAHWAAAAFgAAADtLDU1lmOM/gLkz0xcHoj8AAAA/YQYAAAAAAAAB1wAAABYAAABk1O5mZqLjP4C5M9MXB6I/AAAAP3AGAAAAAAAAAdgAAAAWAAAAjV3QgGes4z+AuTPTFweiPwAAAD9wBgAAAAAAAAHZAAAAFgAAALnmsZpotuM/gLkz0xcHoj8AAAA/hQYAAAAAAAAB2gAAABYAAADib5O0acDjP4C5M9MXB6I/AAAAP4UGAAAAAAAAAdsAAAAWAAAADfl0zmrK4z+AuTPTFweiPwAAAD+UBgAAAAAAAAHcAAAAFgAAADmCVuhr1OM/gLkz0xcHoj8AAAA/lAYAAAAAAAAB3QAAABYAAABiCzgCbd7jP+DqcMafk6A/AAAAP6QGAAAAAAAAAd4AAAAWAAAAi5QZHG7o4z/g6nDGn5OgPwAAAD+kBgAAAAAAAAHfAAAAFgAAALYd+zVv8uM/4Opwxp+ToD8AAAA/tAYAAAAAAAAB4AAAABYAAADiptxPcPzjP+DqcMafk6A/AAAAP8MGAAAAAAAAAeEAAAAWAAAACzC+aXEG5D/g6nDGn5OgPwAAAD/DBgAAAAAAAAHiAAAAFgAAADa5n4NyEOQ/4Opwxp+ToD8AAAA/4gYAAAAAAAAB4wAAABYAAAAXr70qQ2LiP9DREqGaGMg/AAAAPwAAAAAAAAAAAeQAAAAWAAAAQzifRERs4j/Q0RKhmhjIPwAAAD9OAAAAAAAAAAHlAAAAFgAAAGzBgF5FduI/MB7inby7xz8AAAA/XgAAAAAAAAAB5gAAABYAAACXSmJ4RoDiPzAe4p28u8c/AAAAP14AAAAAAAAAAecAAAAWAAAAw9NDkkeK4j+QarGa3l7HPwAAAD9uAAAAAAAAAAHoAAAAFgAAAOxcJaxIlOI/kGqxmt5exz8AAAA/bgAAAAAAAAAB6QAAABYAAAAV5gbGSZ7iP5BqsZreXsc/AAAAP30AAAAAAAAAAeoAAAAWAAAAQW/o30qo4j/4toCXAALHPwAAAD99AAAAAAAAAAHrAAAAFgAAAGz4yflLsuI/+LaAlwACxz8AAAA/jQAAAAAAAAAB7AAAABYAAACVgasTTbziP1gDUJQipcY/AAAAP5IAAAAAAAAAAe0AAAAWAAAAwQqNLU7G4j9YA1CUIqXGPwAAAD+hAAAAAAAAAAHuAAAAFgAAAOqTbkdP0OI/WANQlCKlxj8AAAA/oQAAAAAAAAAB7wAAABYAAAAUHVBhUNriP1gDUJQipcY/AAAAP7EAAAAAAAAAAfAAAAAWAAAAPqYxe1Hk4j9YA1CUIqXGPwAAAD+xAAAAAAAAAAHxAAAAFgAAAGovE5VS7uI/WANQlCKlxj8AAAA/wQAAAAAAAAAB8gAAABYAAACUuPSuU/jiP1gDUJQipcY/AAAAP8EAAAAAAAAAAfMAAAAWAAAAvkHWyFQC4z9YA1CUIqXGPwAAAD/QAAAAAAAAAAH0AAAAFgAAAOjKt+JVDOM/WANQlCKlxj8AAAA//wAAAAAAAAAB9QAAABYAAAARVJn8VhbjP1gDUJQipcY/AAAAPw8BAAAAAAAAAfYAAAAWAAAAPt16Flgg4z+4Tx+RREjGPwAAAD8PAQAAAAAAAAH3AAAAFgAAAGhmXDBZKuM/uE8fkURIxj8AAAA/HgEAAAAAAAAB+AAAABYAAACR7z1KWjTjP7hPH5FESMY/AAAAPx4BAAAAAAAAAfkAAAAWAAAAvXgfZFs+4z+4Tx+RREjGPwAAAD8uAQAAAAAAAAH6AAAAFgAAAOYBAX5cSOM/uE8fkURIxj8AAAA/LgEAAAAAAAAB+wAAABYAAAAPi+KXXVLjP7hPH5FESMY/AAAAPz0BAAAAAAAAAfwAAAAWAAAAPRTEsV5c4z+4Tx+RREjGPwAAAD89AQAAAAAAAAH9AAAAFgAAAGadpctfZuM/uE8fkURIxj8AAAA/TQEAAAAAAAAB/gAAABYAAACPJoflYHDjP7hPH5FESMY/AAAAP10BAAAAAAAAAf8AAAAWAAAAu69o/2F64z+4Tx+RREjGPwAAAD9dAQAAAAAAAAEAAQAAFgAAAOQ4ShljhOM/uE8fkURIxj8AAAA/bAEAAAAAAAABAQEAABYAAAAPwiszZI7jP7hPH5FESMY/AAAAP3wBAAAAAAAAAQIBAAAWAAAAO0sNTWWY4z+4Tx+RREjGPwAAAD98AQAAAAAAAAEDAQAAFgAAAGTU7mZmouM/uE8fkURIxj8AAAA/iwEAAAAAAAABBAEAABYAAACNXdCAZ6zjP7hPH5FESMY/AAAAP4sBAAAAAAAAAQUBAAAWAAAAueaxmmi24z+4Tx+RREjGPwAAAD+bAQAAAAAAAAEGAQAAFgAAAOJvk7RpwOM/uE8fkURIxj8AAAA/mwEAAAAAAAABBwEAABYAAAAN+XTOasrjP1gDUJQipcY/AAAAP6sBAAAAAAAAAQgBAAAWAAAAOYJW6GvU4z9YA1CUIqXGPwAAAD+rAQAAAAAAAAEJAQAAFgAAAGILOAJt3uM/WANQlCKlxj8AAAA/ugEAAAAAAAABCgEAABYAAACLlBkcbujjP1gDUJQipcY/AAAAP7oBAAAAAAAAAQsBAAAWAAAAth37NW/y4z9YA1CUIqXGPwAAAD/KAQAAAAAAAAEMAQAAFgAAAOKm3E9w/OM/WANQlCKlxj8AAAA/ygEAAAAAAAABDQEAABYAAAALML5pcQbkP1gDUJQipcY/AAAAP9kBAAAAAAAAAQ4BAAAWAAAANrmfg3IQ5D9YA1CUIqXGPwAAAD/ZAQAAAAAAAAEPAQAAFgAAAF9CgZ1zGuQ/WANQlCKlxj8AAAA/6QEAAAAAAAABEAEAABYAAACJy2K3dCTkP1gDUJQipcY/AAAAP/kBAAAAAAAAAREBAAAWAAAAtVRE0XUu5D9YA1CUIqXGPwAAAD8IAgAAAAAAAAESAQAAFgAAAN/dJet2OOQ/WANQlCKlxj8AAAA/GAIAAAAAAAABEwEAABYAAAAJZwcFeELkP1gDUJQipcY/AAAAPycCAAAAAAAAARQBAAAWAAAANfDoHnlM5D/4toCXAALHPwAAAD8nAgAAAAAAAAEVAQAAFgAAAF55yjh6VuQ/+LaAlwACxz8AAAA/NwIAAAAAAAABFgEAABYAAACHAqxSe2DkP/i2gJcAAsc/AAAAPzcCAAAAAAAAARcBAAAWAAAA3hRvhn105D+QarGa3l7HPwAAAD9HAgAAAAAAAAEYAQAAFgAAAAeeUKB+fuQ/kGqxmt5exz8AAAA/RwIAAAAAAAABGQEAABYAAAAzJzK6f4jkP5BqsZreXsc/AAAAP1YCAAAAAAAAARoBAAAWAAAAXLAT1ICS5D+QarGa3l7HPwAAAD9WAgAAAAAAAAEbAQAAFgAAAIY59e2BnOQ/MB7inby7xz8AAAA/ZgIAAAAAAAABHAEAABYAAACzwtYHg6bkPzAe4p28u8c/AAAAP2YCAAAAAAAAAR0BAAAWAAAA3Eu4IYSw5D8wHuKdvLvHPwAAAD91AgAAAAAAAAEeAQAAFgAAAAXVmTuFuuQ/MB7inby7xz8AAAA/dQIAAAAAAAABHwEAABYAAAAwXntVhsTkPzAe4p28u8c/AAAAP4UCAAAAAAAAASABAAAWAAAAhXA+iYjY5D/Q0RKhmhjIPwAAAD+FAgAAAAAAAAEhAQAAFgAAALD5H6OJ4uQ/0NESoZoYyD8AAAA/lQIAAAAAAAABIgEAABYAAAADDOPWi/bkP9DREqGaGMg/AAAAP5oCAAAAAAAAASMBAAAWAAAAL5XE8IwA5T9whUOkeHXIPwAAAD+pAgAAAAAAAAEkAQAAFgAAAFgepgqOCuU/cIVDpHh1yD8AAAA/qQIAAAAAAAABJQEAABYAAACDp4ckjxTlP3CFQ6R4dcg/AAAAP7kCAAAAAAAAASYBAAAWAAAA2LlKWJEo5T9whUOkeHXIPwAAAD+5AgAAAAAAAAEnAQAAFgAAAAFDLHKSMuU/cIVDpHh1yD8AAAA/yAIAAAAAAAABKAEAABYAAAAtzA2MkzzlP3CFQ6R4dcg/AAAAP8gCAAAAAAAAASkBAAAWAAAAWFXvpZRG5T9whUOkeHXIPwAAAD/YAgAAAAAAAAEqAQAAFgAAAIHe0L+VUOU/cIVDpHh1yD8AAAA/6AIAAAAAAAABKwEAABYAAACtZ7LZllrlP3CFQ6R4dcg/AAAAP+gCAAAAAAAAASwBAAAWAAAA1vCT85dk5T9whUOkeHXIPwAAAD/3AgAAAAAAAAEtAQAAFgAAAAB6dQ2ZbuU/EDl0p1bSyD8AAAA/BwMAAAAAAAABLgEAABYAAAAqA1cnmnjlPxA5dKdW0sg/AAAAPwcDAAAAAAAAAS8BAAAWAAAAVow4QZuC5T8QOXSnVtLIPwAAAD8WAwAAAAAAAAEwAQAAFgAAAIAVGlucjOU/EDl0p1bSyD8AAAA/FgMAAAAAAAABMQEAABYAAACqnvt0nZblPxA5dKdW0sg/AAAAPyYDAAAAAAAAATIBAAAWAAAA0yfdjp6g5T8QOXSnVtLIPwAAAD8mAwAAAAAAAAEzAQAAFgAAAP2wvqifquU/uOykqjQvyT8AAAA/NgMAAAAAAAABNAEAABYAAAAqOqDCoLTlP7jspKo0L8k/AAAAPzYDAAAAAAAAATUBAAAWAAAAU8OB3KG+5T+47KSqNC/JPwAAAD9FAwAAAAAAAAE2AQAAFgAAAH1MY/aiyOU/uOykqjQvyT8AAAA/RQMAAAAAAAABNwEAABYAAADSXiYqpdzlP7jspKo0L8k/AAAAP1UDAAAAAAAAATgBAAAWAAAA/ecHRKbm5T9IoNWtEozJPwAAAD9VAwAAAAAAAAE5AQAAFgAAAClx6V2n8OU/SKDVrRKMyT8AAAA/ZAMAAAAAAAABOgEAABYAAABS+sp3qPrlP0ig1a0SjMk/AAAAP2QDAAAAAAAAATsBAAAWAAAApgyOq6oO5j9IoNWtEozJPwAAAD90AwAAAAAAAAE8AQAAFgAAANCVb8WrGOY/SKDVrRKMyT8AAAA/dAMAAAAAAAABPQEAABYAAAAmqDL5rSzmP+hTBrHw6Mk/AAAAP4QDAAAAAAAAAT4BAAAWAAAAerr1LLBA5j/oUwax8OjJPwAAAD+EAwAAAAAAAAE/AQAAFgAAAKRD10axSuY/6FMGsfDoyT8AAAA/kwMAAAAAAAABQAEAABYAAAD6VZp6s17mP+hTBrHw6Mk/AAAAP5MDAAAAAAAAAUEBAAAWAAAATWhdrrVy5j/oUwax8OjJPwAAAD+jAwAAAAAAAAFCAQAAFgAAAHfxPsi2fOY/6FMGsfDoyT8AAAA/owMAAAAAAAABQwEAABYAAADNAwL8uJDmP+hTBrHw6Mk/AAAAP7IDAAAAAAAAAUQBAAAWAAAA94zjFbqa5j/oUwax8OjJPwAAAD+yAwAAAAAAAAFFAQAAFgAAAEyfpkm8ruY/6FMGsfDoyT8AAAA/wgMAAAAAAAABRgEAABYAAACgsWl9vsLmP+hTBrHw6Mk/AAAAP8IDAAAAAAAAAUcBAAAWAAAA9cMsscDW5j/oUwax8OjJPwAAAD/SAwAAAAAAAAFIAQAAFgAAACBNDsvB4OY/6FMGsfDoyT8AAAA/0gMAAAAAAAABSQEAABYAAAB0X9H+w/TmP5AHN7TORco/AAAAP+EDAAAAAAAAAUoBAAAWAAAAyXGUMsYI5z+QBze0zkXKPwAAAD/hAwAAAAAAAAFLAQAAFgAAAEcNOYDJJuc/kAc3tM5Fyj8AAAA/8QMAAAAAAAABTAEAABYAAACeH/yzyzrnP5AHN7TORco/AAAAP/EDAAAAAAAAAU0BAAAWAAAA8TG/581O5z+QBze0zkXKPwAAAD8ABAAAAAAAAAFOAQAAFgAAAEZEghvQYuc/KLtnt6yiyj8AAAA/AAQAAAAAAAABTwEAABYAAACdVkVP0nbnPyi7Z7esoso/AAAAPxAEAAAAAAAAAVABAAAWAAAA72gIg9SK5z8ou2e3rKLKPwAAAD8gBAAAAAAAAAFRAQAAFgAAAEZ7y7bWnuc/KLtnt6yiyj8AAAA/IAQAAAAAAAABUgEAABYAAABvBK3Q16jnPyi7Z7esoso/AAAAPyAEAAAAAAAAAVMBAAAWAAAAwxZwBNq85z8ou2e3rKLKPwAAAD8vBAAAAAAAAAFUAQAAFgAAAOyfUR7bxuc/KLtnt6yiyj8AAAA/PwQAAAAAAAABVQEAABYAAABDshRS3drnPyi7Z7esoso/AAAAPz8EAAAAAAAAAVYBAAAWAAAAbDv2a97k5z8ou2e3rKLKPwAAAD8/BAAAAAAAAAFXAQAAFgAAAMFNuZ/g+Oc/KLtnt6yiyj8AAAA/TgQAAAAAAAABWAEAABYAAADr1pq54QLoPyi7Z7esoso/AAAAP04EAAAAAAAAAVkBAAAWAAAAF2B80+IM6D8ou2e3rKLKPwAAAD9eBAAAAAAAAAFaAQAAFgAAAEHpXe3jFug/KLtnt6yiyj8AAAA/XgQAAAAAAAABWwEAABYAAABrcj8H5SDoPyi7Z7esoso/AAAAP24EAAAAAAAAAVwBAAAWAAAAl/sgIeYq6D+QBze0zkXKPwAAAD99BAAAAAAAAAFdAQAAFgAAAMCEAjvnNOg/kAc3tM5Fyj8AAAA/fQQAAAAAAAABXgEAABYAAADpDeRU6D7oP5AHN7TORco/AAAAP40EAAAAAAAAAV8BAAAWAAAAF5fFbulI6D+QBze0zkXKPwAAAD+NBAAAAAAAAAFgAQAAFgAAAEAgp4jqUug/kAc3tM5Fyj8AAAA/jQQAAAAAAAABYQEAABYAAABpqYii61zoP5AHN7TORco/AAAAP5wEAAAAAAAAAWIBAAAWAAAAlDJqvOxm6D+QBze0zkXKPwAAAD+cBAAAAAAAAAFjAQAAFgAAAL27S9btcOg/kAc3tM5Fyj8AAAA/ogQAAAAAAAABZAEAABYAAADpRC3w7nroP5AHN7TORco/AAAAP7IEAAAAAAAAAWUBAAAWAAAAFM4OCvCE6D+QBze0zkXKPwAAAD+yBAAAAAAAAAFmAQAAFgAAAD1X8CPxjug/kAc3tM5Fyj8AAAA/wQQAAAAAAAABZwEAABYAAACSabNX86LoP5AHN7TORco/AAAAP8EEAAAAAAAAAWgBAAAWAAAAu/KUcfSs6D+QBze0zkXKPwAAAD/RBAAAAAAAAAFpAQAAFgAAAOZ7dov1tug/kAc3tM5Fyj8AAAA/0QQAAAAAAAABagEAABYAAABlFxvZ+NToP5AHN7TORco/AAAAP9EEAAAAAAAAAWsBAAAWAAAAuyneDPvo6D+QBze0zkXKPwAAAD/gBAAAAAAAAAFsAQAAFgAAADrFglr+Buk/6FMGsfDoyT8AAAA/4AQAAAAAAAABbQEAABYAAACO10WOABvpP+hTBrHw6Mk/AAAAP/AEAAAAAAAAAW4BAAAWAAAADnPq2wM56T/oUwax8OjJPwAAAD8ABQAAAAAAAAFvAQAAFgAAAIwOjykHV+k/SKDVrRKMyT8AAAA/AAUAAAAAAAABcAEAABYAAADgIFJdCWvpP0ig1a0SjMk/AAAAPw8FAAAAAAAAAXEBAAAWAAAAX7z2qgyJ6T9IoNWtEozJPwAAAD8PBQAAAAAAAAFyAQAAFgAAAN9Xm/gPp+k/SKDVrRKMyT8AAAA/HwUAAAAAAAABcwEAABYAAABf8z9GE8XpP0ig1a0SjMk/AAAAPx8FAAAAAAAAAXQBAAAWAAAA3Y7kkxbj6T9IoNWtEozJPwAAAD8uBQAAAAAAAAF1AQAAFgAAAF0qieEZAeo/uOykqjQvyT8AAAA/LgUAAAAAAAABdgEAABYAAACxPEwVHBXqP7jspKo0L8k/AAAAPy4FAAAAAAAAAXcBAAAWAAAABk8PSR4p6j+47KSqNC/JPwAAAD8+BQAAAAAAAAF4AQAAFgAAAFph0nwgPeo/uOykqjQvyT8AAAA/PgUAAAAAAAABeQEAABYAAADZ/HbKI1vqP7jspKo0L8k/AAAAP04FAAAAAAAAAXoBAAAWAAAALw86/iVv6j+47KSqNC/JPwAAAD9OBQAAAAAAAAF7AQAAFgAAAKyq3kspjeo/uOykqjQvyT8AAAA/XQUAAAAAAAABfAEAABYAAAADvaF/K6HqP7jspKo0L8k/AAAAP20FAAAAAAAAAX0BAAAWAAAAglhGzS6/6j9IoNWtEozJPwAAAD9tBQAAAAAAAAF+AQAAFgAAAKvhJ+cvyeo/SKDVrRKMyT8AAAA/fAUAAAAAAAABfwEAABYAAAArfcw0M+fqP+hTBrHw6Mk/AAAAP3wFAAAAAAAAAYABAAAWAAAAgI+PaDX76j/oUwax8OjJPwAAAD+MBQAAAAAAAAGBAQAAFgAAANShUpw3D+s/6FMGsfDoyT8AAAA/jAUAAAAAAAABggEAABYAAABTPffpOi3rP+hTBrHw6Mk/AAAAP5wFAAAAAAAAAYMBAAAWAAAAfcbYAzw36z/oUwax8OjJPwAAAD+cBQAAAAAAAAGEAQAAFgAAAP1hfVE/Ves/6FMGsfDoyT8AAAA/nAUAAAAAAAABhQEAABYAAABQdECFQWnrP+hTBrHw6Mk/AAAAP6sFAAAAAAAAAYYBAAAWAAAAfP0hn0Jz6z/oUwax8OjJPwAAAD+7BQAAAAAAAAGHAQAAFgAAAPyYxuxFkes/6FMGsfDoyT8AAAA/uwUAAAAAAAABiAEAABYAAABOq4kgSKXrP+hTBrHw6Mk/AAAAP8oFAAAAAAAAAYkBAAAWAAAAzkYubkvD6z9IoNWtEozJPwAAAD/KBQAAAAAAAAGKAQAAFgAAAE3i0rtO4es/SKDVrRKMyT8AAAA/2gUAAAAAAAABiwEAABYAAADNfXcJUv/rP0ig1a0SjMk/AAAAP9oFAAAAAAAAAYwBAAAWAAAAIJA6PVQT7D9IoNWtEozJPwAAAD/qBQAAAAAAAAGNAQAAFgAAAKAr34pXMew/SKDVrRKMyT8AAAA/6gUAAAAAAAABjgEAABYAAAD2PaK+WUXsP0ig1a0SjMk/AAAAP/kFAAAAAAAAAY8BAAAWAAAAdtlGDF1j7D9IoNWtEozJPwAAAD/5BQAAAAAAAAGQAQAAFgAAAMjrCUBfd+w/SKDVrRKMyT8AAAA/CQYAAAAAAAABkQEAABYAAABIh66NYpXsP0ig1a0SjMk/AAAAPwkGAAAAAAAAAZIBAAAWAAAAxiJT22Wz7D9IoNWtEozJPwAAAD8YBgAAAAAAAAGTAQAAFgAAAB41Fg9ox+w/SKDVrRKMyT8AAAA/GAYAAAAAAAABlAEAABYAAAByR9lCatvsP0ig1a0SjMk/AAAAPygGAAAAAAAAAZUBAAAWAAAAxFmcdmzv7D9IoNWtEozJPwAAAD8oBgAAAAAAAAGWAQAAFgAAABpsX6puA+0/SKDVrRKMyT8AAAA/OAYAAAAAAAABlwEAABYAAABwfiLecBftP0ig1a0SjMk/AAAAPzgGAAAAAAAAAZgBAAAWAAAA8BnHK3Q17T9IoNWtEozJPwAAAD9HBgAAAAAAAAGZAQAAFgAAAGy1a3l3U+0/SKDVrRKMyT8AAAA/RwYAAAAAAAABmgEAABYAAADsUBDHenHtP+hTBrHw6Mk/AAAAP1cGAAAAAAAAAZsBAAAWAAAAbOy0FH6P7T/oUwax8OjJPwAAAD9XBgAAAAAAAAGcAQAAFgAAAOyHWWKBre0/6FMGsfDoyT8AAAA/ZgYAAAAAAAABnQEAABYAAABqI/6vhMvtP5AHN7TORco/AAAAP2YGAAAAAAAAAZ4BAAAWAAAA6r6i/Yfp7T+QBze0zkXKPwAAAD92BgAAAAAAAAGfAQAAFgAAAGZaR0uLB+4/KLtnt6yiyj8AAAA/dgYAAAAAAAABoAEAABYAAADm9euYjiXuPyi7Z7esoso/AAAAP4YGAAAAAAAAAaEBAAAWAAAAOgivzJA57j/Ibpi6iv/KPwAAAD+GBgAAAAAAAAGiAQAAFgAAALqjUxqUV+4/yG6Yuor/yj8AAAA/lQYAAAAAAAABowEAABYAAAAOthZOlmvuP8humLqK/8o/AAAAP5UGAAAAAAAAAaQBAAAWAAAAZsjZgZh/7j/Ibpi6iv/KPwAAAD+lBgAAAAAAAAGlAQAAFgAAAORjfs+bne4/yG6Yuor/yj8AAAA/qQYAAAAAAAABpgEAABYAAAA4dkEDnrHuP8humLqK/8o/AAAAP7gGAAAAAAAAAacBAAAWAAAAjogEN6DF7j/Ibpi6iv/KPwAAAD+4BgAAAAAAAAGoAQAAFgAAAOCax2qi2e4/yG6Yuor/yj8AAAA/yAYAAAAAAAABqQEAABYAAAA2rYqepO3uP8humLqK/8o/AAAAP8gGAAAAAAAAAaoBAAAWAAAAYDZsuKX37j/Ibpi6iv/KPwAAAD/YBgAAAAAAAAGrAQAAFgAAALRIL+ynC+8/yG6Yuor/yj8AAAA/2AYAAAAAAAABrAEAABYAAADg0RAGqRXvP8humLqK/8o/AAAAP+cGAAAAAAAAAa0BAAAWAAAAClvyH6of7z/Ibpi6iv/KPwAAAD/nBgAAAAAAAAGuAQAAFgAAADTk0zmrKe8/yG6Yuor/yj8AAAA/9wYAAAAAAAABrwEAABYAAABgbbVTrDPvP8humLqK/8o/AAAAP/cGAAAAAAAAAbABAAAWAAAAiPaWba097z/Ibpi6iv/KPwAAAD8GBwAAAAAAAAGxAQAAFgAAALJ/eIeuR+8/yG6Yuor/yj8AAAA/BgcAAAAAAAABsgEAABYAAADeCFqhr1HvP8humLqK/8o/AAAAPxYHAAAAAAAAAbMBAAAWAAAACJI7u7Bb7z/Ibpi6iv/KPwAAAD8WBwAAAAAAAAG0AQAAFgAAADIbHdWxZe8/yG6Yuor/yj8AAAA/JgcAAAAAAAABtQEAABYAAABepP7usm/vP8humLqK/8o/AAAAPyYHAAAAAAAAAbYBAAAWAAAAiC3gCLR57z/Ibpi6iv/KPwAAAD81BwAAAAAAAAG3AQAAFgAAALC2wSK1g+8/yG6Yuor/yj8AAAA/NQcAAAAAAAABuAEAABYAAADaP6M8to3vP8humLqK/8o/AAAAP0UHAAAAAAAAAbkBAAAWAAAACMmEVreX7z/Ibpi6iv/KPwAAAD9FBwAAAAAAAAG6AQAAFgAAADBSZnC4oe8/yG6Yuor/yj8AAAA/VAcAAAAAAAABuwEAABYAAABa20eKuavvP8humLqK/8o/AAAAP1QHAAAAAAAAAbwBAAAWAAAAhGQppLq17z/Ibpi6iv/KPwAAAD9kBwAAAAAAAAG9AQAAFgAAAK7tCr67v+8/yG6Yuor/yj8AAAA/ZAcAAAAAAAABvgEAABYAAADaduzXvMnvP8humLqK/8o/AAAAP3QHAAAAAAAAAb8BAAAWAAAABADO8b3T7z/Ibpi6iv/KPwAAAD+DBwAAAAAAAAHAAQAAFgAAAC6Jrwu/3e8/yG6Yuor/yj8AAAA/kwcAAAAAAAABwQEAABYAAABaEpElwOfvP8humLqK/8o/AAAAP6IHAAAAAAAAAcIBAAAWAAAAGL+NmOiJlD+eszAD3lzgPwAAAD8AAAAAAAAAAAHDAQAAFgAAABi/jZjoiZQ/VjqVhYSi4D8AAAA/IAAAAAAAAAABxAEAABYAAAAYv42Y6ImUPw7B+Qcr6OA/AAAAPyAAAAAAAAAAAcUBAAAWAAAAGL+NmOiJlD/aGpIJmhbhPwAAAD8vAAAAAAAAAAHGAQAAFgAAABi/jZjoiZQ/qnQqCwlF4T8AAAA/LwAAAAAAAAABxwEAABYAAAAYv42Y6ImUP3rOwgx4c+E/AAAAPz8AAAAAAAAAAcgBAAAWAAAAGL+NmOiJlD9KKFsO56HhPwAAAD8/AAAAAAAAAAHJAQAAFgAAABi/jZjoiZQ/GILzD1bQ4T8AAAA/TgAAAAAAAAABygEAABYAAAAYv42Y6ImUPwCvv5CN5+E/AAAAP04AAAAAAAAAAcsBAAAWAAAAGL+NmOiJlD/q24sRxf7hPwAAAD9eAAAAAAAAAAHMAQAAFgAAABi/jZjoiZQ/0AhYkvwV4j8AAAA/XgAAAAAAAAABzQEAABYAAAAYv42Y6ImUP7Y1JBM0LeI/AAAAP3MAAAAAAAAAAc4BAAAWAAAAGL+NmOiJlD+gYvCTa0TiPwAAAD/BAAAAAAAAAAHPAQAAFgAAANCZXFzFSZM/hI+8FKNb4j8AAAA/0AAAAAAAAAAB0AEAABYAAACIdCsgogmSPzwWIZdJoeI/AAAAP+AAAAAAAAAAAdEBAAAWAAAAQE/6437JkD8mQ+0XgbjiPwAAAD/vAAAAAAAAAAHSAQAAFgAAAEBP+uN+yZA/DnC5mLjP4j8AAAA/7wAAAAAAAAAB0wEAABYAAADwU5JPtxKPP/SchRnw5uI/AAAAP/8AAAAAAAAAAdQBAAAWAAAAUAkw13CSjD/eyVGaJ/7iPwAAAD//AAAAAAAAAAHVAQAAFgAAAIC+zV4qEoo/xvYdG18V4z8AAAA/DwEAAAAAAAAB1gEAABYAAAAgdGvm45GHP6oj6puWLOM/AAAAPw8BAAAAAAAAAdcBAAAWAAAAkCkJbp0RhT+SULYczkPjPwAAAD8eAQAAAAAAAAHYAQAAFgAAAJApCW6dEYU/en2CnQVb4z8AAAA/HgEAAAAAAAAB2QEAABYAAADA3qb1VpGCP2CqTh49cuM/AAAAPy4BAAAAAAAAAdoBAAAWAAAAcJREfRARgD9K1xqfdInjPwAAAD8uAQAAAAAAAAHbAQAAFgAAAGCTxAmUIXs/MgTnH6yg4z8AAAA/PQEAAAAAAAAB3AEAABYAAABgk8QJlCF7Pxoxs6Djt+M/AAAAP00BAAAAAAAAAd0BAAAWAAAAIP7/GAchdj8CXn8hG8/jPwAAAD9NAQAAAAAAAAHeAQAAFgAAACD+/xgHIXY/6opLolLm4z8AAAA/TQEAAAAAAAAB3wEAABYAAAAg/v8YByF2P9K3FyOK/eM/AAAAP10BAAAAAAAAAeABAAAWAAAAQGk7KHogcT/Stxcjiv3jPwAAAD9dAQAAAAAAAAHhAQAAFgAAAEBpOyh6IHE/uOTjo8EU5D8AAAA/bAEAAAAAAAAB4gEAABYAAABAaTsoeiBxP6ARsCT5K+Q/AAAAP2wBAAAAAAAAAeMBAAAWAAAAQGk7KHogcT+IPnylMEPkPwAAAD98AQAAAAAAAAHkAQAAFgAAAMCn7W7aP2g/bmtIJmha5D8AAAA/fAEAAAAAAAAB5QEAABYAAADAp+1u2j9oP1aYFKefceQ/AAAAP4sBAAAAAAAAAeYBAAAWAAAAwKftbto/aD8+xeAn14jkPwAAAD+LAQAAAAAAAAHnAQAAFgAAAMCn7W7aP2g/JPKsqA6g5D8AAAA/mwEAAAAAAAAB6AEAABYAAADAp+1u2j9oPwwfeSlGt+Q/AAAAP6sBAAAAAAAAAekBAAAWAAAAQGk7KHogcT/0S0Wqfc7kPwAAAD+6AQAAAAAAAAHqAQAAFgAAAEBpOyh6IHE/3HgRK7Xl5D8AAAA/ugEAAAAAAAAB6wEAABYAAAAg/v8YByF2P8al3avs/OQ/AAAAP8oBAAAAAAAAAewBAAAWAAAAYJPECZQhez+U/3WtWyvlPwAAAD/KAQAAAAAAAAHtAQAAFgAAAHCURH0QEYA/ZFkOr8pZ5T8AAAA/2QEAAAAAAAAB7gEAABYAAADA3qb1VpGCP0yG2i8CceU/AAAAP9kBAAAAAAAAAe8BAAAWAAAAkCkJbp0RhT8Y4HIxcZ/lPwAAAD/pAQAAAAAAAAHwAQAAFgAAACB0a+bjkYc/Ag0/sqi25T8AAAA/6QEAAAAAAAAB8QEAABYAAACAvs1eKhKKP+o5CzPgzeU/AAAAP/kBAAAAAAAAAfIBAAAWAAAAUAkw13CSjD+6k6M0T/zlPwAAAD/5AQAAAAAAAAHzAQAAFgAAAPBTkk+3Eo8/osBvtYYT5j8AAAA/CAIAAAAAAAAB9AEAABYAAABAT/rjfsmQP4btOza+KuY/AAAAPwgCAAAAAAAAAfUBAAAWAAAAiHQrIKIJkj9yGgi39UHmPwAAAD8YAgAAAAAAAAH2AQAAFgAAANCZXFzFSZM/WkfUNy1Z5j8AAAA/GAIAAAAAAAAB9wEAABYAAAAYv42Y6ImUPz50oLhkcOY/AAAAPycCAAAAAAAAAfgBAAAWAAAAGL+NmOiJlD8ooWw5nIfmPwAAAD83AgAAAAAAAAH5AQAAFgAAAGjkvtQLypU/Ds44utOe5j8AAAA/NwIAAAAAAAAB+gEAABYAAABo5L7UC8qVP/b6BDsLtuY/AAAAP0cCAAAAAAAAAfsBAAAWAAAAaOS+1AvKlT/eJ9G7Qs3mPwAAAD9HAgAAAAAAAAH8AQAAFgAAALAJ8BAvCpc/xlSdPHrk5j8AAAA/VgIAAAAAAAAB/QEAABYAAACwCfAQLwqXP6yBab2x++Y/AAAAP1YCAAAAAAAAAf4BAAAWAAAAsAnwEC8Klz+UrjU+6RLnPwAAAD9mAgAAAAAAAAH/AQAAFgAAALAJ8BAvCpc/fNsBvyAq5z8AAAA/ZgIAAAAAAAABAAIAABYAAACwCfAQLwqXP2QIzj9YQec/AAAAP2YCAAAAAAAAAQECAAAWAAAA+C4hTVJKmD80YmZBx2/nPwAAAD91AgAAAAAAAAECAgAAFgAAAPguIU1SSpg/HI8ywv6G5z8AAAA/dQIAAAAAAAABAwIAABYAAAD4LiFNUkqYPwS8/kI2nuc/AAAAP4UCAAAAAAAAAQQCAAAWAAAA+C4hTVJKmD/QFZdEpcznPwAAAD+fAgAAAAAAAAEFAgAAFgAAAPguIU1SSpg/om8vRhT75z8AAAA/nwIAAAAAAAABBgIAABYAAAD4LiFNUkqYP3DJx0eDKeg/AAAAP64CAAAAAAAAAQcCAAAWAAAA+C4hTVJKmD9AI2BJ8lfoPwAAAD+uAgAAAAAAAAEIAgAAFgAAAPguIU1SSpg/En34SmGG6D8AAAA/vgIAAAAAAAABCQIAABYAAAD4LiFNUkqYP+DWkEzQtOg/AAAAP74CAAAAAAAAAQoCAAAWAAAAsAnwEC8Klz+sMClOP+PoPwAAAD/NAgAAAAAAAAELAgAAFgAAALAJ8BAvCpc/ll31znb66D8AAAA/zQIAAAAAAAABDAIAABYAAACwCfAQLwqXP36KwU+uEek/AAAAP80CAAAAAAAAAQ0CAAAWAAAAaOS+1AvKlT9it43Q5SjpPwAAAD/dAgAAAAAAAAEOAgAAFgAAAGjkvtQLypU/NBEm0lRX6T8AAAA/3QIAAAAAAAABDwIAABYAAABo5L7UC8qVPxw+8lKMbuk/AAAAP+0CAAAAAAAAARACAAAWAAAAaOS+1AvKlT8Ca77Tw4XpPwAAAD/tAgAAAAAAAAERAgAAFgAAABi/jZjoiZQ/7JeKVPuc6T8AAAA//AIAAAAAAAABEgIAABYAAAAYv42Y6ImUP9TEVtUytOk/AAAAPwwDAAAAAAAAARMCAAAWAAAAGL+NmOiJlD+68SJWasvpPwAAAD8MAwAAAAAAAAEUAgAAFgAAABi/jZjoiZQ/oh7v1qHi6T8AAAA/GwMAAAAAAAABFQIAABYAAAAYv42Y6ImUP4hLu1fZ+ek/AAAAPxsDAAAAAAAAARYCAAAWAAAAGL+NmOiJlD9ueIfYEBHqPwAAAD8rAwAAAAAAAAEXAgAAFgAAABi/jZjoiZQ/WKVTWUgo6j8AAAA/KwMAAAAAAAABGAIAABYAAAAYv42Y6ImUP0DSH9p/P+o/AAAAPysDAAAAAAAAARkCAAAWAAAAGL+NmOiJlD8m/+tat1bqPwAAAD87AwAAAAAAAAEaAgAAFgAAABi/jZjoiZQ/ECy42+5t6j8AAAA/SgMAAAAAAAABGwIAABYAAABo5L7UC8qVP9yFUN1dnOo/AAAAP0oDAAAAAAAAARwCAAAWAAAAsAnwEC8Klz/KshxelbPqPwAAAD9aAwAAAAAAAAEdAgAAFgAAAPguIU1SSpg/sN/o3szK6j8AAAA/WgMAAAAAAAABHgIAABYAAAD4LiFNUkqYP5QMtV8E4uo/AAAAP2kDAAAAAAAAAR8CAAAWAAAASFRSiXWKmT9+OYHgO/nqPwAAAD9pAwAAAAAAAAEgAgAAFgAAAJB5g8WYypo/SpMZ4qon6z8AAAA/eQMAAAAAAAABIQIAABYAAACQeYPFmMqaPxztseMZVus/AAAAP3kDAAAAAAAAASICAAAWAAAA4J60AbwKnD/uRkrliITrPwAAAD+JAwAAAAAAAAEjAgAAFgAAACjE5T3fSp0/uqDi5vey6z8AAAA/iQMAAAAAAAABJAIAABYAAACQ6RZ6AoueP6TNrmcvyus/AAAAP4kDAAAAAAAAASUCAAAWAAAAkOkWegKLnj9aVBPq1Q/sPwAAAD+YAwAAAAAAAAEmAgAAFgAAALgOSLYly58/Jq6r60Q+7D8AAAA/qAMAAAAAAAABJwIAABYAAAAAmjx5pIWgP/gHRO2zbOw/AAAAP6gDAAAAAAAAASgCAAAWAAAAAJo8eaSFoD/IYdzuIpvsPwAAAD+3AwAAAAAAAAEpAgAAFgAAALgsVRe2JaE/lrt08JHJ7D8AAAA/twMAAAAAAAABKgIAABYAAAC4LFUXtiWhP2gVDfIA+Ow/AAAAP8cDAAAAAAAAASsCAAAWAAAAuCxVF7YloT84b6XzbybtPwAAAD/HAwAAAAAAAAEsAgAAFgAAAFC/bbXHxaE/Ask99d5U7T8AAAA/1wMAAAAAAAABLQIAABYAAABQv221x8WhP+71CXYWbO0/AAAAP9cDAAAAAAAAAS4CAAAWAAAAUL9ttcfFoT+4T6J3hZrtPwAAAD/mAwAAAAAAAAEvAgAAFgAAAFC/bbXHxaE/pnxu+Lyx7T8AAAA/5gMAAAAAAAABMAIAABYAAABQv221x8WhP4qpOnn0yO0/AAAAP/YDAAAAAAAAATECAAAWAAAAUL9ttcfFoT9w1gb6K+DtPwAAAD/2AwAAAAAAAAEyAgAAFgAAAFC/bbXHxaE/QjCf+5oO7j8AAAA/BQQAAAAAAAABMwIAABYAAABQv221x8WhPypda3zSJe4/AAAAPwUEAAAAAAAAATQCAAAWAAAAUL9ttcfFoT/6tgN+QVTuPwAAAD8VBAAAAAAAAAE1AgAAFgAAAFC/bbXHxaE/3uPP/nhr7j8AAAA/FQQAAAAAAAABNgIAABYAAABQv221x8WhP8oQnH+wgu4/AAAAPyUEAAAAAAAAATcCAAAWAAAAUL9ttcfFoT+uPWgA6JnuPwAAAD8lBAAAAAAAAAE4AgAAFgAAAFC/bbXHxaE/lGo0gR+x7j8AAAA/NAQAAAAAAAABOQIAABYAAABQv221x8WhP2jEzIKO3+4/AAAAPzQEAAAAAAAAAToCAAAWAAAAUL9ttcfFoT84HmWE/Q3vPwAAAD9EBAAAAAAAAAE7AgAAFgAAAFC/bbXHxaE/Anj9hWw87z8AAAA/RAQAAAAAAAABPAIAABYAAABQv221x8WhP/CkyQakU+8/AAAAP1MEAAAAAAAAAT0CAAAWAAAAUL9ttcfFoT/U0ZWH22rvPwAAAD9TBAAAAAAAAAE+AgAAFgAAAFC/bbXHxaE/uv5hCBOC7z8AAAA/YwQAAAAAAAABPwIAABYAAABQv221x8WhP6QrLolKme8/AAAAP2MEAAAAAAAAAUACAAAWAAAAUL9ttcfFoT+KWPoJgrDvPwAAAD9zBAAAAAAAAAFBAgAAFgAAAFC/bbXHxaE/dIXGirnH7z8AAAA/ggQAAAAAAAABQgIAABYAAAD0UYZT2WWiP3SFxoq5x+8/AAAAP/UEAAAAAAAACw=="/>
</p:tagLst>
</file>

<file path=ppt/tags/tag7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035|recordLength=22057|start=0|end=22035|audioFormat={00001610-0000-0010-8000-00AA00389B71}|audioRate=44100|muted=false|volume=0.8|fadeIn=0|fadeOut=0|videoFormat={34363248-0000-0010-8000-00AA00389B71}|videoRate=15|videoWidth=256|videoHeight=256"/>
</p:tagLst>
</file>

<file path=ppt/tags/tag7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CACQAAAAAAAAX2////DEFjdGlvblR5cGVWMQEAAAAHdmFsdWVfXwAIAgAAAAAAAAABBQAAAAQAAAAJCwAAAAkMAAAAzhYAAAAAAAAB8/////b///8AAAAAAQYAAAAEAAAACQ4AAAAJDwAAAH4uAAAAAAAAAfD////2////AAAAAAEHAAAABAAAAAkRAAAACRIAAADSPQ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FwAAABcAAAABCwAAAAgAAAD/AAAAAAAAAAAAAAhAAAAB6v///+z///8BAAAAAAAAAAAACEABDAAAAAkAAAAJFwAAABAAAAAQAAAAAQ4AAAAIAAAA/wAAAAAAAAAAAAAIQAAAAej////s////AQAAAAAAAAAAAAhAAQ8AAAAJAAAACRkAAAAXAAAAFwAAAAERAAAACAAAAP8AAAAAAAAAAAAACEAAAAHm////7P///wEAAAAAAAAAAAAIQAESAAAACQAAAAkbAAAAIQAAACEAAAAHFQAAAAABAAAAIAAAAAQKSW5rUG9pbnRWMQIAAAAJHAAAAAkdAAAACR4AAAAJHwAAAAkgAAAACSEAAAAJIgAAAAkjAAAACSQAAAAJJQAAAAkmAAAACScAAAAJKAAAAAkpAAAACSoAAAAJKwAAAAksAAAACS0AAAAJLgAAAAkvAAAACTAAAAAJMQAAAAkyAAAADQkHFwAAAAABAAAAEAAAAAQKSW5rUG9pbnRWMQIAAAAJMwAAAAk0AAAACTUAAAAJNgAAAAk3AAAACTgAAAAJOQAAAAk6AAAACTsAAAAJPAAAAAk9AAAACT4AAAAJPwAAAAlAAAAACUEAAAAJQgAAAAcZAAAAAAEAAAAgAAAABApJbmtQb2ludFYxAgAAAAlDAAAACUQAAAAJRQAAAAlGAAAACUcAAAAJSAAAAAlJAAAACUoAAAAJSwAAAAlMAAAACU0AAAAJTgAAAAlPAAAACVAAAAAJUQAAAAlSAAAACVMAAAAJVAAAAAlVAAAACVYAAAAJVwAAAAlYAAAACVkAAAANCQcbAAAAAAEAAABAAAAABApJbmtQb2ludFYxAgAAAAlaAAAACVsAAAAJXAAAAAldAAAACV4AAAAJXwAAAAlgAAAACWEAAAAJYgAAAAljAAAACWQAAAAJZQAAAAlmAAAACWcAAAAJaAAAAAlpAAAACWoAAAAJawAAAAlsAAAACW0AAAAJbgAAAAlvAAAACXAAAAAJcQAAAAlyAAAACXMAAAAJdAAAAAl1AAAACXYAAAAJdwAAAAl4AAAACXkAAAAJegAAAA0fBRwAAAAKSW5rUG9pbnRWMQQAAAABWAFZDlByZXNzdXJlRmFjdG9yCVRpbWVTdGFtcAAAAAAGBgsQAgAAAECY0yffIrg/gFuC887lkT8AAAA/AAAAAAAAAAABHQAAABwAAACQnXesTJq9P4BbgvPO5ZE/AAAAPwAAAAAAAAAAAR4AAAAcAAAAeNGNGN2IwT+AW4LzzuWRPwAAAD/AAAAAAAAAAAEfAAAAHAAAAFDU39qTRMQ/gFuC887lkT8AAAA/0AAAAAAAAAABIAAAABwAAAAY1zGdSgDHP4BbgvPO5ZE/AAAAP+AAAAAAAAAAASEAAAAcAAAA0NmDXwG8yT/AMHm5cC+NPwAAAD/gAAAAAAAAAAEiAAAAHAAAAKDc1SG4d8w/wDB5uXAvjT8AAAA/7wAAAAAAAAABIwAAABwAAABI3yfkbjPPP8AweblwL40/AAAAP/8AAAAAAAAAASQAAAAcAAAAZPJlNG5V0j/AMHm5cC+NPwAAAD8OAQAAAAAAAAElAAAAHAAAALzzjpVJs9M/gKnti0OThj8AAAA/DgEAAAAAAAABJgAAABwAAAAU9bf2JBHVP4Cp7YtDk4Y/AAAAPx4BAAAAAAAAAScAAAAcAAAAfPbgVwBv1j+Aqe2LQ5OGPwAAAD8eAQAAAAAAAAEoAAAAHAAAANT3CbnbzNc/gKnti0OThj8AAAA/LgEAAAAAAAABKQAAABwAAAAo+TIatyrZP4Cp7YtDk4Y/AAAAPz0BAAAAAAAAASoAAAAcAAAAlPpbe5KI2j+Aqe2LQ5OGPwAAAD9NAQAAAAAAAAErAAAAHAAAAOj7hNxt5ts/gKnti0OThj8AAAA/iwEAAAAAAAABLAAAABwAAACo/taeJKLeP4Cp7YtDk4Y/AAAAP4sBAAAAAAAAAS0AAAAcAAAACgAAAAAA4D+Aqe2LQ5OGPwAAAD+bAQAAAAAAAAEuAAAAHAAAALaAlLDtruA/gKnti0OThj8AAAA/mwEAAAAAAAABLwAAABwAAABoASlh213hP4Cp7YtDk4Y/AAAAP6oBAAAAAAAAATAAAAAcAAAAFoK9EckM4j+Aqe2LQ5OGPwAAAD/ZAQAAAAAAAAExAAAAHAAAAMACUsK2u+I/AEXEvCzufz8AAAA/RgIAAAAAAAABMgAAABwAAAB2g+ZypGrjPwBFxLws7n8/AAAAP1YCAAAAAAAAATMAAAAcAAAAkJIvo3Grsj+E26HD35/dPwAAAD8AAAAAAAAAAAE0AAAAHAAAAECY0yffIrg/hNuhw9+f3T8AAAA/AAAAAAAAAAABNQAAABwAAACQnXesTJq9P4TbocPfn90/AAAAP7sAAAAAAAAAATYAAAAcAAAAGNcxnUoAxz+E26HD35/dPwAAAD/LAAAAAAAAAAE3AAAAHAAAAEjfJ+RuM88/hNuhw9+f3T8AAAA/ywAAAAAAAAABOAAAABwAAAC8846VSbPTP4TbocPfn90/AAAAP9oAAAAAAAAAATkAAAAcAAAA1PcJudvM1z9UfzVa/mrdPwAAAD/aAAAAAAAAAAE6AAAAHAAAAET9rT1JRN0/VH81Wv5q3T8AAAA/6gAAAAAAAAABOwAAABwAAABoASlh213hP1R/NVr+at0/AAAAP+oAAAAAAAAAATwAAAAcAAAAIAR7I5IZ5D9UfzVa/mrdPwAAAD/6AAAAAAAAAAE9AAAAHAAAANgGzeVI1eY/VH81Wv5q3T8AAAA/+gAAAAAAAAABPgAAABwAAADkiIr3EeLoP1R/NVr+at0/AAAAPwkBAAAAAAAAAT8AAAAcAAAA9gpICdvu6j9UfzVa/mrdPwAAAD8JAQAAAAAAAAFAAAAAHAAAAFAMcWq2TOw/VH81Wv5q3T8AAAA/GQEAAAAAAAABQQAAABwAAAC2DZrLkartP1R/NVr+at0/AAAAPxkBAAAAAAAAAUIAAAAcAAAAtg2ay5Gq7T+E26HD35/dPwAAAD/pAQAAAAAAAAFDAAAAHAAAAIAaFz0IaKo/DGsEl8yx5z8AAAA/AAAAAAAAAAABRAAAABwAAACQki+jcauyPwxrBJfMsec/AAAAPwAAAAAAAAAAAUUAAAAcAAAAQJjTJ98iuD8MawSXzLHnPwAAAD9yAAAAAAAAAAFGAAAAHAAAAJCdd6xMmr0/DGsEl8yx5z8AAAA/gQAAAAAAAAABRwAAABwAAAB40Y0Y3YjBPwxrBJfMsec/AAAAP4EAAAAAAAAAAUgAAAAcAAAAUNTf2pNExD8MawSXzLHnPwAAAD+BAAAAAAAAAAFJAAAAHAAAANDZg18BvMk/DGsEl8yx5z8AAAA/kQAAAAAAAAABSgAAABwAAACg3NUhuHfMPyiZuks9zOc/AAAAP6AAAAAAAAAAAUsAAAAcAAAA/PA805L30D8ombpLPcznPwAAAD+gAAAAAAAAAAFMAAAAHAAAAGTyZTRuVdI/KJm6Sz3M5z8AAAA/sAAAAAAAAAABTQAAABwAAAC8846VSbPTPyiZuks9zOc/AAAAP7AAAAAAAAAAAU4AAAAcAAAAFPW39iQR1T8ombpLPcznPwAAAD/AAAAAAAAAAAFPAAAAHAAAAHz24FcAb9Y/KJm6Sz3M5z8AAAA/wAAAAAAAAAABUAAAABwAAADU9wm528zXPyiZuks9zOc/AAAAP88AAAAAAAAAAVEAAAAcAAAAKPkyGrcq2T8MawSXzLHnPwAAAD97AQAAAAAAAAFSAAAAHAAAAET9rT1JRN0/8DxO4luX5z8AAAA/igEAAAAAAAABUwAAABwAAAC2gJSw7a7gP9QOmC3rfOc/AAAAP4oBAAAAAAAAAVQAAAAcAAAAFoK9EckM4j+44OF4emLnPwAAAD+aAQAAAAAAAAFVAAAAHAAAACAEeyOSGeQ/uODheHpi5z8AAAA/mgEAAAAAAAABVgAAABwAAACCBaSEbXflP6CyK8QJSOc/AAAAP6oBAAAAAAAAAVcAAAAcAAAAJIY4NVsm5j+gsivECUjnPwAAAD+qAQAAAAAAAAFYAAAAHAAAANgGzeVI1eY/oLIrxAlI5z8AAAA/uQEAAAAAAAABWQAAABwAAACKh2GWNoTnP6CyK8QJSOc/AAAAP7kBAAAAAAAAAVoAAAAcAAAAeNGNGN2IwT/skPce8DvvPwAAAD8AAAAAAAAAAAFbAAAAHAAAAFDU39qTRMQ/7JD3HvA77z8AAAA/AAAAAAAAAAABXAAAABwAAAAY1zGdSgDHP+yQ9x7wO+8/AAAAP8sAAAAAAAAAAV0AAAAcAAAA0NmDXwG8yT8Iv63TYFbvPwAAAD/bAAAAAAAAAAFeAAAAHAAAAEjfJ+RuM88/CL+t02BW7z8AAAA/6gAAAAAAAAABXwAAABwAAAD88DzTkvfQPyjtY4jRcO8/AAAAP+oAAAAAAAAAAWAAAAAcAAAAZPJlNG5V0j9AGxo9QovvPwAAAD/6AAAAAAAAAAFhAAAAHAAAALzzjpVJs9M/QBsaPUKL7z8AAAA/CQEAAAAAAAABYgAAABwAAAAU9bf2JBHVP0AbGj1Ci+8/AAAAPwkBAAAAAAAAAWMAAAAcAAAAfPbgVwBv1j9AGxo9QovvPwAAAD8ZAQAAAAAAAAFkAAAAHAAAANT3CbnbzNc/QBsaPUKL7z8AAAA/GQEAAAAAAAABZQAAABwAAAAo+TIatyrZP1xJ0PGype8/AAAAPykBAAAAAAAAAWYAAAAcAAAAlPpbe5KI2j9cSdDxsqXvPwAAAD84AQAAAAAAAAFnAAAAHAAAAOj7hNxt5ts/XEnQ8bKl7z8AAAA/SAEAAAAAAAABaAAAABwAAABE/a09SUTdP1xJ0PGype8/AAAAP1cBAAAAAAAAAWkAAAAcAAAACgAAAAAA4D9cSdDxsqXvPwAAAD9XAQAAAAAAAAFqAAAAHAAAALaAlLDtruA/XEnQ8bKl7z8AAAA/ZwEAAAAAAAABawAAABwAAABoASlh213hP1xJ0PGype8/AAAAP2cBAAAAAAAAAWwAAAAcAAAAFoK9EckM4j9cSdDxsqXvPwAAAD93AQAAAAAAAAFtAAAAHAAAAMACUsK2u+I/eHeGpiPA7z8AAAA/dwEAAAAAAAABbgAAABwAAAB2g+ZypGrjP3h3hqYjwO8/AAAAP4YBAAAAAAAAAW8AAAAcAAAAIAR7I5IZ5D94d4amI8DvPwAAAD8iAgAAAAAAAAFwAAAAHAAAAMyED9R/yOQ/eHeGpiPA7z8AAAA/YQIAAAAAAAABcQAAABwAAAAkhjg1WybmP3h3hqYjwO8/AAAAP58CAAAAAAAAAXIAAAAcAAAAiodhljaE5z94d4amI8DvPwAAAD+vAgAAAAAAAAFzAAAAHAAAAC4I9kYkM+g/eHeGpiPA7z8AAAA/rwIAAAAAAAABdAAAABwAAADkiIr3EeLoP3h3hqYjwO8/AAAAP74CAAAAAAAAAXUAAAAcAAAARIqzWO0/6j94d4amI8DvPwAAAD++AgAAAAAAAAF2AAAAHAAAAKyL3LnInes/eHeGpiPA7z8AAAA/zgIAAAAAAAABdwAAABwAAABQDHFqtkzsP3h3hqYjwO8/AAAAP84CAAAAAAAAAXgAAAAcAAAAAo0FG6T77D94d4amI8DvPwAAAD/dAgAAAAAAAAF5AAAAHAAAALYNmsuRqu0/eHeGpiPA7z8AAAA/3QIAAAAAAAABegAAABwAAABYji58f1nuP3h3hqYjwO8/AAAAP+0CAAAAAAAACw=="/>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038|recordLength=25075|start=0|end=25038|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G8bAAAAAAAABff///8MQWN0aW9uVHlwZVYxAQAAAAd2YWx1ZV9fAAgCAAAAAAAAAAEFAAAABAAAAAkKAAAACQsAAADQLQAAAAAAAAH0////9////wAAAAABBgAAAAQAAAAJDQAAAAkOAAAAqkMAAAAAAAAB8f////f///8AAAAABQcAAAAPUGVuQXR0cmlidXRlc1YxCgAAAAdfY29sb3JBB19jb2xvclIHX2NvbG9yRwdfY29sb3JCCkZpdFRvQ3VydmUGSGVpZ2h0Dklnbm9yZVByZXNzdXJlDUlzSGlnaGxpZ2h0ZXIFU2hhcGUFV2lkdGgAAAAAAAAAAAQAAgICAgEGAQEMQnJ1c2hTaGFwZVYxAgAAAAYCAAAA//BaKAAAAAAAAAAIQAAABfD///8MQnJ1c2hTaGFwZVYxAQAAAAd2YWx1ZV9fAAgCAAAAAQAAAAAAAAAAAAhABQgAAAAKSW5rVHJhY2VWMQMAAAANTGlzdGAxK19pdGVtcwxMaXN0YDErX3NpemUPTGlzdGAxK192ZXJzaW9uBAAAGFNoYXJlZC5JbmtpbmcuSW5rUG9pbnRbXQIAAAAICAIAAAAJEQAAABgAAAAYAAAAAQoAAAAHAAAA//BaKAAAAAAAAAAIQAAAAe7////w////AQAAAAAAAAAAAAhAAQsAAAAIAAAACRMAAAAbAAAAGwAAAAENAAAABwAAAP/wWigAAAAAAAAACEAAAAHs////8P///wEAAAAAAAAAAAAIQAEOAAAACAAAAAkVAAAAHgAAAB4AAAAHEQAAAAABAAAAIAAAAAQKSW5rUG9pbnRWMQIAAAAJFgAAAAkXAAAACRgAAAAJGQAAAAkaAAAACRsAAAAJHAAAAAkdAAAACR4AAAAJHwAAAAkgAAAACSEAAAAJIgAAAAkjAAAACSQAAAAJJQAAAAkmAAAACScAAAAJKAAAAAkpAAAACSoAAAAJKwAAAAksAAAACS0AAAANCAcTAAAAAAEAAAAgAAAABApJbmtQb2ludFYxAgAAAAkuAAAACS8AAAAJMAAAAAkxAAAACTIAAAAJMwAAAAk0AAAACTUAAAAJNgAAAAk3AAAACTgAAAAJOQAAAAk6AAAACTsAAAAJPAAAAAk9AAAACT4AAAAJPwAAAAlAAAAACUEAAAAJQgAAAAlDAAAACUQAAAAJRQAAAAlGAAAACUcAAAAJSAAAAA0FBxUAAAAAAQAAACAAAAAECklua1BvaW50VjECAAAACUkAAAAJSgAAAAlLAAAACUwAAAAJTQAAAAlOAAAACU8AAAAJUAAAAAlRAAAACVIAAAAJUwAAAAlUAAAACVUAAAAJVgAAAAlXAAAACVgAAAAJWQAAAAlaAAAACVsAAAAJXAAAAAldAAAACV4AAAAJXwAAAAlgAAAACWEAAAAJYgAAAAljAAAACWQAAAAJZQAAAAlmAAAADQIFFgAAAApJbmtQb2ludFYxBAAAAAFYAVkOUHJlc3N1cmVGYWN0b3IJVGltZVN0YW1wAAAAAAYGCxACAAAAIIC7fb/86z/AAv8b9he9PwAAAD8AAAAAAAAAAAEXAAAAFgAAAFA3WU+oMew/oOF5z8IavD8AAAA/AAAAAAAAAAABGAAAABYAAACI7vYgkWbsP0jA9IKPHbs/AAAAP8oAAAAAAAAAARkAAAAWAAAAqKWU8nmb7D8Yn282XCC6PwAAAD/aAAAAAAAAAAEaAAAAFgAAANhcMsRi0Ow/oFxlnfUluD8AAAA/2gAAAAAAAAABGwAAABYAAAAAFNCVSwXtP0A74FDCKLc/AAAAP+oAAAAAAAAAARwAAAAWAAAAMMttZzQ67T8QGlsEjyu2PwAAAD/qAAAAAAAAAAEdAAAAFgAAAGiCCzkdb+0/gNdQaygxtD8AAAA/+QAAAAAAAAABHgAAABYAAACIOakKBqTtPwiVRtLBNrI/AAAAPwkBAAAAAAAAAR8AAAAWAAAAsPBG3O7Y7T/Ic8GFjjmxPwAAAD8JAQAAAAAAAAEgAAAAFgAAAPCn5K3XDe4/oGJu2U9+rj8AAAA/GAEAAAAAAAABIQAAABYAAAAQX4J/wELuPzAgZEDpg6w/AAAAPxgBAAAAAAAAASIAAAAWAAAAEF+Cf8BC7j+w3VmngomqPwAAAD8oAQAAAAAAAAEjAAAAFgAAADgWIFGpd+4/EJtPDhyPqD8AAAA/KAEAAAAAAAABJAAAABYAAABozb0ikqzuP5BYRXW1lKY/AAAAPzgBAAAAAAAAASUAAAAWAAAAaM29IpKs7j8wFjvcTpqkPwAAAD84AQAAAAAAAAEmAAAAFgAAAJiEW/R64e4/oNMwQ+ifoj8AAAA/RwEAAAAAAAABJwAAABYAAACYhFv0euHuP0CRJqqBpaA/AAAAP0cBAAAAAAAAASgAAAAWAAAAmIRb9Hrh7j8AnTgiNladPwAAAD9XAQAAAAAAAAEpAAAAFgAAAMA7+cVjFu8/QBgk8GhhmT8AAAA/ZgEAAAAAAAABKgAAABYAAADAO/nFYxbvPyCTD76bbJU/AAAAP2YBAAAAAAAAASsAAAAWAAAA8PKWl0xL7z9gDvuLzneRPwAAAD92AQAAAAAAAAEsAAAAFgAAAPDylpdMS+8/wBHNswIGiz8AAAA/dgEAAAAAAAABLQAAABYAAAAgqjRpNYDvP0AIpE9oHIM/AAAAP4YBAAAAAAAAAS4AAAAWAAAAoEYSc7lY3j9Qwwyhf0rcPwAAAD8AAAAAAAAAAAEvAAAAFgAAAPC0TRaLwt4//HrrzTIL3D8AAAA/AAAAAAAAAAABMAAAABYAAABAI4m5XCzfP/x6680yC9w/AAAAP9oAAAAAAAAAATEAAAAWAAAAoJHEXC6W3z+0Msr65cvbPwAAAD/aAAAAAAAAAAEyAAAAFgAAAAAAAAAAAOA/XOqoJ5mM2z8AAAA/6gAAAAAAAAABMwAAABYAAAAot53R6DTgPxCih1RMTds/AAAAP+oAAAAAAAAAATQAAAAWAAAAWG47o9Fp4D/AWWaB/w3bPwAAAD/5AAAAAAAAAAE1AAAAFgAAAIAl2XS6nuA/cBFFrrLO2j8AAAA/+QAAAAAAAAABNgAAABYAAACw3HZGo9PgPxzJI9tlj9o/AAAAPwkBAAAAAAAAATcAAAAWAAAA4JMUGIwI4T/MgAIIGVDaPwAAAD8JAQAAAAAAAAE4AAAAFgAAAAhLsul0PeE/fDjhNMwQ2j8AAAA/GQEAAAAAAAABOQAAABYAAAAoAlC7XXLhPyjwv2F/0dk/AAAAPxkBAAAAAAAAAToAAAAWAAAAaLntjEan4T/gp56OMpLZPwAAAD8oAQAAAAAAAAE7AAAAFgAAAJBwi14v3OE/jF99u+VS2T8AAAA/NwEAAAAAAAABPAAAABYAAACQcIteL9zhPzwXXOiYE9k/AAAAP0cBAAAAAAAAAT0AAAAWAAAAsCcpMBgR4j/wzjoVTNTYPwAAAD9HAQAAAAAAAAE+AAAAFgAAAOjexgEBRuI/nIYZQv+U2D8AAAA/VgEAAAAAAAABPwAAABYAAAAYlmTT6XriP5yGGUL/lNg/AAAAP1YBAAAAAAAAAUAAAAAWAAAAGJZk0+l64j9IPvhuslXYPwAAAD9mAQAAAAAAAAFBAAAAFgAAABiWZNPpeuI/APbWm2UW2D8AAAA/dgEAAAAAAAABQgAAABYAAABATQKl0q/iPwD21ptlFtg/AAAAP3YBAAAAAAAAAUMAAAAWAAAAQE0CpdKv4j+srbXIGNfXPwAAAD+FAQAAAAAAAAFEAAAAFgAAAHAEoHa75OI/XGWU9cuX1z8AAAA/lQEAAAAAAAABRQAAABYAAABwBKB2u+TiPxAdcyJ/WNc/AAAAP5UBAAAAAAAAAUYAAAAWAAAAoLs9SKQZ4z8QHXMif1jXPwAAAD+kAQAAAAAAAAFHAAAAFgAAAKC7PUikGeM/wNRRTzIZ1z8AAAA/tAEAAAAAAAABSAAAABYAAACguz1IpBnjP2yMMHzl2dY/AAAAP7QBAAAAAAAAAUkAAAAWAAAAAHjVsqXyjz/gb8FejrPvPwAAAD8AAAAAAAAAAAFKAAAAFgAAAAB41bKl8o8/uMsw9eeT7z8AAAA/AAAAAAAAAAABSwAAABYAAAAAoSENbZaWP4wnoItBdO8/AAAAP2oCAAAAAAAAAUwAAAAWAAAAAKEhDW2Wlj9ogw8im1TvPwAAAD9qAgAAAAAAAAFNAAAAFgAAAACH2ECHM50/aIMPIptU7z8AAAA/agIAAAAAAAABTgAAABYAAAAAh9hAhzOdP0Dffrj0NO8/AAAAP3kCAAAAAAAAAU8AAAAWAAAAALZHulDooT8YO+5OThXvPwAAAD95AgAAAAAAAAFQAAAAFgAAAAC2R7pQ6KE/7pZd5af17j8AAAA/iQIAAAAAAAABUQAAABYAAAAAKSPU3TalP+6WXeWn9e4/AAAAP4kCAAAAAAAAAVIAAAAWAAAAACkj1N02pT/G8sx7AdbuPwAAAD+YAgAAAAAAAAFTAAAAFgAAAACc/u1qhag/nk48Elu27j8AAAA/mAIAAAAAAAABVAAAABYAAAAAnP7taoWoP3qqq6i0lu4/AAAAP6gCAAAAAAAAAVUAAAAWAAAAgA7aB/jTqz9OBhs/DnfuPwAAAD+oAgAAAAAAAAFWAAAAFgAAAICBtSGFIq8/JmKK1WdX7j8AAAA/uAIAAAAAAAABVwAAABYAAACAgbUhhSKvP/69+WvBN+4/AAAAP7gCAAAAAAAAAVgAAAAWAAAAQHrIHYk4sT/WGWkCGxjuPwAAAD/HAgAAAAAAAAFZAAAAFgAAAIAztqrP37I/rnXYmHT47T8AAAA/xwIAAAAAAAABWgAAABYAAADA7KM3Foe0P4TRRy/O2O0/AAAAP9cCAAAAAAAAAVsAAAAWAAAAgKaRxFwutj9gLbfFJ7ntPwAAAD/mAgAAAAAAAAFcAAAAFgAAAMBff1Gj1bc/NIkmXIGZ7T8AAAA/5gIAAAAAAAABXQAAABYAAAAAGW3e6Xy5PxDllfLaee0/AAAAP/YCAAAAAAAAAV4AAAAWAAAAgNJaazAkuz/kQAWJNFrtPwAAAD8GAwAAAAAAAAFfAAAAFgAAAACMSPh2y7w/wJx0H4467T8AAAA/BgMAAAAAAAABYAAAABYAAABARTaFvXK+P5b447XnGu0/AAAAPxUDAAAAAAAAAWEAAAAWAAAAYP8RCQINwD9uVFNMQfvsPwAAAD8VAwAAAAAAAAFiAAAAFgAAAGD/EQkCDcA/QrDC4prb7D8AAAA/FQMAAAAAAAABYwAAABYAAABg/xEJAg3APx4MMnn0u+w/AAAAPyUDAAAAAAAAAWQAAAAWAAAAANyIT6XgwD/2Z6EPTpzsPwAAAD80AwAAAAAAAAFlAAAAFgAAAMC4/5VItME/zsMQpqd87D8AAAA/NAMAAAAAAAABZgAAABYAAACAlXbc64fCP6YfgDwBXew/AAAAP9UDAAAAAAAACw=="/>
</p:tagLst>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emplate>
  <TotalTime>1084</TotalTime>
  <Words>1703</Words>
  <Application>Microsoft Office PowerPoint</Application>
  <PresentationFormat>On-screen Show (4:3)</PresentationFormat>
  <Paragraphs>223</Paragraphs>
  <Slides>51</Slides>
  <Notes>34</Notes>
  <HiddenSlides>0</HiddenSlides>
  <MMClips>40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Gill Sans MT</vt:lpstr>
      <vt:lpstr>Wingdings 3</vt:lpstr>
      <vt:lpstr>Urban Pop</vt:lpstr>
      <vt:lpstr>Internships</vt:lpstr>
      <vt:lpstr>Internships</vt:lpstr>
      <vt:lpstr>PowerPoint Presentation</vt:lpstr>
      <vt:lpstr>Requirements</vt:lpstr>
      <vt:lpstr>Procedures</vt:lpstr>
      <vt:lpstr>PowerPoint Presentation</vt:lpstr>
      <vt:lpstr>Site Selection</vt:lpstr>
      <vt:lpstr>Where Health Educators  Work</vt:lpstr>
      <vt:lpstr>Community/Public Health Settings</vt:lpstr>
      <vt:lpstr>Government</vt:lpstr>
      <vt:lpstr>Government</vt:lpstr>
      <vt:lpstr>Business &amp; Industry</vt:lpstr>
      <vt:lpstr>Business &amp; Industry  </vt:lpstr>
      <vt:lpstr>Health Care Settings</vt:lpstr>
      <vt:lpstr>Health Care Settings</vt:lpstr>
      <vt:lpstr>Health Care Settings</vt:lpstr>
      <vt:lpstr>A Word  about hospitals…. </vt:lpstr>
      <vt:lpstr>Compliance Department</vt:lpstr>
      <vt:lpstr>PowerPoint Presentation</vt:lpstr>
      <vt:lpstr>Education &amp; Training</vt:lpstr>
      <vt:lpstr>PowerPoint Presentation</vt:lpstr>
      <vt:lpstr>PowerPoint Presentation</vt:lpstr>
      <vt:lpstr>PowerPoint Presentation</vt:lpstr>
      <vt:lpstr>PowerPoint Presentation</vt:lpstr>
      <vt:lpstr>Development</vt:lpstr>
      <vt:lpstr>PowerPoint Presentation</vt:lpstr>
      <vt:lpstr>Health &amp; Safety</vt:lpstr>
      <vt:lpstr>PowerPoint Presentation</vt:lpstr>
      <vt:lpstr>Human Resources Department </vt:lpstr>
      <vt:lpstr>PowerPoint Presentation</vt:lpstr>
      <vt:lpstr>Operations Dept</vt:lpstr>
      <vt:lpstr>PowerPoint Presentation</vt:lpstr>
      <vt:lpstr>Infection Control</vt:lpstr>
      <vt:lpstr>PowerPoint Presentation</vt:lpstr>
      <vt:lpstr>Marketing and Communications </vt:lpstr>
      <vt:lpstr>PowerPoint Presentation</vt:lpstr>
      <vt:lpstr>Job Description</vt:lpstr>
      <vt:lpstr>Examples- Hospital Departments</vt:lpstr>
      <vt:lpstr>Colleges/Universities</vt:lpstr>
      <vt:lpstr>International</vt:lpstr>
      <vt:lpstr>Americorps </vt:lpstr>
      <vt:lpstr>Possible agency requirements…</vt:lpstr>
      <vt:lpstr>Procedures…</vt:lpstr>
      <vt:lpstr>Prior to the meeting  </vt:lpstr>
      <vt:lpstr>After the meeting: </vt:lpstr>
      <vt:lpstr>PowerPoint Presentation</vt:lpstr>
      <vt:lpstr>After the Meeting….</vt:lpstr>
      <vt:lpstr>Procedures….</vt:lpstr>
      <vt:lpstr>Student Internship Agreement Form </vt:lpstr>
      <vt:lpstr>Requirements During the Internship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AAHS405</dc:creator>
  <cp:lastModifiedBy>Kathleen Phillips</cp:lastModifiedBy>
  <cp:revision>52</cp:revision>
  <dcterms:created xsi:type="dcterms:W3CDTF">2008-01-08T14:24:17Z</dcterms:created>
  <dcterms:modified xsi:type="dcterms:W3CDTF">2018-09-25T16:05:49Z</dcterms:modified>
</cp:coreProperties>
</file>