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17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0620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5029200" cy="5029200"/>
          </a:xfrm>
          <a:prstGeom prst="ellipse">
            <a:avLst/>
          </a:prstGeom>
          <a:solidFill>
            <a:srgbClr val="6BAB8E">
              <a:alpha val="30000"/>
            </a:srgbClr>
          </a:solidFill>
          <a:ln w="12700">
            <a:solidFill>
              <a:srgbClr val="6BAB8E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743200"/>
            <a:ext cx="3657600" cy="3657600"/>
          </a:xfrm>
          <a:prstGeom prst="ellipse">
            <a:avLst/>
          </a:prstGeom>
          <a:solidFill>
            <a:srgbClr val="A8D5C2">
              <a:alpha val="25000"/>
            </a:srgbClr>
          </a:solidFill>
          <a:ln w="12700">
            <a:solidFill>
              <a:srgbClr val="A8D5C2">
                <a:alpha val="2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109728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Grounding &amp; Centering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48640" y="196596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A8D5C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We Begin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0" y="2651760"/>
            <a:ext cx="2743200" cy="36576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8346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C8E6DC"/>
                </a:solidFill>
              </a:rPr>
              <a:t>A 60-second practice to arrive, settle, and focus.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420624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A8D5C2"/>
                </a:solidFill>
              </a:rPr>
              <a:t>Faculty: Choose any slide. Each activity takes ~1 minute.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6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Shoulder &amp; Neck Roll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Release the tension we carry from screens and stress.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up tall or stand. Relax your jaw.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Slowly roll your shoulders UP… BACK… and DOWN. Repeat 3x.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Gently drop your right ear toward your right shoulder. Hold 5 seconds.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Roll your chin slowly toward your chest, then to the left. Hold 5 seconds.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Return to center. Take a deep breath.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Most students carry enormous tension in their neck and shoulders — this helps.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7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Shake It Out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playful reset that releases physical and nervous system tension.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Stand up if you're able (or stay seated — it still works).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Start shaking your hands — loose, like you're flicking water off them.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Let the shaking travel up your arms, shoulders, and torso.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Add your legs if you're standing. Let everything be loose and wobbly.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Stop after 30–45 seconds. Notice the tingling and warmth.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Animals shake to discharge stress after a threat. We can do the same.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8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Five-Point Grounding Stretch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Wake up your body and connect to the present moment.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Reach both arms overhead as high as you can — stretch up. Hold 5 sec.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Twist gently to the right, hand on the back of your chair. Hold 5 sec.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Twist to the left. Hold 5 sec.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Plant both feet firmly on the floor. Push down. Feel the ground.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Roll your wrists and ankles in circles — 5 each direction.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Physical sensation in the body anchors attention away from anxious thoughts.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9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Seated Forward Fold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calming posture that signals safety to the nervous system.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at the edge of your chair with feet hip-width apart.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a deep breath in and sit tall.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On the exhale, slowly fold forward — let your torso drape over your thighs.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Let your head hang heavy. Arms dangle or rest on the floor.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Stay 5–8 breaths, then slowly roll back up.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Forward folds activate the parasympathetic nervous system — they're physiologically calming.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10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Cross-Body Tap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Bilateral stimulation to calm stress and enhance focus.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comfortably with your feet flat on the floor.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Cross your arms over your chest, hands resting on opposite shoulders.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Alternate gently tapping left… right… left… right.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Keep a slow, steady rhythm. Breathe normally.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Continue for 30–45 seconds, then sit quietly.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Used in trauma therapy (EMDR), bilateral tapping calms the amygdala quickly.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11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Eye Rest &amp; Reset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For students who've been staring at screens all day.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 or cup your palms gently over them.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3 slow, deep breaths in the darkness.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On your next breath, look up (eyes still closed) — then down.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Look left… then right. Make slow circles — 3 each direction.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Open your eyes softly. Let them adjust slowly.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Screen fatigue is real. This 60-second practice reduces eye strain and mental fog.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2A6B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280160"/>
            <a:ext cx="5669280" cy="566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3108960"/>
            <a:ext cx="3474720" cy="34747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2560320"/>
            <a:ext cx="2011680" cy="2011680"/>
          </a:xfrm>
          <a:prstGeom prst="ellipse">
            <a:avLst/>
          </a:prstGeom>
          <a:solidFill>
            <a:srgbClr val="A8D5C2">
              <a:alpha val="30000"/>
            </a:srgbClr>
          </a:solidFill>
          <a:ln w="12700">
            <a:solidFill>
              <a:srgbClr val="A8D5C2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0" y="457200"/>
            <a:ext cx="2560320" cy="2560320"/>
          </a:xfrm>
          <a:prstGeom prst="ellipse">
            <a:avLst/>
          </a:prstGeom>
          <a:solidFill>
            <a:srgbClr val="FFFFFF">
              <a:alpha val="18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0" y="45720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5200" dirty="0"/>
          </a:p>
        </p:txBody>
      </p:sp>
      <p:sp>
        <p:nvSpPr>
          <p:cNvPr id="8" name="Shape 6"/>
          <p:cNvSpPr/>
          <p:nvPr/>
        </p:nvSpPr>
        <p:spPr>
          <a:xfrm>
            <a:off x="502920" y="502920"/>
            <a:ext cx="2011680" cy="347472"/>
          </a:xfrm>
          <a:prstGeom prst="roundRect">
            <a:avLst>
              <a:gd name="adj" fmla="val 50000"/>
            </a:avLst>
          </a:prstGeom>
          <a:solidFill>
            <a:srgbClr val="FFFFFF">
              <a:alpha val="22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50292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5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1051560"/>
            <a:ext cx="53035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Meditation</a:t>
            </a:r>
            <a:endParaRPr lang="en-US" sz="5200" dirty="0"/>
          </a:p>
        </p:txBody>
      </p:sp>
      <p:sp>
        <p:nvSpPr>
          <p:cNvPr id="11" name="Shape 9"/>
          <p:cNvSpPr/>
          <p:nvPr/>
        </p:nvSpPr>
        <p:spPr>
          <a:xfrm>
            <a:off x="502920" y="2331720"/>
            <a:ext cx="2926080" cy="45720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523744"/>
            <a:ext cx="5303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>
                    <a:alpha val="88000"/>
                  </a:srgbClr>
                </a:solidFill>
              </a:rPr>
              <a:t>Brief mindfulness practices to settle the mind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2920" y="33649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3101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Settles the mind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8221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7673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Builds focus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" y="42793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2245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Cultivates peace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0000">
              <a:alpha val="28000"/>
            </a:srgbClr>
          </a:solidFill>
          <a:ln w="12700">
            <a:solidFill>
              <a:srgbClr val="000000">
                <a:alpha val="28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754880"/>
            <a:ext cx="82296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>
                    <a:alpha val="85000"/>
                  </a:srgbClr>
                </a:solidFill>
              </a:rPr>
              <a:t>Each activity takes approximately 60 seconds  ·  No special equipment needed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12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5-4-3-2-1 Grounding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The classic sensory grounding technique for anxiety.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5 things you can SEE right now. Look around slowly.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4 things you can physically FEEL (chair, clothing, air).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3 things you can HEAR in this moment.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2 things you can SMELL (or like the smell of).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Name 1 thing you can TASTE. Take a breath. You're here.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This works by shifting the brain out of anxious future-thinking into the present.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13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Body Scan (Express Version)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rapid check-in with your physical self.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eyes. Take one full breath to settle.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Bring attention to the top of your head. Any tension? Just notice.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Slowly move down — face, jaw, neck, shoulders, chest, belly.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Continue to your hands, hips, legs, feet.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a breath and mentally say: 'I'm here. I'm okay.'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Students are often so 'in their heads' they've lost touch with their bodies entirely.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14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Loving-Kindness (Mini)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brief practice to cultivate compassion — for yourself and others.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eyes. Think of someone who makes you feel safe and loved.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Silently wish them: 'May you be happy. May you be well.'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Now turn that same wish toward yourself: 'May I be happy. May I be well.'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Finally, extend it to everyone in this room.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Open your eyes with that warmth still present.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Research shows even brief loving-kindness practice reduces anxiety and loneliness.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Use This Deck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1179576"/>
            <a:ext cx="457200" cy="457200"/>
          </a:xfrm>
          <a:prstGeom prst="ellipse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1795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①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63040" y="116128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Display one slide as students arrive or at the start of class.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192024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68680" y="2048256"/>
            <a:ext cx="457200" cy="457200"/>
          </a:xfrm>
          <a:prstGeom prst="ellipse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0482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②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463040" y="202996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Read the instructions aloud — or invite a student to lead.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278892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68680" y="2916936"/>
            <a:ext cx="457200" cy="457200"/>
          </a:xfrm>
          <a:prstGeom prst="ellipse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291693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③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463040" y="289864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Each activity takes approximately 60 seconds.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40080" y="3657600"/>
            <a:ext cx="7863840" cy="713232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68680" y="3785616"/>
            <a:ext cx="457200" cy="457200"/>
          </a:xfrm>
          <a:prstGeom prst="ellipse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8680" y="37856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④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463040" y="3767328"/>
            <a:ext cx="67665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3E3E"/>
                </a:solidFill>
              </a:rPr>
              <a:t>No prep needed. No special equipment. Just begin.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15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Thought Clouds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visualization for students whose minds won't quiet down.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eyes. Imagine a clear blue sky.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Any thought that comes — picture it as a cloud drifting across the sky.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Don't chase it, don't push it away. Just watch it pass.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Return your attention to the open blue sky between thoughts.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After 45 seconds, take a breath and gently open your eyes.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You don't need a quiet mind — you just need to stop fighting the noisy one.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16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Word Intention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Set a simple anchor for how you want to show up today.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 and take 2 slow breaths.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Ask yourself: 'How do I want to feel in the next hour?'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Let one word rise naturally — calm, focused, curious, open, present…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Silently repeat that word 3 times with your eyes closed.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Carry that word with you into the class ahead.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Intention-setting activates the prefrontal cortex — the part of the brain we need for learning.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17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STOP Practice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mindfulness micro-practice from Mindfulness-Based Stress Reduction.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 — STOP whatever you're doing for 10 seconds.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 — TAKE a deep breath. Feel it fully.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 — OBSERVE. What are you thinking? Feeling? Sensing in your body?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 — PROCEED with a little more awareness than before.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That's it. Four steps. One minute. Repeat any time.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STOP is one of the most-used mindfulness techniques in clinical stress research.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MEDITATION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18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Gratitude Anchor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Redirect the brain from threat-mode to appreciation.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eyes. Take one grounding breath.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Think of one small thing you're genuinely grateful for today.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It can be tiny — a warm drink, a good song, a moment of quiet.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with that feeling for 20–30 seconds. Let it be real.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Open your eyes. You've just shifted your brain chemistry.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Gratitude activates dopamine and serotonin — the same pathways targeted by antidepressants.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2A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6BAB8E">
              <a:alpha val="25000"/>
            </a:srgbClr>
          </a:solidFill>
          <a:ln w="12700">
            <a:solidFill>
              <a:srgbClr val="6BAB8E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926080"/>
            <a:ext cx="3657600" cy="3657600"/>
          </a:xfrm>
          <a:prstGeom prst="ellipse">
            <a:avLst/>
          </a:prstGeom>
          <a:solidFill>
            <a:srgbClr val="A8D5C2">
              <a:alpha val="25000"/>
            </a:srgbClr>
          </a:solidFill>
          <a:ln w="12700">
            <a:solidFill>
              <a:srgbClr val="A8D5C2">
                <a:alpha val="2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You've arrived.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21031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A8D5C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 let's begin.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0" y="2834640"/>
            <a:ext cx="2743200" cy="36576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301752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8E6DC"/>
                </a:solidFill>
              </a:rPr>
              <a:t>These practices are a gift you give your students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C8E6DC"/>
                </a:solidFill>
              </a:rPr>
              <a:t>before anything else gets asked of them.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280160"/>
            <a:ext cx="5669280" cy="566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3108960"/>
            <a:ext cx="3474720" cy="34747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2560320"/>
            <a:ext cx="2011680" cy="2011680"/>
          </a:xfrm>
          <a:prstGeom prst="ellipse">
            <a:avLst/>
          </a:prstGeom>
          <a:solidFill>
            <a:srgbClr val="A8D5C2">
              <a:alpha val="30000"/>
            </a:srgbClr>
          </a:solidFill>
          <a:ln w="12700">
            <a:solidFill>
              <a:srgbClr val="A8D5C2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0" y="457200"/>
            <a:ext cx="2560320" cy="2560320"/>
          </a:xfrm>
          <a:prstGeom prst="ellipse">
            <a:avLst/>
          </a:prstGeom>
          <a:solidFill>
            <a:srgbClr val="FFFFFF">
              <a:alpha val="18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0" y="45720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5200" dirty="0"/>
          </a:p>
        </p:txBody>
      </p:sp>
      <p:sp>
        <p:nvSpPr>
          <p:cNvPr id="8" name="Shape 6"/>
          <p:cNvSpPr/>
          <p:nvPr/>
        </p:nvSpPr>
        <p:spPr>
          <a:xfrm>
            <a:off x="502920" y="502920"/>
            <a:ext cx="2011680" cy="347472"/>
          </a:xfrm>
          <a:prstGeom prst="roundRect">
            <a:avLst>
              <a:gd name="adj" fmla="val 50000"/>
            </a:avLst>
          </a:prstGeom>
          <a:solidFill>
            <a:srgbClr val="FFFFFF">
              <a:alpha val="22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50292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5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1051560"/>
            <a:ext cx="53035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Breathwork</a:t>
            </a:r>
            <a:endParaRPr lang="en-US" sz="5200" dirty="0"/>
          </a:p>
        </p:txBody>
      </p:sp>
      <p:sp>
        <p:nvSpPr>
          <p:cNvPr id="11" name="Shape 9"/>
          <p:cNvSpPr/>
          <p:nvPr/>
        </p:nvSpPr>
        <p:spPr>
          <a:xfrm>
            <a:off x="502920" y="2331720"/>
            <a:ext cx="2926080" cy="45720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523744"/>
            <a:ext cx="5303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>
                    <a:alpha val="88000"/>
                  </a:srgbClr>
                </a:solidFill>
              </a:rPr>
              <a:t>Simple breathing practices to calm the nervous system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2920" y="33649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3101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Calms anxiety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8221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7673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Lowers heart rate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" y="42793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2245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Clears the mind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0000">
              <a:alpha val="28000"/>
            </a:srgbClr>
          </a:solidFill>
          <a:ln w="12700">
            <a:solidFill>
              <a:srgbClr val="000000">
                <a:alpha val="28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754880"/>
            <a:ext cx="82296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>
                    <a:alpha val="85000"/>
                  </a:srgbClr>
                </a:solidFill>
              </a:rPr>
              <a:t>Each activity takes approximately 60 seconds  ·  No special equipment needed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1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Box Breathing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411480" y="1481328"/>
            <a:ext cx="3474720" cy="2926080"/>
          </a:xfrm>
          <a:prstGeom prst="rect">
            <a:avLst/>
          </a:prstGeom>
          <a:solidFill>
            <a:srgbClr val="F5FAF8"/>
          </a:solidFill>
          <a:ln w="38100">
            <a:solidFill>
              <a:srgbClr val="2A7F7F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868680" y="1591056"/>
            <a:ext cx="2560320" cy="475488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159105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INHALE  →  4 counts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68680" y="3822192"/>
            <a:ext cx="2560320" cy="475488"/>
          </a:xfrm>
          <a:prstGeom prst="rect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822192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←  EXHALE  4 counts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00984" y="2212848"/>
            <a:ext cx="475488" cy="1463040"/>
          </a:xfrm>
          <a:prstGeom prst="rect">
            <a:avLst/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00984" y="2212848"/>
            <a:ext cx="475488" cy="14630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HOLD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↓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21208" y="2212848"/>
            <a:ext cx="475488" cy="1463040"/>
          </a:xfrm>
          <a:prstGeom prst="rect">
            <a:avLst/>
          </a:prstGeom>
          <a:solidFill>
            <a:srgbClr val="2A6B7F"/>
          </a:solidFill>
          <a:ln w="12700">
            <a:solidFill>
              <a:srgbClr val="2A6B7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" y="2212848"/>
            <a:ext cx="475488" cy="14630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↑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HOLD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2578608"/>
            <a:ext cx="2011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8000" dirty="0"/>
          </a:p>
        </p:txBody>
      </p:sp>
      <p:sp>
        <p:nvSpPr>
          <p:cNvPr id="18" name="Text 16"/>
          <p:cNvSpPr/>
          <p:nvPr/>
        </p:nvSpPr>
        <p:spPr>
          <a:xfrm>
            <a:off x="1143000" y="376732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4A6B6B"/>
                </a:solidFill>
              </a:rPr>
              <a:t>counts each side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46888" y="1316736"/>
            <a:ext cx="329184" cy="32918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721608" y="1316736"/>
            <a:ext cx="329184" cy="32918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721608" y="4242816"/>
            <a:ext cx="329184" cy="32918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46888" y="4242816"/>
            <a:ext cx="329184" cy="32918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160520" y="1481328"/>
            <a:ext cx="4526280" cy="29260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343400" y="159105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A7F7F"/>
                </a:solidFill>
              </a:rPr>
              <a:t>How to do it: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343400" y="2048256"/>
            <a:ext cx="292608" cy="292608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43400" y="20482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727448" y="19933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Close your eyes or soften your gaze.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343400" y="2505456"/>
            <a:ext cx="292608" cy="292608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343400" y="25054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727448" y="24505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Breathe IN for 4 counts.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343400" y="2962656"/>
            <a:ext cx="292608" cy="292608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343400" y="29626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727448" y="29077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HOLD for 4 counts.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343400" y="3419856"/>
            <a:ext cx="292608" cy="292608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343400" y="34198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27448" y="33649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Breathe OUT for 4 counts.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343400" y="3877056"/>
            <a:ext cx="292608" cy="292608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43400" y="38770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727448" y="3822192"/>
            <a:ext cx="42976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3E3E"/>
                </a:solidFill>
              </a:rPr>
              <a:t>HOLD for 4 counts. Repeat 3–4×.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If 4 counts feels too long, try 3. There's no wrong way.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2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4-7-8 Breath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natural tranquilizer for the nervous system.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comfortably with your feet flat on the floor.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Breathe IN quietly through your nose for 4 counts.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HOLD your breath for 7 counts.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Exhale completely through your mouth for 8 counts.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Repeat 2–3 times. Notice how you feel.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The long exhale activates your parasympathetic nervous system — instant calm.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3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Physiological Sigh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The fastest known way to reduce stress in real time.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Take a deep inhale through your nose.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At the top — take one more short sniff to fully expand the lungs.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Now release a long, slow exhale through your mouth.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That's it. Do this 1–3 times.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Feel your shoulders drop and your mind clear.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This is the breath your body does automatically when stress peaks. Do it on purpose.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4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Alternate Nostril Breathing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A yogic technique to bring balance and focus.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Rest your left hand on your knee. Raise your right hand.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your right nostril with your thumb — inhale through the left.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Close both nostrils briefly at the top.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Release your thumb — exhale through the right nostril.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Inhale right, exhale left. That's one round. Do 3–4.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This technique balances both hemispheres of the brain — great before focused work.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74336"/>
            <a:ext cx="9144000" cy="164592"/>
          </a:xfrm>
          <a:prstGeom prst="rect">
            <a:avLst/>
          </a:prstGeom>
          <a:solidFill>
            <a:srgbClr val="A8D5C2"/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502920"/>
            <a:ext cx="2194560" cy="347472"/>
          </a:xfrm>
          <a:prstGeom prst="roundRect">
            <a:avLst>
              <a:gd name="adj" fmla="val 50000"/>
            </a:avLst>
          </a:prstGeom>
          <a:solidFill>
            <a:srgbClr val="2A7F7F"/>
          </a:solidFill>
          <a:ln w="12700">
            <a:solidFill>
              <a:srgbClr val="2A7F7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50292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BREATHWORK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046720" y="480060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4A6B6B"/>
                </a:solidFill>
              </a:rPr>
              <a:t>5 / 18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A7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Pursed Lip Breathing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4A6B6B"/>
                </a:solidFill>
              </a:rPr>
              <a:t>One of the simplest and most effective tools for calming anxiety fast.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2468880"/>
          </a:xfrm>
          <a:prstGeom prst="rect">
            <a:avLst/>
          </a:prstGeom>
          <a:solidFill>
            <a:srgbClr val="F5FAF8"/>
          </a:solidFill>
          <a:ln w="19050">
            <a:solidFill>
              <a:srgbClr val="C8E6D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58368" y="2167128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671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15568" y="2148840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Sit comfortably and relax your shoulders and jaw.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58368" y="2587752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58775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5568" y="2569464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Breathe IN slowly through your nose for 2 counts.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58368" y="3008376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00837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15568" y="2990088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Pucker your lips — like you're about to blow out a candle.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58368" y="3429000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42900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5568" y="3410712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Breathe OUT slowly through pursed lips for 4 counts.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58368" y="3849624"/>
            <a:ext cx="310896" cy="310896"/>
          </a:xfrm>
          <a:prstGeom prst="ellipse">
            <a:avLst/>
          </a:prstGeom>
          <a:solidFill>
            <a:srgbClr val="6BAB8E"/>
          </a:solidFill>
          <a:ln w="12700">
            <a:solidFill>
              <a:srgbClr val="6BA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" y="384962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15568" y="3831336"/>
            <a:ext cx="7223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D3E3E"/>
                </a:solidFill>
              </a:rPr>
              <a:t>Repeat 4–5 times. Let each exhale be a little longer than the last.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57200" y="4498848"/>
            <a:ext cx="8229600" cy="347472"/>
          </a:xfrm>
          <a:prstGeom prst="rect">
            <a:avLst/>
          </a:prstGeom>
          <a:solidFill>
            <a:srgbClr val="A8D5C2">
              <a:alpha val="70000"/>
            </a:srgbClr>
          </a:solidFill>
          <a:ln w="12700">
            <a:solidFill>
              <a:srgbClr val="A8D5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" y="4498848"/>
            <a:ext cx="7955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3E3E"/>
                </a:solidFill>
              </a:rPr>
              <a:t>💡 The extended exhale slows your heart rate and signals your nervous system to relax.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6BAB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280160"/>
            <a:ext cx="5669280" cy="566928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3108960"/>
            <a:ext cx="3474720" cy="34747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2560320"/>
            <a:ext cx="2011680" cy="2011680"/>
          </a:xfrm>
          <a:prstGeom prst="ellipse">
            <a:avLst/>
          </a:prstGeom>
          <a:solidFill>
            <a:srgbClr val="A8D5C2">
              <a:alpha val="30000"/>
            </a:srgbClr>
          </a:solidFill>
          <a:ln w="12700">
            <a:solidFill>
              <a:srgbClr val="A8D5C2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0" y="457200"/>
            <a:ext cx="2560320" cy="2560320"/>
          </a:xfrm>
          <a:prstGeom prst="ellipse">
            <a:avLst/>
          </a:prstGeom>
          <a:solidFill>
            <a:srgbClr val="FFFFFF">
              <a:alpha val="18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0" y="45720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5200" dirty="0"/>
          </a:p>
        </p:txBody>
      </p:sp>
      <p:sp>
        <p:nvSpPr>
          <p:cNvPr id="8" name="Shape 6"/>
          <p:cNvSpPr/>
          <p:nvPr/>
        </p:nvSpPr>
        <p:spPr>
          <a:xfrm>
            <a:off x="502920" y="502920"/>
            <a:ext cx="2011680" cy="347472"/>
          </a:xfrm>
          <a:prstGeom prst="roundRect">
            <a:avLst>
              <a:gd name="adj" fmla="val 50000"/>
            </a:avLst>
          </a:prstGeom>
          <a:solidFill>
            <a:srgbClr val="FFFFFF">
              <a:alpha val="22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50292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50" dirty="0">
                <a:solidFill>
                  <a:srgbClr val="FFFFFF"/>
                </a:solidFill>
              </a:rPr>
              <a:t>MOVEMENT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1051560"/>
            <a:ext cx="53035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Movement</a:t>
            </a:r>
            <a:endParaRPr lang="en-US" sz="5200" dirty="0"/>
          </a:p>
        </p:txBody>
      </p:sp>
      <p:sp>
        <p:nvSpPr>
          <p:cNvPr id="11" name="Shape 9"/>
          <p:cNvSpPr/>
          <p:nvPr/>
        </p:nvSpPr>
        <p:spPr>
          <a:xfrm>
            <a:off x="502920" y="2331720"/>
            <a:ext cx="2926080" cy="45720"/>
          </a:xfrm>
          <a:prstGeom prst="rect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523744"/>
            <a:ext cx="5303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>
                    <a:alpha val="88000"/>
                  </a:srgbClr>
                </a:solidFill>
              </a:rPr>
              <a:t>Gentle body-based activities to release tension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02920" y="33649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3101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Releases tension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8221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7673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Energizes the body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" y="4279392"/>
            <a:ext cx="237744" cy="237744"/>
          </a:xfrm>
          <a:prstGeom prst="ellipse">
            <a:avLst/>
          </a:prstGeom>
          <a:solidFill>
            <a:srgbClr val="C8A96E"/>
          </a:solidFill>
          <a:ln w="12700">
            <a:solidFill>
              <a:srgbClr val="C8A96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22452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>
                    <a:alpha val="90000"/>
                  </a:srgbClr>
                </a:solidFill>
              </a:rPr>
              <a:t>Grounds attention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0000">
              <a:alpha val="28000"/>
            </a:srgbClr>
          </a:solidFill>
          <a:ln w="12700">
            <a:solidFill>
              <a:srgbClr val="000000">
                <a:alpha val="28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754880"/>
            <a:ext cx="82296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>
                    <a:alpha val="85000"/>
                  </a:srgbClr>
                </a:solidFill>
              </a:rPr>
              <a:t>Each activity takes approximately 60 seconds  ·  No special equipment needed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1954</Words>
  <Application>Microsoft Office PowerPoint</Application>
  <PresentationFormat>On-screen Show (16:9)</PresentationFormat>
  <Paragraphs>342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Grounding &amp; Centering — Before We Begin</dc:title>
  <dc:subject>PptxGenJS Presentation</dc:subject>
  <dc:creator>PptxGenJS</dc:creator>
  <cp:lastModifiedBy>Misty Rhoads</cp:lastModifiedBy>
  <cp:revision>2</cp:revision>
  <dcterms:created xsi:type="dcterms:W3CDTF">2026-06-02T15:58:00Z</dcterms:created>
  <dcterms:modified xsi:type="dcterms:W3CDTF">2026-06-02T16:14:22Z</dcterms:modified>
</cp:coreProperties>
</file>