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17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0620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?>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?>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?>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?>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?>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?>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5029200" cy="5029200"/>
          </a:xfrm>
          <a:prstGeom prst="ellipse">
            <a:avLst/>
          </a:prstGeom>
          <a:solidFill>
            <a:srgbClr val="4A6FA5">
              <a:alpha val="30000"/>
            </a:srgbClr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8BAFD4">
              <a:alpha val="25000"/>
            </a:srgbClr>
          </a:solidFill>
          <a:ln w="12700">
            <a:solidFill>
              <a:srgbClr val="8BAFD4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9728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Grounding &amp; Centering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48640" y="196596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8BAF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We Meet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0" y="2651760"/>
            <a:ext cx="2743200" cy="36576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8346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5D8EE"/>
                </a:solidFill>
              </a:rPr>
              <a:t>A 60-second practice to settle, focus, and lead well.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38404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BAFD4"/>
                </a:solidFill>
              </a:rPr>
              <a:t>Choose any practice. Each takes ~1 minute. Use before meetings, conversations, or decisions.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438912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</a:rPr>
              <a:t>Misty Rhoads, Ph.D., CZB, MBSR</a:t>
            </a:r>
            <a:r>
              <a:rPr lang="en-US" sz="700" dirty="0">
                <a:solidFill>
                  <a:srgbClr val="C5D8EE"/>
                </a:solidFill>
                <a:latin typeface="Calibri" pitchFamily="34" charset="0"/>
              </a:rPr>
              <a:t xml:space="preserve">  |  mlrhoads@eiu.edu  |  Dept. of Public Health and Nutrition</a:t>
            </a:r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</a:rPr>
              <a:t>Aimee Janssen-Robinson, Ph.D.</a:t>
            </a:r>
            <a:r>
              <a:rPr lang="en-US" sz="700" dirty="0">
                <a:solidFill>
                  <a:srgbClr val="C5D8EE"/>
                </a:solidFill>
                <a:latin typeface="Calibri" pitchFamily="34" charset="0"/>
              </a:rPr>
              <a:t xml:space="preserve">  |  asjanssenrobinson@eiu.edu  |  Dept. of Public Health and Nutrition</a:t>
            </a:r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</a:rPr>
              <a:t>Kim Ervin, M.S.</a:t>
            </a:r>
            <a:r>
              <a:rPr lang="en-US" sz="700" dirty="0">
                <a:solidFill>
                  <a:srgbClr val="C5D8EE"/>
                </a:solidFill>
                <a:latin typeface="Calibri" pitchFamily="34" charset="0"/>
              </a:rPr>
              <a:t xml:space="preserve">  |  kservin@eiu.edu  |  Faculty Development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6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Shoulder &amp; Neck Roll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Release the tension we carry from screens and stress.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up tall or stand. Relax your jaw.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Slowly roll your shoulders UP… BACK… and DOWN. Repeat 3x.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Gently drop your right ear toward your right shoulder. Hold 5 seconds.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Roll your chin slowly toward your chest, then to the left. Hold 5 seconds.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Return to center. Take a deep breath.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Most people carry enormous tension in their neck and shoulders — this helps.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7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Shake It Out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playful reset that releases physical and nervous system tension.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Stand up if you're able (or stay seated — it still works).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Start shaking your hands — loose, like you're flicking water off them.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Let the shaking travel up your arms, shoulders, and torso.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Add your legs if you're standing. Let everything be loose and wobbly.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Stop after 30–45 seconds. Notice the tingling and warmth.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Animals shake to discharge stress after a threat. We can do the same.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8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Five-Point Grounding Stretch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Wake up your body and connect to the present moment.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Reach both arms overhead as high as you can — stretch up. Hold 5 sec.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Twist gently to the right, hand on the back of your chair. Hold 5 sec.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Twist to the left. Hold 5 sec.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Plant both feet firmly on the floor. Push down. Feel the ground.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Roll your wrists and ankles in circles — 5 each direction.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Physical sensation in the body anchors attention away from anxious thoughts.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9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Progressive Muscle Release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quick tense-and-release sequence to discharge physical stress.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upright, feet flat on the floor. Take one full breath.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Squeeze your hands into fists as tight as you can. Hold 5 seconds.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Release completely. Notice the difference. Breathe.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Now shrug your shoulders up to your ears. Hold 5 seconds. Release.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Clench your jaw, then release. Take a breath. Done.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Tension-release cycles signal the nervous system that the threat has passed. Widely used in clinical stress and trauma research.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10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Cross-Body Tap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Bilateral stimulation to calm stress and enhance focus.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comfortably with your feet flat on the floor.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Cross your arms over your chest, hands resting on opposite shoulders.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Alternate gently tapping left… right… left… right.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Keep a slow, steady rhythm. Breathe normally.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Continue for 30–45 seconds, then sit quietly.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Used in trauma therapy (EMDR), bilateral tapping calms the amygdala quickly.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11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Eye Rest &amp; Reset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For anyone who has been staring at screens all day.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 or cup your palms gently over them.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3 slow, deep breaths in the darkness.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On your next breath, look up (eyes still closed) — then down.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Look left… then right. Make slow circles — 3 each direction.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Open your eyes softly. Let them adjust slowly.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Screen fatigue is real. This 60-second practice reduces eye strain and mental fog.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2A6B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280160"/>
            <a:ext cx="5669280" cy="566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310896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2560320"/>
            <a:ext cx="2011680" cy="2011680"/>
          </a:xfrm>
          <a:prstGeom prst="ellipse">
            <a:avLst/>
          </a:prstGeom>
          <a:solidFill>
            <a:srgbClr val="8BAFD4">
              <a:alpha val="30000"/>
            </a:srgbClr>
          </a:solidFill>
          <a:ln w="12700">
            <a:solidFill>
              <a:srgbClr val="8BAFD4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0" y="457200"/>
            <a:ext cx="2560320" cy="2560320"/>
          </a:xfrm>
          <a:prstGeom prst="ellipse">
            <a:avLst/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0" y="45720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5200" dirty="0"/>
          </a:p>
        </p:txBody>
      </p:sp>
      <p:sp>
        <p:nvSpPr>
          <p:cNvPr id="8" name="Shape 6"/>
          <p:cNvSpPr/>
          <p:nvPr/>
        </p:nvSpPr>
        <p:spPr>
          <a:xfrm>
            <a:off x="502920" y="502920"/>
            <a:ext cx="2011680" cy="347472"/>
          </a:xfrm>
          <a:prstGeom prst="roundRect">
            <a:avLst>
              <a:gd name="adj" fmla="val 50000"/>
            </a:avLst>
          </a:prstGeom>
          <a:solidFill>
            <a:srgbClr val="FFFFFF">
              <a:alpha val="22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50292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5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051560"/>
            <a:ext cx="5303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Meditation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502920" y="2331720"/>
            <a:ext cx="2926080" cy="45720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523744"/>
            <a:ext cx="5303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>
                    <a:alpha val="88000"/>
                  </a:srgbClr>
                </a:solidFill>
              </a:rPr>
              <a:t>Brief mindfulness practices to settle the mind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3649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101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Settles the mind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8221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673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Builds focus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42793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2245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Cultivates peace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>
                    <a:alpha val="85000"/>
                  </a:srgbClr>
                </a:solidFill>
              </a:rPr>
              <a:t>Each activity takes approximately 60 seconds  ·  No special equipment needed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12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5-4-3-2-1 Grounding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The classic sensory grounding technique for anxiety.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5 things you can SEE right now. Look around slowly.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4 things you can physically FEEL (chair, clothing, air).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3 things you can HEAR in this moment.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2 things you can SMELL (or like the smell of).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1 thing you can TASTE. Take a breath. You're here.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This works by shifting the brain out of anxious future-thinking into the present.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13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Moment of Steadiness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research-based practice for sustaining yourself through hard seasons.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Pause. Take one full breath. Let yourself land here for a moment.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Silently acknowledge: This is a moment of difficulty.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Remind yourself: Difficulty is part of leadership. I am not alone in this.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Place a hand on your chest if it helps. Say quietly: May I meet this with steadiness.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a breath. You are allowed to be human in hard times.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Developed by Dr. Kristin Neff. Self-compassion practices are linked to lower burnout and stronger decision-making under pressure.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14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Compassion for the Room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brief reframe before a hard meeting or difficult conversation.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one breath. Let your shoulders drop.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Think of one person in that room. They are also under pressure right now.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They have fears, constraints, and things they can't say out loud. So do you.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Let that recognition soften how you walk in. Not agreement — just perspective.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a breath. Enter the room as steadily as you can.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Recognizing shared humanity before conflict reduces reactivity and improves outcome quality. This is not softness — it is strategy.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Use This Deck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1179576"/>
            <a:ext cx="457200" cy="457200"/>
          </a:xfrm>
          <a:prstGeom prst="ellipse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1795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①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63040" y="116128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Open one slide at the start of a meeting or before a difficult conversation.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192024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68680" y="2048256"/>
            <a:ext cx="457200" cy="457200"/>
          </a:xfrm>
          <a:prstGeom prst="ellipse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0482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②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463040" y="202996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Read the instructions aloud — or invite someone in the room to lead.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278892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68680" y="2916936"/>
            <a:ext cx="457200" cy="457200"/>
          </a:xfrm>
          <a:prstGeom prst="ellipse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291693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③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463040" y="289864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Each activity takes approximately 60 seconds.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0080" y="365760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68680" y="3785616"/>
            <a:ext cx="457200" cy="457200"/>
          </a:xfrm>
          <a:prstGeom prst="ellipse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8680" y="37856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④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463040" y="376732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No prep needed. No special equipment. Just begin.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15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Thought Clouds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visualization for minds that won't quiet down.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eyes. Imagine a clear blue sky.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Any thought that comes — picture it as a cloud drifting across the sky.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Don't chase it, don't push it away. Just watch it pass.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Return your attention to the open blue sky between thoughts.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After 45 seconds, take a breath and gently open your eyes.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You don't need a quiet mind — you just need to stop fighting the noisy one.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16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Word Intention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Set a simple anchor for how you want to show up today.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 and take 2 slow breaths.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Ask yourself: 'How do I want to feel in the next hour?'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Let one word rise naturally — calm, focused, curious, open, present…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Silently repeat that word 3 times with your eyes closed.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Carry that word with you into the meeting ahead.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Intention-setting activates the prefrontal cortex — the part of the brain we need for clear decisions.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17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STOP Practice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mindfulness micro-practice from Mindfulness-Based Stress Reduction.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 — STOP whatever you're doing for 10 seconds.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 — TAKE a deep breath. Feel it fully.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 — OBSERVE. What are you thinking? Feeling? Sensing in your body?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 — PROCEED with a little more awareness than before.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That's it. Four steps. One minute. Repeat any time.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STOP is one of the most-used mindfulness techniques in clinical stress research.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18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Gratitude Anchor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Redirect the brain from threat-mode to appreciation.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eyes. Take one grounding breath.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Think of one small thing you're genuinely grateful for today.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It can be tiny — a warm drink, a good song, a moment of quiet.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with that feeling for 20–30 seconds. Let it be real.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Open your eyes. You've just shifted your brain chemistry.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Gratitude activates dopamine and serotonin — the same pathways targeted by antidepressants.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2C3E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4A6FA5">
              <a:alpha val="25000"/>
            </a:srgbClr>
          </a:solidFill>
          <a:ln w="12700">
            <a:solidFill>
              <a:srgbClr val="4A6FA5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926080"/>
            <a:ext cx="3657600" cy="3657600"/>
          </a:xfrm>
          <a:prstGeom prst="ellipse">
            <a:avLst/>
          </a:prstGeom>
          <a:solidFill>
            <a:srgbClr val="8BAFD4">
              <a:alpha val="25000"/>
            </a:srgbClr>
          </a:solidFill>
          <a:ln w="12700">
            <a:solidFill>
              <a:srgbClr val="8BAFD4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You've arrived.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8BAF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let's begin.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0" y="2834640"/>
            <a:ext cx="2743200" cy="36576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301752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5D8EE"/>
                </a:solidFill>
              </a:rPr>
              <a:t>These practices are a gift you give yourself and your team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C5D8EE"/>
                </a:solidFill>
              </a:rPr>
              <a:t>before anything else gets asked of you.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C3E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280160"/>
            <a:ext cx="5669280" cy="566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310896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2560320"/>
            <a:ext cx="2011680" cy="2011680"/>
          </a:xfrm>
          <a:prstGeom prst="ellipse">
            <a:avLst/>
          </a:prstGeom>
          <a:solidFill>
            <a:srgbClr val="8BAFD4">
              <a:alpha val="30000"/>
            </a:srgbClr>
          </a:solidFill>
          <a:ln w="12700">
            <a:solidFill>
              <a:srgbClr val="8BAFD4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0" y="457200"/>
            <a:ext cx="2560320" cy="2560320"/>
          </a:xfrm>
          <a:prstGeom prst="ellipse">
            <a:avLst/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0" y="45720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5200" dirty="0"/>
          </a:p>
        </p:txBody>
      </p:sp>
      <p:sp>
        <p:nvSpPr>
          <p:cNvPr id="8" name="Shape 6"/>
          <p:cNvSpPr/>
          <p:nvPr/>
        </p:nvSpPr>
        <p:spPr>
          <a:xfrm>
            <a:off x="502920" y="502920"/>
            <a:ext cx="2011680" cy="347472"/>
          </a:xfrm>
          <a:prstGeom prst="roundRect">
            <a:avLst>
              <a:gd name="adj" fmla="val 50000"/>
            </a:avLst>
          </a:prstGeom>
          <a:solidFill>
            <a:srgbClr val="FFFFFF">
              <a:alpha val="22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50292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5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051560"/>
            <a:ext cx="5303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Breathwork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502920" y="2331720"/>
            <a:ext cx="2926080" cy="45720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523744"/>
            <a:ext cx="5303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>
                    <a:alpha val="88000"/>
                  </a:srgbClr>
                </a:solidFill>
              </a:rPr>
              <a:t>Simple breathing practices to calm the nervous system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3649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101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Calms anxiety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8221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673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Lowers heart rate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42793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2245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Clears the mind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>
                    <a:alpha val="85000"/>
                  </a:srgbClr>
                </a:solidFill>
              </a:rPr>
              <a:t>Each activity takes approximately 60 seconds  ·  No special equipment needed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Box Breathing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411480" y="1481328"/>
            <a:ext cx="3474720" cy="2926080"/>
          </a:xfrm>
          <a:prstGeom prst="rect">
            <a:avLst/>
          </a:prstGeom>
          <a:solidFill>
            <a:srgbClr val="F5FAF8"/>
          </a:solidFill>
          <a:ln w="38100">
            <a:solidFill>
              <a:srgbClr val="2C3E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591056"/>
            <a:ext cx="2560320" cy="475488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59105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INHALE  →  4 counts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68680" y="3822192"/>
            <a:ext cx="2560320" cy="475488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82219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←  EXHALE  4 counts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00984" y="2212848"/>
            <a:ext cx="475488" cy="1463040"/>
          </a:xfrm>
          <a:prstGeom prst="rect">
            <a:avLst/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00984" y="2212848"/>
            <a:ext cx="475488" cy="1463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HOLD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↓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21208" y="2212848"/>
            <a:ext cx="475488" cy="1463040"/>
          </a:xfrm>
          <a:prstGeom prst="rect">
            <a:avLst/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" y="2212848"/>
            <a:ext cx="475488" cy="1463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↑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HOLD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2578608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8000" dirty="0"/>
          </a:p>
        </p:txBody>
      </p:sp>
      <p:sp>
        <p:nvSpPr>
          <p:cNvPr id="18" name="Text 16"/>
          <p:cNvSpPr/>
          <p:nvPr/>
        </p:nvSpPr>
        <p:spPr>
          <a:xfrm>
            <a:off x="1143000" y="376732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4A6B6B"/>
                </a:solidFill>
              </a:rPr>
              <a:t>counts each side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46888" y="1316736"/>
            <a:ext cx="329184" cy="32918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721608" y="1316736"/>
            <a:ext cx="329184" cy="32918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721608" y="4242816"/>
            <a:ext cx="329184" cy="32918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46888" y="4242816"/>
            <a:ext cx="329184" cy="32918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160520" y="1481328"/>
            <a:ext cx="4526280" cy="29260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343400" y="15910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3E6B"/>
                </a:solidFill>
              </a:rPr>
              <a:t>How to do it: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343400" y="2048256"/>
            <a:ext cx="292608" cy="292608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43400" y="20482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727448" y="19933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Close your eyes or soften your gaze.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343400" y="2505456"/>
            <a:ext cx="292608" cy="292608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343400" y="25054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727448" y="24505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Breathe IN for 4 counts.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343400" y="2962656"/>
            <a:ext cx="292608" cy="292608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343400" y="29626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727448" y="29077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HOLD for 4 counts.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343400" y="3419856"/>
            <a:ext cx="292608" cy="292608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343400" y="34198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27448" y="33649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Breathe OUT for 4 counts.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343400" y="3877056"/>
            <a:ext cx="292608" cy="292608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43400" y="38770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727448" y="38221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HOLD for 4 counts. Repeat 3–4×.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If 4 counts feels too long, try 3. There's no wrong way.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2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4-7-8 Breath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natural tranquilizer for the nervous system.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comfortably with your feet flat on the floor.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Breathe IN quietly through your nose for 4 counts.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HOLD your breath for 7 counts.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Exhale completely through your mouth for 8 counts.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Repeat 2–3 times. Notice how you feel.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The long exhale activates your parasympathetic nervous system — instant calm.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3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Physiological Sigh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The fastest known way to reduce stress in real time.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a deep inhale through your nose.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At the top — take one more short sniff to fully expand the lungs.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Now release a long, slow exhale through your mouth.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That's it. Do this 1–3 times.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Feel your shoulders drop and your mind clear.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This is the breath your body does automatically when stress peaks. Do it on purpose.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4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4-7-8 Breathing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structured breathing technique for fast stress relief and mental reset.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upright. Exhale completely through your mouth.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mouth. Inhale quietly through your nose for 4 counts.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Hold your breath for 7 counts.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Exhale completely through your mouth for 8 counts.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That is one cycle. Repeat 2 more times. Takes under 60 seconds.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The extended exhale activates the parasympathetic nervous system — your body's built-in brake pedal for stress.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8BAFD4"/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C3E6B"/>
          </a:solidFill>
          <a:ln w="12700">
            <a:solidFill>
              <a:srgbClr val="2C3E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5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C3E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Pursed Lip Breathing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One of the simplest and most effective tools for calming anxiety fast.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5D8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comfortably and relax your shoulders and jaw.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Breathe IN slowly through your nose for 2 counts.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Pucker your lips — like you're about to blow out a candle.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Breathe OUT slowly through pursed lips for 4 counts.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Repeat 4–5 times. Let each exhale be a little longer than the last.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8BAFD4">
              <a:alpha val="70000"/>
            </a:srgbClr>
          </a:solidFill>
          <a:ln w="12700">
            <a:solidFill>
              <a:srgbClr val="8BAF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The extended exhale slows your heart rate and signals your nervous system to relax.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A6F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280160"/>
            <a:ext cx="5669280" cy="566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310896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2560320"/>
            <a:ext cx="2011680" cy="2011680"/>
          </a:xfrm>
          <a:prstGeom prst="ellipse">
            <a:avLst/>
          </a:prstGeom>
          <a:solidFill>
            <a:srgbClr val="8BAFD4">
              <a:alpha val="30000"/>
            </a:srgbClr>
          </a:solidFill>
          <a:ln w="12700">
            <a:solidFill>
              <a:srgbClr val="8BAFD4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0" y="457200"/>
            <a:ext cx="2560320" cy="2560320"/>
          </a:xfrm>
          <a:prstGeom prst="ellipse">
            <a:avLst/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0" y="45720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5200" dirty="0"/>
          </a:p>
        </p:txBody>
      </p:sp>
      <p:sp>
        <p:nvSpPr>
          <p:cNvPr id="8" name="Shape 6"/>
          <p:cNvSpPr/>
          <p:nvPr/>
        </p:nvSpPr>
        <p:spPr>
          <a:xfrm>
            <a:off x="502920" y="502920"/>
            <a:ext cx="2011680" cy="347472"/>
          </a:xfrm>
          <a:prstGeom prst="roundRect">
            <a:avLst>
              <a:gd name="adj" fmla="val 50000"/>
            </a:avLst>
          </a:prstGeom>
          <a:solidFill>
            <a:srgbClr val="FFFFFF">
              <a:alpha val="22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50292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5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051560"/>
            <a:ext cx="5303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Movement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502920" y="2331720"/>
            <a:ext cx="2926080" cy="45720"/>
          </a:xfrm>
          <a:prstGeom prst="rect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523744"/>
            <a:ext cx="5303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>
                    <a:alpha val="88000"/>
                  </a:srgbClr>
                </a:solidFill>
              </a:rPr>
              <a:t>Gentle body-based activities to release tension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3649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101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Releases tension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8221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673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Energizes the body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4279392"/>
            <a:ext cx="237744" cy="237744"/>
          </a:xfrm>
          <a:prstGeom prst="ellipse">
            <a:avLst/>
          </a:prstGeom>
          <a:solidFill>
            <a:srgbClr val="B8A98A"/>
          </a:solidFill>
          <a:ln w="12700">
            <a:solidFill>
              <a:srgbClr val="B8A9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2245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Grounds attention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>
                    <a:alpha val="85000"/>
                  </a:srgbClr>
                </a:solidFill>
              </a:rPr>
              <a:t>Each activity takes approximately 60 seconds  ·  No special equipment needed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1954</Words>
  <Application>Microsoft Office PowerPoint</Application>
  <PresentationFormat>On-screen Show (16:9)</PresentationFormat>
  <Paragraphs>342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Grounding &amp; Centering — Before We Begin</dc:title>
  <dc:subject>PptxGenJS Presentation</dc:subject>
  <dc:creator>PptxGenJS</dc:creator>
  <cp:lastModifiedBy>Misty Rhoads</cp:lastModifiedBy>
  <cp:revision>2</cp:revision>
  <dcterms:created xsi:type="dcterms:W3CDTF">2026-06-02T15:58:00Z</dcterms:created>
  <dcterms:modified xsi:type="dcterms:W3CDTF">2026-06-02T16:14:22Z</dcterms:modified>
</cp:coreProperties>
</file>