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6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5" r:id="rId11"/>
    <p:sldId id="264" r:id="rId12"/>
    <p:sldId id="275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917"/>
    <p:restoredTop sz="94825"/>
  </p:normalViewPr>
  <p:slideViewPr>
    <p:cSldViewPr snapToGrid="0" snapToObjects="1">
      <p:cViewPr varScale="1">
        <p:scale>
          <a:sx n="109" d="100"/>
          <a:sy n="109" d="100"/>
        </p:scale>
        <p:origin x="33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A508C-14DB-2141-A25F-A0F00AD1CDA3}" type="datetimeFigureOut">
              <a:rPr lang="en-US" smtClean="0"/>
              <a:t>4/12/2019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D0718-8F61-2F44-AAAC-12C0085BD2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9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split orient="vert"/>
      </p:transition>
    </mc:Choice>
    <mc:Fallback xmlns="">
      <p:transition spd="slow" advTm="3000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A508C-14DB-2141-A25F-A0F00AD1CDA3}" type="datetimeFigureOut">
              <a:rPr lang="en-US" smtClean="0"/>
              <a:t>4/12/2019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D0718-8F61-2F44-AAAC-12C0085BD2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503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split orient="vert"/>
      </p:transition>
    </mc:Choice>
    <mc:Fallback xmlns="">
      <p:transition spd="slow" advTm="3000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A508C-14DB-2141-A25F-A0F00AD1CDA3}" type="datetimeFigureOut">
              <a:rPr lang="en-US" smtClean="0"/>
              <a:t>4/12/2019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D0718-8F61-2F44-AAAC-12C0085BD2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783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split orient="vert"/>
      </p:transition>
    </mc:Choice>
    <mc:Fallback xmlns="">
      <p:transition spd="slow" advTm="3000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A508C-14DB-2141-A25F-A0F00AD1CDA3}" type="datetimeFigureOut">
              <a:rPr lang="en-US" smtClean="0"/>
              <a:t>4/12/2019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D0718-8F61-2F44-AAAC-12C0085BD2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486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split orient="vert"/>
      </p:transition>
    </mc:Choice>
    <mc:Fallback xmlns="">
      <p:transition spd="slow" advTm="3000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A508C-14DB-2141-A25F-A0F00AD1CDA3}" type="datetimeFigureOut">
              <a:rPr lang="en-US" smtClean="0"/>
              <a:t>4/12/2019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D0718-8F61-2F44-AAAC-12C0085BD2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466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split orient="vert"/>
      </p:transition>
    </mc:Choice>
    <mc:Fallback xmlns="">
      <p:transition spd="slow" advTm="3000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A508C-14DB-2141-A25F-A0F00AD1CDA3}" type="datetimeFigureOut">
              <a:rPr lang="en-US" smtClean="0"/>
              <a:t>4/12/2019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D0718-8F61-2F44-AAAC-12C0085BD2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099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split orient="vert"/>
      </p:transition>
    </mc:Choice>
    <mc:Fallback xmlns="">
      <p:transition spd="slow" advTm="3000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A508C-14DB-2141-A25F-A0F00AD1CDA3}" type="datetimeFigureOut">
              <a:rPr lang="en-US" smtClean="0"/>
              <a:t>4/12/2019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D0718-8F61-2F44-AAAC-12C0085BD2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114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split orient="vert"/>
      </p:transition>
    </mc:Choice>
    <mc:Fallback xmlns="">
      <p:transition spd="slow" advTm="3000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A508C-14DB-2141-A25F-A0F00AD1CDA3}" type="datetimeFigureOut">
              <a:rPr lang="en-US" smtClean="0"/>
              <a:t>4/12/2019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D0718-8F61-2F44-AAAC-12C0085BD2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699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split orient="vert"/>
      </p:transition>
    </mc:Choice>
    <mc:Fallback xmlns="">
      <p:transition spd="slow" advTm="3000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A508C-14DB-2141-A25F-A0F00AD1CDA3}" type="datetimeFigureOut">
              <a:rPr lang="en-US" smtClean="0"/>
              <a:t>4/12/2019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D0718-8F61-2F44-AAAC-12C0085BD2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167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split orient="vert"/>
      </p:transition>
    </mc:Choice>
    <mc:Fallback xmlns="">
      <p:transition spd="slow" advTm="3000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A508C-14DB-2141-A25F-A0F00AD1CDA3}" type="datetimeFigureOut">
              <a:rPr lang="en-US" smtClean="0"/>
              <a:t>4/12/2019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D0718-8F61-2F44-AAAC-12C0085BD2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676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split orient="vert"/>
      </p:transition>
    </mc:Choice>
    <mc:Fallback xmlns="">
      <p:transition spd="slow" advTm="3000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A508C-14DB-2141-A25F-A0F00AD1CDA3}" type="datetimeFigureOut">
              <a:rPr lang="en-US" smtClean="0"/>
              <a:t>4/12/2019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D0718-8F61-2F44-AAAC-12C0085BD2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994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split orient="vert"/>
      </p:transition>
    </mc:Choice>
    <mc:Fallback xmlns="">
      <p:transition spd="slow" advTm="3000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3A508C-14DB-2141-A25F-A0F00AD1CDA3}" type="datetimeFigureOut">
              <a:rPr lang="en-US" smtClean="0"/>
              <a:t>4/12/2019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4D0718-8F61-2F44-AAAC-12C0085BD2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39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split orient="vert"/>
      </p:transition>
    </mc:Choice>
    <mc:Fallback xmlns="">
      <p:transition spd="slow" advTm="3000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3962611-DFD5-4092-AAFD-559E3DFCE2C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5488" y="0"/>
            <a:ext cx="10910292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270F1FA-0425-408F-9861-80BF5AFB276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B6DB13F-18A4-41A8-9145-117ACF4AA8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5368" y="2043663"/>
            <a:ext cx="6105194" cy="2031055"/>
          </a:xfrm>
        </p:spPr>
        <p:txBody>
          <a:bodyPr>
            <a:normAutofit/>
          </a:bodyPr>
          <a:lstStyle/>
          <a:p>
            <a:r>
              <a:rPr lang="en-US" sz="6600" dirty="0">
                <a:solidFill>
                  <a:srgbClr val="FFFFFF"/>
                </a:solidFill>
                <a:latin typeface="Palatino Linotype" panose="02040502050505030304" pitchFamily="18" charset="0"/>
                <a:cs typeface="Calibri Light"/>
              </a:rPr>
              <a:t>ATP Lab</a:t>
            </a:r>
            <a:endParaRPr lang="en-US" sz="6600" dirty="0">
              <a:solidFill>
                <a:srgbClr val="FFFFFF"/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0264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split orient="vert"/>
      </p:transition>
    </mc:Choice>
    <mc:Fallback xmlns="">
      <p:transition spd="slow" advTm="3000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5348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split orient="vert"/>
      </p:transition>
    </mc:Choice>
    <mc:Fallback xmlns="">
      <p:transition spd="slow" advTm="3000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3150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split orient="vert"/>
      </p:transition>
    </mc:Choice>
    <mc:Fallback xmlns="">
      <p:transition spd="slow" advTm="3000">
        <p:split orient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8000">
              <a:schemeClr val="accent3">
                <a:lumMod val="5000"/>
                <a:lumOff val="95000"/>
              </a:schemeClr>
            </a:gs>
            <a:gs pos="70000">
              <a:schemeClr val="accent3">
                <a:lumMod val="45000"/>
                <a:lumOff val="55000"/>
              </a:schemeClr>
            </a:gs>
            <a:gs pos="92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672" y="157229"/>
            <a:ext cx="3811207" cy="915433"/>
          </a:xfrm>
          <a:solidFill>
            <a:schemeClr val="accent1">
              <a:lumMod val="60000"/>
              <a:lumOff val="40000"/>
            </a:schemeClr>
          </a:solidFill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  <a:latin typeface="Palatino Linotype" panose="02040502050505030304" pitchFamily="18" charset="0"/>
              </a:rPr>
              <a:t>Come see us!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9019" y="1304682"/>
            <a:ext cx="6146957" cy="4610218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6849" y="1196851"/>
            <a:ext cx="5424854" cy="4825880"/>
          </a:xfrm>
          <a:solidFill>
            <a:schemeClr val="accent1">
              <a:lumMod val="60000"/>
              <a:lumOff val="40000"/>
            </a:schemeClr>
          </a:solidFill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3600" dirty="0">
                <a:solidFill>
                  <a:schemeClr val="bg1"/>
                </a:solidFill>
                <a:latin typeface="Palatino Linotype" panose="02040502050505030304" pitchFamily="18" charset="0"/>
              </a:rPr>
              <a:t>Stop in to the ATP lab for a full body assessment</a:t>
            </a:r>
          </a:p>
          <a:p>
            <a:pPr marL="0" indent="0" algn="ctr">
              <a:buNone/>
            </a:pPr>
            <a:r>
              <a:rPr lang="en-US" sz="3600" dirty="0">
                <a:solidFill>
                  <a:schemeClr val="bg1"/>
                </a:solidFill>
                <a:latin typeface="Palatino Linotype" panose="02040502050505030304" pitchFamily="18" charset="0"/>
              </a:rPr>
              <a:t>OR</a:t>
            </a:r>
          </a:p>
          <a:p>
            <a:pPr marL="0" indent="0" algn="ctr">
              <a:buNone/>
            </a:pPr>
            <a:r>
              <a:rPr lang="en-US" sz="3600" dirty="0">
                <a:solidFill>
                  <a:schemeClr val="bg1"/>
                </a:solidFill>
                <a:latin typeface="Palatino Linotype" panose="02040502050505030304" pitchFamily="18" charset="0"/>
              </a:rPr>
              <a:t>Join our Adult Fitness Program!!</a:t>
            </a:r>
          </a:p>
          <a:p>
            <a:pPr marL="0" indent="0" algn="ctr">
              <a:buNone/>
            </a:pPr>
            <a:endParaRPr lang="en-US" sz="3600" dirty="0">
              <a:solidFill>
                <a:schemeClr val="bg1"/>
              </a:solidFill>
              <a:latin typeface="Palatino Linotype" panose="02040502050505030304" pitchFamily="18" charset="0"/>
            </a:endParaRPr>
          </a:p>
          <a:p>
            <a:pPr marL="0" indent="0" algn="ctr">
              <a:buNone/>
            </a:pPr>
            <a:r>
              <a:rPr lang="en-US" sz="3600" dirty="0">
                <a:solidFill>
                  <a:schemeClr val="bg1"/>
                </a:solidFill>
                <a:latin typeface="Palatino Linotype" panose="02040502050505030304" pitchFamily="18" charset="0"/>
              </a:rPr>
              <a:t>We would love to have you!</a:t>
            </a:r>
          </a:p>
        </p:txBody>
      </p:sp>
    </p:spTree>
    <p:extLst>
      <p:ext uri="{BB962C8B-B14F-4D97-AF65-F5344CB8AC3E}">
        <p14:creationId xmlns:p14="http://schemas.microsoft.com/office/powerpoint/2010/main" val="1754029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split orient="vert"/>
      </p:transition>
    </mc:Choice>
    <mc:Fallback xmlns="">
      <p:transition spd="slow" advTm="3000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group of people posing for the camera&#10;&#10;Description generated with very high confidence">
            <a:extLst>
              <a:ext uri="{FF2B5EF4-FFF2-40B4-BE49-F238E27FC236}">
                <a16:creationId xmlns:a16="http://schemas.microsoft.com/office/drawing/2014/main" id="{F5C86F4C-88C0-4011-B7C9-BBBBD6007D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102" b="13898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6D79EEF-941E-4585-B4F1-0D0D910C2FAA}"/>
              </a:ext>
            </a:extLst>
          </p:cNvPr>
          <p:cNvSpPr txBox="1"/>
          <p:nvPr/>
        </p:nvSpPr>
        <p:spPr>
          <a:xfrm>
            <a:off x="292050" y="5423178"/>
            <a:ext cx="3488642" cy="120032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Palatino Linotype" panose="02040502050505030304" pitchFamily="18" charset="0"/>
                <a:cs typeface="Calibri"/>
              </a:rPr>
              <a:t>KSR Graduate Assistants</a:t>
            </a:r>
          </a:p>
        </p:txBody>
      </p:sp>
    </p:spTree>
    <p:extLst>
      <p:ext uri="{BB962C8B-B14F-4D97-AF65-F5344CB8AC3E}">
        <p14:creationId xmlns:p14="http://schemas.microsoft.com/office/powerpoint/2010/main" val="703328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split orient="vert"/>
      </p:transition>
    </mc:Choice>
    <mc:Fallback xmlns="">
      <p:transition spd="slow" advTm="3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5926016"/>
            <a:ext cx="3752950" cy="64633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Palatino Linotype" panose="02040502050505030304" pitchFamily="18" charset="0"/>
              </a:rPr>
              <a:t>Assessment time!</a:t>
            </a:r>
          </a:p>
        </p:txBody>
      </p:sp>
    </p:spTree>
    <p:extLst>
      <p:ext uri="{BB962C8B-B14F-4D97-AF65-F5344CB8AC3E}">
        <p14:creationId xmlns:p14="http://schemas.microsoft.com/office/powerpoint/2010/main" val="1097198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split orient="vert"/>
      </p:transition>
    </mc:Choice>
    <mc:Fallback xmlns="">
      <p:transition spd="slow" advTm="3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390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split orient="vert"/>
      </p:transition>
    </mc:Choice>
    <mc:Fallback xmlns="">
      <p:transition spd="slow" advTm="3000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7690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split orient="vert"/>
      </p:transition>
    </mc:Choice>
    <mc:Fallback xmlns="">
      <p:transition spd="slow" advTm="3000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4541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split orient="vert"/>
      </p:transition>
    </mc:Choice>
    <mc:Fallback xmlns="">
      <p:transition spd="slow" advTm="3000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7520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split orient="vert"/>
      </p:transition>
    </mc:Choice>
    <mc:Fallback xmlns="">
      <p:transition spd="slow" advTm="3000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4806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split orient="vert"/>
      </p:transition>
    </mc:Choice>
    <mc:Fallback xmlns="">
      <p:transition spd="slow" advTm="3000"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9382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split orient="vert"/>
      </p:transition>
    </mc:Choice>
    <mc:Fallback xmlns="">
      <p:transition spd="slow" advTm="3000">
        <p:split orient="vert"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37</Words>
  <Application>Microsoft Office PowerPoint</Application>
  <PresentationFormat>Widescreen</PresentationFormat>
  <Paragraphs>9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Palatino Linotype</vt:lpstr>
      <vt:lpstr>Office Theme</vt:lpstr>
      <vt:lpstr>ATP Lab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Come see us!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Katelyn Sass</dc:creator>
  <cp:lastModifiedBy>Nancy J Crone</cp:lastModifiedBy>
  <cp:revision>207</cp:revision>
  <dcterms:created xsi:type="dcterms:W3CDTF">2018-10-16T14:57:08Z</dcterms:created>
  <dcterms:modified xsi:type="dcterms:W3CDTF">2019-04-12T13:42:12Z</dcterms:modified>
</cp:coreProperties>
</file>