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9" r:id="rId4"/>
    <p:sldId id="258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9C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915CC-1B32-4823-A3F2-DB447FC467C3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C23B9-FD68-45E6-BC09-818194A37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312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915CC-1B32-4823-A3F2-DB447FC467C3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C23B9-FD68-45E6-BC09-818194A37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89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E1D915CC-1B32-4823-A3F2-DB447FC467C3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920C23B9-FD68-45E6-BC09-818194A37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577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915CC-1B32-4823-A3F2-DB447FC467C3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C23B9-FD68-45E6-BC09-818194A37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64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1D915CC-1B32-4823-A3F2-DB447FC467C3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20C23B9-FD68-45E6-BC09-818194A37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83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915CC-1B32-4823-A3F2-DB447FC467C3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C23B9-FD68-45E6-BC09-818194A37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521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915CC-1B32-4823-A3F2-DB447FC467C3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C23B9-FD68-45E6-BC09-818194A37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411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915CC-1B32-4823-A3F2-DB447FC467C3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C23B9-FD68-45E6-BC09-818194A37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734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915CC-1B32-4823-A3F2-DB447FC467C3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C23B9-FD68-45E6-BC09-818194A37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694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915CC-1B32-4823-A3F2-DB447FC467C3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C23B9-FD68-45E6-BC09-818194A37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3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915CC-1B32-4823-A3F2-DB447FC467C3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C23B9-FD68-45E6-BC09-818194A37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569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D9CFA"/>
            </a:gs>
            <a:gs pos="100000">
              <a:srgbClr val="6D9CFA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E1D915CC-1B32-4823-A3F2-DB447FC467C3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920C23B9-FD68-45E6-BC09-818194A37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4844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Professional Development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Illinois Higher Education Center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61846" cy="2461846"/>
          </a:xfrm>
          <a:prstGeom prst="rect">
            <a:avLst/>
          </a:prstGeom>
        </p:spPr>
      </p:pic>
      <p:pic>
        <p:nvPicPr>
          <p:cNvPr id="5" name="Slide 1- Professional " descr="Slide 1- Professional ">
            <a:hlinkClick r:id="" action="ppaction://media"/>
            <a:extLst>
              <a:ext uri="{FF2B5EF4-FFF2-40B4-BE49-F238E27FC236}">
                <a16:creationId xmlns:a16="http://schemas.microsoft.com/office/drawing/2014/main" id="{BA9E02CA-A5C0-0A40-B754-7E31F4FB57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60452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808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6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Offer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IHEC supports and promotes trainings and conferences related to alcohol, other drug and violence prevention.</a:t>
            </a:r>
          </a:p>
          <a:p>
            <a:endParaRPr lang="en-US" dirty="0"/>
          </a:p>
          <a:p>
            <a:r>
              <a:rPr lang="en-US" dirty="0"/>
              <a:t>Specialty trainings are planned and delivered each year, as well as webinars, workshops, and local and regional networking meetings.</a:t>
            </a:r>
          </a:p>
        </p:txBody>
      </p:sp>
      <p:pic>
        <p:nvPicPr>
          <p:cNvPr id="4" name="Slide 2- Professional " descr="Slide 2- Professional ">
            <a:hlinkClick r:id="" action="ppaction://media"/>
            <a:extLst>
              <a:ext uri="{FF2B5EF4-FFF2-40B4-BE49-F238E27FC236}">
                <a16:creationId xmlns:a16="http://schemas.microsoft.com/office/drawing/2014/main" id="{81CA3DCC-CECD-AE4F-8F58-EFA6A6EAB56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760" y="60452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672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5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 Friendly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Our trainings and webinars are free of charge, making IHEC budget friendly and convenient for all colleges.</a:t>
            </a:r>
          </a:p>
          <a:p>
            <a:endParaRPr lang="en-US" dirty="0"/>
          </a:p>
          <a:p>
            <a:r>
              <a:rPr lang="en-US" dirty="0"/>
              <a:t>We also offer Continuing Education credits, also free of charge, whenever possible as a part of our services.</a:t>
            </a:r>
          </a:p>
        </p:txBody>
      </p:sp>
    </p:spTree>
    <p:extLst>
      <p:ext uri="{BB962C8B-B14F-4D97-AF65-F5344CB8AC3E}">
        <p14:creationId xmlns:p14="http://schemas.microsoft.com/office/powerpoint/2010/main" val="9086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Our Website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Our website contains information on the most current schedule of upcoming events, as well as links to old events and webinars to view at your convenience.</a:t>
            </a:r>
          </a:p>
          <a:p>
            <a:endParaRPr lang="en-US" dirty="0"/>
          </a:p>
          <a:p>
            <a:r>
              <a:rPr lang="en-US" dirty="0"/>
              <a:t>You can also sign up to receive monthly newsletters and become a part of the Listserv.</a:t>
            </a:r>
          </a:p>
        </p:txBody>
      </p:sp>
      <p:pic>
        <p:nvPicPr>
          <p:cNvPr id="4" name="Slide 4- Professional " descr="Slide 4- Professional ">
            <a:hlinkClick r:id="" action="ppaction://media"/>
            <a:extLst>
              <a:ext uri="{FF2B5EF4-FFF2-40B4-BE49-F238E27FC236}">
                <a16:creationId xmlns:a16="http://schemas.microsoft.com/office/drawing/2014/main" id="{A438BB5D-9C8B-3542-9C7B-2AF7673005F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760" y="596011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944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Register Today!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34970"/>
            <a:ext cx="9601196" cy="3340898"/>
          </a:xfrm>
        </p:spPr>
        <p:txBody>
          <a:bodyPr/>
          <a:lstStyle/>
          <a:p>
            <a:r>
              <a:rPr lang="en-US" dirty="0"/>
              <a:t>Attending our events are beneficial to stay up to date on trends on college campuses, networking, and creating ideas of how to better serve your campus.</a:t>
            </a:r>
          </a:p>
          <a:p>
            <a:endParaRPr lang="en-US" dirty="0"/>
          </a:p>
          <a:p>
            <a:r>
              <a:rPr lang="en-US" dirty="0"/>
              <a:t>Thank you for watching, we can’t wait to see you at a future event!</a:t>
            </a:r>
          </a:p>
        </p:txBody>
      </p:sp>
      <p:pic>
        <p:nvPicPr>
          <p:cNvPr id="4" name="Slide 5- Professional " descr="Slide 5- Professional ">
            <a:hlinkClick r:id="" action="ppaction://media"/>
            <a:extLst>
              <a:ext uri="{FF2B5EF4-FFF2-40B4-BE49-F238E27FC236}">
                <a16:creationId xmlns:a16="http://schemas.microsoft.com/office/drawing/2014/main" id="{E015918F-1B69-9945-8991-18E848CDC4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8100" y="60452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716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2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Banded</Template>
  <TotalTime>105</TotalTime>
  <Words>187</Words>
  <Application>Microsoft Office PowerPoint</Application>
  <PresentationFormat>Widescreen</PresentationFormat>
  <Paragraphs>18</Paragraphs>
  <Slides>5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Corbel</vt:lpstr>
      <vt:lpstr>Wingdings</vt:lpstr>
      <vt:lpstr>Banded</vt:lpstr>
      <vt:lpstr>Professional Development</vt:lpstr>
      <vt:lpstr>What We Offer</vt:lpstr>
      <vt:lpstr>Budget Friendly</vt:lpstr>
      <vt:lpstr>Using Our Website</vt:lpstr>
      <vt:lpstr>Register Today!</vt:lpstr>
    </vt:vector>
  </TitlesOfParts>
  <Company>Eastern Illinois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Professional Development</dc:title>
  <dc:creator>Madison V Palmer</dc:creator>
  <cp:lastModifiedBy>Madison V Palmer</cp:lastModifiedBy>
  <cp:revision>7</cp:revision>
  <dcterms:created xsi:type="dcterms:W3CDTF">2020-02-10T16:44:22Z</dcterms:created>
  <dcterms:modified xsi:type="dcterms:W3CDTF">2020-10-26T14:54:38Z</dcterms:modified>
</cp:coreProperties>
</file>