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ink/inkAction1.xml" ContentType="application/vnd.ms-office.inkAction+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4.xml" ContentType="application/vnd.openxmlformats-officedocument.presentationml.notesSlide+xml"/>
  <Override PartName="/ppt/ink/inkAction2.xml" ContentType="application/vnd.ms-office.inkAction+xml"/>
  <Override PartName="/ppt/tags/tag7.xml" ContentType="application/vnd.openxmlformats-officedocument.presentationml.tags+xml"/>
  <Override PartName="/ppt/tags/tag8.xml" ContentType="application/vnd.openxmlformats-officedocument.presentationml.tags+xml"/>
  <Override PartName="/ppt/notesSlides/notesSlide5.xml" ContentType="application/vnd.openxmlformats-officedocument.presentationml.notesSlide+xml"/>
  <Override PartName="/ppt/ink/inkAction3.xml" ContentType="application/vnd.ms-office.inkAction+xml"/>
  <Override PartName="/ppt/tags/tag9.xml" ContentType="application/vnd.openxmlformats-officedocument.presentationml.tags+xml"/>
  <Override PartName="/ppt/tags/tag10.xml" ContentType="application/vnd.openxmlformats-officedocument.presentationml.tags+xml"/>
  <Override PartName="/ppt/notesSlides/notesSlide6.xml" ContentType="application/vnd.openxmlformats-officedocument.presentationml.notesSlide+xml"/>
  <Override PartName="/ppt/ink/inkAction4.xml" ContentType="application/vnd.ms-office.inkAction+xml"/>
  <Override PartName="/ppt/tags/tag11.xml" ContentType="application/vnd.openxmlformats-officedocument.presentationml.tags+xml"/>
  <Override PartName="/ppt/tags/tag12.xml" ContentType="application/vnd.openxmlformats-officedocument.presentationml.tags+xml"/>
  <Override PartName="/ppt/notesSlides/notesSlide7.xml" ContentType="application/vnd.openxmlformats-officedocument.presentationml.notesSlide+xml"/>
  <Override PartName="/ppt/ink/inkAction5.xml" ContentType="application/vnd.ms-office.inkAction+xml"/>
  <Override PartName="/ppt/tags/tag13.xml" ContentType="application/vnd.openxmlformats-officedocument.presentationml.tags+xml"/>
  <Override PartName="/ppt/tags/tag14.xml" ContentType="application/vnd.openxmlformats-officedocument.presentationml.tags+xml"/>
  <Override PartName="/ppt/notesSlides/notesSlide8.xml" ContentType="application/vnd.openxmlformats-officedocument.presentationml.notesSlide+xml"/>
  <Override PartName="/ppt/ink/inkAction6.xml" ContentType="application/vnd.ms-office.inkAction+xml"/>
  <Override PartName="/ppt/tags/tag15.xml" ContentType="application/vnd.openxmlformats-officedocument.presentationml.tags+xml"/>
  <Override PartName="/ppt/tags/tag16.xml" ContentType="application/vnd.openxmlformats-officedocument.presentationml.tags+xml"/>
  <Override PartName="/ppt/notesSlides/notesSlide9.xml" ContentType="application/vnd.openxmlformats-officedocument.presentationml.notesSlide+xml"/>
  <Override PartName="/ppt/ink/inkAction7.xml" ContentType="application/vnd.ms-office.inkAction+xml"/>
  <Override PartName="/ppt/tags/tag17.xml" ContentType="application/vnd.openxmlformats-officedocument.presentationml.tags+xml"/>
  <Override PartName="/ppt/notesSlides/notesSlide10.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11.xml" ContentType="application/vnd.openxmlformats-officedocument.presentationml.notesSlide+xml"/>
  <Override PartName="/ppt/ink/inkAction8.xml" ContentType="application/vnd.ms-office.inkAction+xml"/>
  <Override PartName="/ppt/tags/tag20.xml" ContentType="application/vnd.openxmlformats-officedocument.presentationml.tags+xml"/>
  <Override PartName="/ppt/tags/tag21.xml" ContentType="application/vnd.openxmlformats-officedocument.presentationml.tags+xml"/>
  <Override PartName="/ppt/notesSlides/notesSlide12.xml" ContentType="application/vnd.openxmlformats-officedocument.presentationml.notesSlide+xml"/>
  <Override PartName="/ppt/ink/inkAction9.xml" ContentType="application/vnd.ms-office.inkAction+xml"/>
  <Override PartName="/ppt/tags/tag22.xml" ContentType="application/vnd.openxmlformats-officedocument.presentationml.tags+xml"/>
  <Override PartName="/ppt/tags/tag23.xml" ContentType="application/vnd.openxmlformats-officedocument.presentationml.tags+xml"/>
  <Override PartName="/ppt/notesSlides/notesSlide13.xml" ContentType="application/vnd.openxmlformats-officedocument.presentationml.notesSlide+xml"/>
  <Override PartName="/ppt/ink/inkAction10.xml" ContentType="application/vnd.ms-office.inkAction+xml"/>
  <Override PartName="/ppt/tags/tag24.xml" ContentType="application/vnd.openxmlformats-officedocument.presentationml.tags+xml"/>
  <Override PartName="/ppt/tags/tag25.xml" ContentType="application/vnd.openxmlformats-officedocument.presentationml.tags+xml"/>
  <Override PartName="/ppt/notesSlides/notesSlide14.xml" ContentType="application/vnd.openxmlformats-officedocument.presentationml.notesSlide+xml"/>
  <Override PartName="/ppt/ink/inkAction11.xml" ContentType="application/vnd.ms-office.inkAction+xml"/>
  <Override PartName="/ppt/notesSlides/notesSlide15.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16.xml" ContentType="application/vnd.openxmlformats-officedocument.presentationml.notesSlide+xml"/>
  <Override PartName="/ppt/ink/inkAction12.xml" ContentType="application/vnd.ms-office.inkAction+xml"/>
  <Override PartName="/ppt/tags/tag28.xml" ContentType="application/vnd.openxmlformats-officedocument.presentationml.tags+xml"/>
  <Override PartName="/ppt/tags/tag29.xml" ContentType="application/vnd.openxmlformats-officedocument.presentationml.tags+xml"/>
  <Override PartName="/ppt/notesSlides/notesSlide17.xml" ContentType="application/vnd.openxmlformats-officedocument.presentationml.notesSlide+xml"/>
  <Override PartName="/ppt/ink/inkAction13.xml" ContentType="application/vnd.ms-office.inkAction+xml"/>
  <Override PartName="/ppt/tags/tag30.xml" ContentType="application/vnd.openxmlformats-officedocument.presentationml.tags+xml"/>
  <Override PartName="/ppt/notesSlides/notesSlide18.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19.xml" ContentType="application/vnd.openxmlformats-officedocument.presentationml.notesSlide+xml"/>
  <Override PartName="/ppt/ink/inkAction14.xml" ContentType="application/vnd.ms-office.inkAction+xml"/>
  <Override PartName="/ppt/notesSlides/notesSlide20.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21.xml" ContentType="application/vnd.openxmlformats-officedocument.presentationml.notesSlide+xml"/>
  <Override PartName="/ppt/ink/inkAction15.xml" ContentType="application/vnd.ms-office.inkAction+xml"/>
  <Override PartName="/ppt/tags/tag35.xml" ContentType="application/vnd.openxmlformats-officedocument.presentationml.tags+xml"/>
  <Override PartName="/ppt/tags/tag36.xml" ContentType="application/vnd.openxmlformats-officedocument.presentationml.tags+xml"/>
  <Override PartName="/ppt/notesSlides/notesSlide22.xml" ContentType="application/vnd.openxmlformats-officedocument.presentationml.notesSlide+xml"/>
  <Override PartName="/ppt/ink/inkAction16.xml" ContentType="application/vnd.ms-office.inkAction+xml"/>
  <Override PartName="/ppt/tags/tag37.xml" ContentType="application/vnd.openxmlformats-officedocument.presentationml.tags+xml"/>
  <Override PartName="/ppt/notesSlides/notesSlide23.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24.xml" ContentType="application/vnd.openxmlformats-officedocument.presentationml.notesSlide+xml"/>
  <Override PartName="/ppt/ink/inkAction17.xml" ContentType="application/vnd.ms-office.inkAction+xml"/>
  <Override PartName="/ppt/tags/tag40.xml" ContentType="application/vnd.openxmlformats-officedocument.presentationml.tags+xml"/>
  <Override PartName="/ppt/tags/tag41.xml" ContentType="application/vnd.openxmlformats-officedocument.presentationml.tags+xml"/>
  <Override PartName="/ppt/notesSlides/notesSlide25.xml" ContentType="application/vnd.openxmlformats-officedocument.presentationml.notesSlide+xml"/>
  <Override PartName="/ppt/ink/inkAction18.xml" ContentType="application/vnd.ms-office.inkAction+xml"/>
  <Override PartName="/ppt/tags/tag42.xml" ContentType="application/vnd.openxmlformats-officedocument.presentationml.tags+xml"/>
  <Override PartName="/ppt/notesSlides/notesSlide26.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notesSlides/notesSlide27.xml" ContentType="application/vnd.openxmlformats-officedocument.presentationml.notesSlide+xml"/>
  <Override PartName="/ppt/ink/inkAction19.xml" ContentType="application/vnd.ms-office.inkAction+xml"/>
  <Override PartName="/ppt/tags/tag45.xml" ContentType="application/vnd.openxmlformats-officedocument.presentationml.tags+xml"/>
  <Override PartName="/ppt/tags/tag46.xml" ContentType="application/vnd.openxmlformats-officedocument.presentationml.tags+xml"/>
  <Override PartName="/ppt/notesSlides/notesSlide28.xml" ContentType="application/vnd.openxmlformats-officedocument.presentationml.notesSlide+xml"/>
  <Override PartName="/ppt/ink/inkAction20.xml" ContentType="application/vnd.ms-office.inkAction+xml"/>
  <Override PartName="/ppt/tags/tag47.xml" ContentType="application/vnd.openxmlformats-officedocument.presentationml.tags+xml"/>
  <Override PartName="/ppt/tags/tag48.xml" ContentType="application/vnd.openxmlformats-officedocument.presentationml.tags+xml"/>
  <Override PartName="/ppt/ink/inkAction21.xml" ContentType="application/vnd.ms-office.inkAction+xml"/>
  <Override PartName="/ppt/tags/tag49.xml" ContentType="application/vnd.openxmlformats-officedocument.presentationml.tags+xml"/>
  <Override PartName="/ppt/tags/tag50.xml" ContentType="application/vnd.openxmlformats-officedocument.presentationml.tags+xml"/>
  <Override PartName="/ppt/ink/inkAction22.xml" ContentType="application/vnd.ms-office.inkAction+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29.xml" ContentType="application/vnd.openxmlformats-officedocument.presentationml.notesSlide+xml"/>
  <Override PartName="/ppt/ink/inkAction23.xml" ContentType="application/vnd.ms-office.inkAction+xml"/>
  <Override PartName="/ppt/tags/tag54.xml" ContentType="application/vnd.openxmlformats-officedocument.presentationml.tags+xml"/>
  <Override PartName="/ppt/tags/tag55.xml" ContentType="application/vnd.openxmlformats-officedocument.presentationml.tags+xml"/>
  <Override PartName="/ppt/ink/inkAction24.xml" ContentType="application/vnd.ms-office.inkAction+xml"/>
  <Override PartName="/ppt/tags/tag56.xml" ContentType="application/vnd.openxmlformats-officedocument.presentationml.tags+xml"/>
  <Override PartName="/ppt/tags/tag57.xml" ContentType="application/vnd.openxmlformats-officedocument.presentationml.tags+xml"/>
  <Override PartName="/ppt/notesSlides/notesSlide30.xml" ContentType="application/vnd.openxmlformats-officedocument.presentationml.notesSlide+xml"/>
  <Override PartName="/ppt/ink/inkAction25.xml" ContentType="application/vnd.ms-office.inkAction+xml"/>
  <Override PartName="/ppt/tags/tag5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1" r:id="rId1"/>
  </p:sldMasterIdLst>
  <p:notesMasterIdLst>
    <p:notesMasterId r:id="rId40"/>
  </p:notesMasterIdLst>
  <p:sldIdLst>
    <p:sldId id="279" r:id="rId2"/>
    <p:sldId id="291" r:id="rId3"/>
    <p:sldId id="256" r:id="rId4"/>
    <p:sldId id="257" r:id="rId5"/>
    <p:sldId id="314" r:id="rId6"/>
    <p:sldId id="295" r:id="rId7"/>
    <p:sldId id="297" r:id="rId8"/>
    <p:sldId id="315" r:id="rId9"/>
    <p:sldId id="270" r:id="rId10"/>
    <p:sldId id="286" r:id="rId11"/>
    <p:sldId id="289" r:id="rId12"/>
    <p:sldId id="311" r:id="rId13"/>
    <p:sldId id="309" r:id="rId14"/>
    <p:sldId id="292" r:id="rId15"/>
    <p:sldId id="258" r:id="rId16"/>
    <p:sldId id="304" r:id="rId17"/>
    <p:sldId id="293" r:id="rId18"/>
    <p:sldId id="294" r:id="rId19"/>
    <p:sldId id="296" r:id="rId20"/>
    <p:sldId id="312" r:id="rId21"/>
    <p:sldId id="300" r:id="rId22"/>
    <p:sldId id="313" r:id="rId23"/>
    <p:sldId id="301" r:id="rId24"/>
    <p:sldId id="302" r:id="rId25"/>
    <p:sldId id="303" r:id="rId26"/>
    <p:sldId id="262" r:id="rId27"/>
    <p:sldId id="285" r:id="rId28"/>
    <p:sldId id="272" r:id="rId29"/>
    <p:sldId id="275" r:id="rId30"/>
    <p:sldId id="276" r:id="rId31"/>
    <p:sldId id="299" r:id="rId32"/>
    <p:sldId id="305" r:id="rId33"/>
    <p:sldId id="306" r:id="rId34"/>
    <p:sldId id="307" r:id="rId35"/>
    <p:sldId id="308" r:id="rId36"/>
    <p:sldId id="282" r:id="rId37"/>
    <p:sldId id="310" r:id="rId38"/>
    <p:sldId id="267"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846" autoAdjust="0"/>
    <p:restoredTop sz="63602" autoAdjust="0"/>
  </p:normalViewPr>
  <p:slideViewPr>
    <p:cSldViewPr>
      <p:cViewPr varScale="1">
        <p:scale>
          <a:sx n="70" d="100"/>
          <a:sy n="70" d="100"/>
        </p:scale>
        <p:origin x="240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7-08-20T16:39:22.424Z"/>
    </inkml:context>
    <inkml:brush xml:id="br0">
      <inkml:brushProperty name="width" value="0.08079" units="cm"/>
      <inkml:brushProperty name="height" value="0.08079" units="cm"/>
      <inkml:brushProperty name="color" value="#FBB041"/>
    </inkml:brush>
    <inkml:brush xml:id="brinv">
      <inkml:brushProperty name="width" value="0.05" units="cm"/>
      <inkml:brushProperty name="height" value="0.05" units="cm"/>
      <inkml:brushProperty name="color" value="#000000"/>
      <inkml:brushProperty name="transparency" value="255"/>
    </inkml:brush>
  </inkml:definitions>
  <iact:action type="add" startTime="3941">
    <iact:property name="dataType"/>
    <iact:actionData xml:id="d0">
      <inkml:trace xmlns:inkml="http://www.w3.org/2003/InkML" xml:id="stk0" contextRef="#ctx0" brushRef="#br0">800 166 0,'0'5'0,"9"0"156,-9 4 -156,0 -4 16,0 -1 62,5 -4 -62,-1 0 -1,6 9 -15,-6 -4 0,19 4 16,5 19 0,-5 -9 -16,33 4 15,-42 -9 -8,27 4 9,-27 -13 -1,-9 -5 110,-1 -5 -109,-4 0 0,0 1 -1,5 -1 -15,0 -4 16,-1 0 -16,-4 -1 16,5 6 -16,-1 -10 15,1 9 1,-5 -4 -16,5 0 15,-5 4 -15,4 -4 16,1 0 -16,-5 4 16,5 -4 -1,-5 4 1,4 -4 -16,-4 0 0,5 -5 16,4 -19 -16,5 -17 31,-14 45 -31,5 -23 0,-1 19 15,-4 -10 1,0 10 0,5 9 -16</inkml:trace>
    </iact:actionData>
  </iact:action>
  <iact:action type="add" startTime="14446">
    <iact:property name="dataType"/>
    <iact:actionData xml:id="d1">
      <inkml:trace xmlns:inkml="http://www.w3.org/2003/InkML" xml:id="stk1" contextRef="#ctx0" brushRef="#br0">439 1332 0,'-4'0'0,"4"5"156,-5 -1 -156,5 1 16,0 4 0,-5 -9 -1,5 5 -15,0 -1 0,-4 6 16,-1 -6 -1,5 10 -15,-5 5 16,-4 -10 0,9 0 -16,-4 0 15,-1 1 -15,5 -6 16,-5 5 0,5 -4 -16,0 0 15,-4 -5 1</inkml:trace>
    </iact:actionData>
  </iact:action>
  <iact:action type="add" startTime="15695">
    <iact:property name="dataType"/>
    <iact:actionData xml:id="d2">
      <inkml:trace xmlns:inkml="http://www.w3.org/2003/InkML" xml:id="stk2" contextRef="#ctx0" brushRef="#br0">458 1300 0,'-10'0'188,"-3"0"-188,3 0 15,-8 0 -15,-10 0 16,19 0 -16,0 0 15,9 -5 17,-5 5 100,-23 18 -117,24 -18 -15,-10 14 16,9 -9 -16,-9 9 16,10 -10 -1,-6 6 -15,10 -6 16,-4 1 -16,4 0 15,0 -1 1,-5 -4 0,5 5 -16,0 -1 15,0 1 -15,0 0 16,0 -1 -16,0 1 16,0 0 -1,0 -1 16,0 5 1,0 -4 -32,5 0 15,-1 4 1,-4 -4 -16,5 -1 16,-5 1 62,9 4 -78,-4 0 31,13 5 -31,-13 -14 16,9 19 -16,-10 -15 15,20 10 -15,-15 -9 8,-5 0 7,1 -5 95,4 0 -95,-4 0 -15,13 0 16,-4 -5 0,-4 5 -16,8 -14 15,-4 14 -15,-9 0 16,22 -9 0,-13 4 -16,-9 5 15,-1 -5 -15,-4 1 16,5 4 -1,0 -5 1,-1 5 0,1 -4 -16,-5 -1 15,5 0 -15,-1 1 16,-4 -1 -16,0 0 16,5 -4 -1,-1 5 -15,-4 -6 16,0 6 -1,0 -1 -15,0 0 16,0 1 0,0 -1 -1,0 1 -15,0 -1 16,0 -4 0,0 4 -16,0 0 15,0 1 1,0 -5 -16,0 4 15,-4 5 -12,-1 -9 13,1 4 0,4 0 -16,-10 -8 15,10 8 -15,0 0 16,-9 -4 0,9 4 -16,-9 -4 15,9 5 -15,-9 -6 16,4 10 -16,0 -9 15,-9 4 1,14 1 -16,-9 -1 16,0 -9 -16,-23 -4 15,8 -1 1,11 10 -16,-11 -5 16,15 5 -16,5 9 15,4 -5 1,0 10 109,-5 4 -125</inkml:trace>
    </iact:actionData>
  </iact:action>
  <iact:action type="add" startTime="18781">
    <iact:property name="dataType"/>
    <iact:actionData xml:id="d3">
      <inkml:trace xmlns:inkml="http://www.w3.org/2003/InkML" xml:id="stk3" contextRef="#ctx0" brushRef="#br0">398 1753 0,'0'-5'0,"4"1"172,5 -1 -156,-9 0 -1,5 1 -15,0 -1 16,-1 1 -16,-4 8 273,0 5 -257,0 -4 -16,0 9 15,5 -5 1,-5 10 -16,0 -10 0,5 5 16,-5 -10 -1,0 6 1,0 -6 -16,0 6 16,0 -6 -1,0 1 -15,0 -1 47,0 1 -47,0 0 16,0 4 -1,0 0 1,0 -4 -16,-5 -1 16,-4 10 -16,4 -9 15,0 4 1,-8 -4 -16,3 9 15,6 -14 -15,-6 4 16,6 1 -16,-1 -5 16,1 0 -1,-1 0 1,0 0 -16,-4 0 16,0 0 -16,-5 -5 15,5 1 -15,-14 -1 16,13 0 -3,-13 -8 3,19 13 -16,-15 -10 16,19 6 -16,0 -1 15,-5 5 17,5 -5 -1,0 1 -31,0 -1 15,5 5 64,0 0 -79,-1 0 15,1 0 1,0 5 -1,-1 -1 1,1 1 -16,-1 0 16,6 -1 -1,-6 1 -15,6 4 16,-6 0 -16,5 1 16,5 4 -16,-4 -10 15,-1 1 1,0 -1 -16,0 1 15,-4 -5 -15,0 0 47,8 0 -31,11 0 -16,-15 0 16,37 0 -1,-37 0 -15,47 9 16,-47 -9 -1,19 5 -15,-24 -5 16,-4 -5 152,0 1 -152,-4 -1 -1</inkml:trace>
    </iact:actionData>
  </iact:action>
  <iact:action type="add" startTime="20852">
    <iact:property name="dataType"/>
    <iact:actionData xml:id="d4">
      <inkml:trace xmlns:inkml="http://www.w3.org/2003/InkML" xml:id="stk4" contextRef="#ctx0" brushRef="#br0">421 1693 0,'0'-5'0,"-14"5"78,-5 0 -78,1 -4 16,13 4 0,-32 -5 -1,28 5 -15,-51 0 16,51 0 -16,-42 0 16,37 0 -16,-14 0 15,14 0 -15,-9 0 16,19 0 -1,-1 5 -15,0 -5 16,5 4 0,-9 1 -1,4 -1 -15,-8 6 16,3 -1 -16,-4 5 16,5 -5 -16,0 10 15,-5 -10 1,14 0 -16,-5 0 15,1 1 1,4 -1 -16,0 -5 16,-5 10 -16,5 -4 15,0 -6 -15,0 24 16,0 -5 0,0 0 -16,14 0 15,-9 -9 -7,-1 5 8,1 -10 -16,9 5 15,-10 -10 -15,6 15 16,-6 -19 -16,10 18 16,-5 -18 -1,15 10 1,-1 -6 -16,27 6 16,-17 -6 -16,27 -4 15,-18 0 -15,4 0 16,-14 0 -16,1 0 15,-20 0 1,6 -4 -16,9 -1 16,-5 -9 -1,-5 9 -15,-13 1 0,23 -5 32,-19 4 -32,14 -9 15,-18 9 -15,22 -8 16,-17 13 -16,13 -19 15,-5 10 1,-4 4 -16,-9 1 16,-5 -1 15,4 0 -15,-4 -9 -1,5 1 -15,0 -11 16,-5 11 -16,9 -20 15,-9 19 1,0 -13 -16,0 3 16,-14 -3 -16,9 13 15,-8 -5 -15,3 5 16,1 1 0,-5 8 -16,0 -4 15,-4 4 1,-19 -4 -16,4 9 0,-27 -5 15,42 5 1,-38 0 -16,47 0 16,-70 0 -1,33 0 -15,-32 0 16,64 0 -16,-5 0 16,1 0 -1,9 0 -15,9 -4 31</inkml:trace>
    </iact:actionData>
  </iact:action>
  <iact:action type="add" startTime="33061">
    <iact:property name="dataType"/>
    <iact:actionData xml:id="d5">
      <inkml:trace xmlns:inkml="http://www.w3.org/2003/InkML" xml:id="stk5" contextRef="#ctx0" brushRef="#br0">1082 1938 0,'5'0'0,"13"0"172,1 0 -156,4 0 0,-9 0 -16,9 0 15,-19 0 -15,6 0 16,-6 0 78,5 0 -79,5 0 -15,14 0 16,-5 0 -16,23 0 15,-4 0 1,-28 5 -16,9 -5 16,-18 0 -16,-1 0 15,5 0 145,-4 0 -145,0 0 1,4 0 -16,0 0 15,10 0 1,-10 0 -16,-4 0 16,-1 0 -16,1 0 15,-1 0 48,10 0 -48,-9 0 -15,9 0 16,14 0 0,32 0 -16,-9 0 15,-47 0 -15,10 0 16,-9 0 0,-1 0 77,6 0 -46,-6 0 -47,10 0 16,9 -5 -16,37 5 15,-50 0 1,36 -9 -16,-37 9 0,9 0 16,-8 -5 -1,-6 5 48,1 0 -63,18 0 15,-4 -5 -15,22 5 16,-18 0 0,33 0 -16,-33 -4 15,23 4 -15,-41 0 16,23 0 0,-24 0 -1</inkml:trace>
    </iact:actionData>
  </iact:action>
  <iact:action type="add" startTime="33062">
    <iact:property name="dataType"/>
    <iact:actionData xml:id="d6">
      <inkml:trace xmlns:inkml="http://www.w3.org/2003/InkML" xml:id="stk6" contextRef="#ctx0" brushRef="#brinv">0 0 0</inkml:trace>
    </iact:actionData>
  </iact:action>
  <iact:action type="add" startTime="33063">
    <iact:property name="dataType"/>
    <iact:actionData xml:id="d7">
      <inkml:trace xmlns:inkml="http://www.w3.org/2003/InkML" xml:id="stk7" contextRef="#ctx0" brushRef="#brinv">2182 2067 0</inkml:trace>
    </iact:actionData>
  </iact:action>
</iact:actions>
</file>

<file path=ppt/ink/inkAction10.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7-08-20T16:45:57.031Z"/>
    </inkml:context>
    <inkml:brush xml:id="br0">
      <inkml:brushProperty name="width" value="0.08099" units="cm"/>
      <inkml:brushProperty name="height" value="0.08099" units="cm"/>
      <inkml:brushProperty name="color" value="#FBB041"/>
    </inkml:brush>
    <inkml:brush xml:id="brinv">
      <inkml:brushProperty name="width" value="0.05" units="cm"/>
      <inkml:brushProperty name="height" value="0.05" units="cm"/>
      <inkml:brushProperty name="color" value="#000000"/>
      <inkml:brushProperty name="transparency" value="255"/>
    </inkml:brush>
  </inkml:definitions>
  <iact:action type="add" startTime="5606">
    <iact:property name="dataType"/>
    <iact:actionData xml:id="d0">
      <inkml:trace xmlns:inkml="http://www.w3.org/2003/InkML" xml:id="stk0" contextRef="#ctx0" brushRef="#br0">865 162 0,'5'0'0,"-1"14"110,1 -5 -79,-5 -4 -13,0 -1 138,5 -8 -109,-1 4 -32,42 -51 32,-13 28 -47,-29 18 16,47 -32 15,-46 23 -31,32 -9 16,-9 4 15,-19 10 -15,-4 9 31</inkml:trace>
    </iact:actionData>
  </iact:action>
  <iact:action type="add" startTime="13795">
    <iact:property name="dataType"/>
    <iact:actionData xml:id="d1">
      <inkml:trace xmlns:inkml="http://www.w3.org/2003/InkML" xml:id="stk1" contextRef="#ctx0" brushRef="#br0">9 856 0,'5'18'141,"-1"-4"-126,1 -5 16,-5 1 -15,0 -6 31,5 -4 206,46 -27 -238,-5 3 16,-5 6 -15,-27 9 15,19 -10 1,-10 10 -1,-14 4 -31,37 -9 31,-27 10 -15,-14 4 15,8 -5 47,-13 1 -62</inkml:trace>
    </iact:actionData>
  </iact:action>
  <iact:action type="add" startTime="13796">
    <iact:property name="dataType"/>
    <iact:actionData xml:id="d2">
      <inkml:trace xmlns:inkml="http://www.w3.org/2003/InkML" xml:id="stk2" contextRef="#ctx0" brushRef="#brinv">0 0 0</inkml:trace>
    </iact:actionData>
  </iact:action>
  <iact:action type="add" startTime="13797">
    <iact:property name="dataType"/>
    <iact:actionData xml:id="d3">
      <inkml:trace xmlns:inkml="http://www.w3.org/2003/InkML" xml:id="stk3" contextRef="#ctx0" brushRef="#brinv">1115 921 0</inkml:trace>
    </iact:actionData>
  </iact:action>
</iact:actions>
</file>

<file path=ppt/ink/inkAction11.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7-08-20T16:46:36.194Z"/>
    </inkml:context>
    <inkml:brush xml:id="br0">
      <inkml:brushProperty name="width" value="0.08079" units="cm"/>
      <inkml:brushProperty name="height" value="0.08079" units="cm"/>
      <inkml:brushProperty name="color" value="#FBB041"/>
    </inkml:brush>
    <inkml:brush xml:id="brinv">
      <inkml:brushProperty name="width" value="0.05" units="cm"/>
      <inkml:brushProperty name="height" value="0.05" units="cm"/>
      <inkml:brushProperty name="color" value="#000000"/>
      <inkml:brushProperty name="transparency" value="255"/>
    </inkml:brush>
  </inkml:definitions>
  <iact:action type="add" startTime="1415">
    <iact:property name="dataType"/>
    <iact:actionData xml:id="d0">
      <inkml:trace xmlns:inkml="http://www.w3.org/2003/InkML" xml:id="stk0" contextRef="#ctx0" brushRef="#br0">97 9 0,'-5'5'0,"-32"50"110,33 -41 -95,-1 -9 -15,5 -1 31,0 6 8,0 -6 -39,0 6 31,0 8 0,9 24 -15,1 -33 -16,-6 23 31,1 -22 -15,-5 8 -1,0 -13 -15,5 36 32,-5 -22 -1,0 -15 -31,0 10 31,0 -9 -31,0 0 16,0 -1 15,-5 1 -31,-14 9 31,19 -10 -31,-9 6 16,5 -10 -1,-10 37 17,9 -14 -1,5 -19 -15</inkml:trace>
    </iact:actionData>
  </iact:action>
  <iact:action type="add" startTime="2797">
    <iact:property name="dataType"/>
    <iact:actionData xml:id="d1">
      <inkml:trace xmlns:inkml="http://www.w3.org/2003/InkML" xml:id="stk1" contextRef="#ctx0" brushRef="#br0">837 1022 0,'4'0'0,"29"0"78,55 0 -62,-74 0 -16,157 9 31,-33 10 -15,-78 -15 -1,93 15 1,9 27 15,-97 -23 1,4 -9 -1,-60 -9 -31,88 9 31,-92 -14 -31</inkml:trace>
    </iact:actionData>
  </iact:action>
  <iact:action type="add" startTime="15009">
    <iact:property name="dataType"/>
    <iact:actionData xml:id="d2">
      <inkml:trace xmlns:inkml="http://www.w3.org/2003/InkML" xml:id="stk2" contextRef="#ctx0" brushRef="#br0">9 1258 0,'0'28'94,"0"23"-63,0 -24 -15,0 6 -1,0 4 1,5 0 15,-5 -19 -31,0 1 31,0 -10 1,4 -9 -32,-4 5 15,0 13 29,0 -13 -44,0 4 32,0 5 -17,0 9 1,0 19 15,0 -33 -31,5 23 31,-5 -9 -31,0 5 32,0 -9 -1,0 -5 -31,0 -5 0,5 42 31,-5 -14 0,0 -5 1,0 -23 -17</inkml:trace>
    </iact:actionData>
  </iact:action>
  <iact:action type="add" startTime="16657">
    <iact:property name="dataType"/>
    <iact:actionData xml:id="d3">
      <inkml:trace xmlns:inkml="http://www.w3.org/2003/InkML" xml:id="stk3" contextRef="#ctx0" brushRef="#br0">2030 1346 0,'0'23'0,"0"9"31,0 38 0,0 -61 -31,0 5 16,0 41 -1,0 6 17,0 -52 -32,0 9 31,4 -18 -16,-4 10 106,0 -1 -89,0 0 -32,0 -4 15,0 41 17,0 -9 30,0 -28 -31,0 -4 -31,0 4 32,0 -4 -17</inkml:trace>
    </iact:actionData>
  </iact:action>
  <iact:action type="add" startTime="16658">
    <iact:property name="dataType"/>
    <iact:actionData xml:id="d4">
      <inkml:trace xmlns:inkml="http://www.w3.org/2003/InkML" xml:id="stk4" contextRef="#ctx0" brushRef="#brinv">0 0 0</inkml:trace>
    </iact:actionData>
  </iact:action>
  <iact:action type="add" startTime="16659">
    <iact:property name="dataType"/>
    <iact:actionData xml:id="d5">
      <inkml:trace xmlns:inkml="http://www.w3.org/2003/InkML" xml:id="stk5" contextRef="#ctx0" brushRef="#brinv">2044 1905 0</inkml:trace>
    </iact:actionData>
  </iact:action>
</iact:actions>
</file>

<file path=ppt/ink/inkAction12.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7-08-20T16:48:00.925Z"/>
    </inkml:context>
    <inkml:brush xml:id="br0">
      <inkml:brushProperty name="width" value="0.08079" units="cm"/>
      <inkml:brushProperty name="height" value="0.08079" units="cm"/>
      <inkml:brushProperty name="color" value="#FBB041"/>
    </inkml:brush>
    <inkml:brush xml:id="brinv">
      <inkml:brushProperty name="width" value="0.05" units="cm"/>
      <inkml:brushProperty name="height" value="0.05" units="cm"/>
      <inkml:brushProperty name="color" value="#000000"/>
      <inkml:brushProperty name="transparency" value="255"/>
    </inkml:brush>
  </inkml:definitions>
  <iact:action type="add" startTime="8323">
    <iact:property name="dataType"/>
    <iact:actionData xml:id="d0">
      <inkml:trace xmlns:inkml="http://www.w3.org/2003/InkML" xml:id="stk0" contextRef="#ctx0" brushRef="#br0">9 162 0,'5'0'0,"4"-5"63,23 -9 -48,-27 14 1,51 -14 -16,-47 14 16,19 -4 -16,22 -5 15,-27 4 -15,1 0 16,-15 5 0,-5 0 -16,1 0 38,-5 -4 -23,5 4 17,4 0 -17,-4 0 1,4 -5 -16,0 5 16,14 -9 -16,-14 9 15,28 -5 1,-23 5 -16,5 -4 15,-10 4 -15,-9 -5 94,0 0 -63,0 1 -31,0 -1 16,0 0 -16,-5 1 16,1 -1 -1,-5 1 1,4 -6 -16,-4 6 16,9 -1 -16,-5 5 62,0 -5 -46,1 5 -16,-10 -4 15,9 4 1,1 0 -16,-6 -5 16,6 5 -16,8 5 169,1 -5 -169,0 0 16,-1 9 -16,1 -4 16,0 -5 -1,-1 4 -15,5 1 16,-4 0 -16,4 4 16,-4 -5 62,-5 1 -63,0 0 -15,0 -1 63,0 6 -48,0 -1 1,0 9 0,-14 -4 -16,14 -9 15,0 -1 1,-5 -4 -16,5 5 16,0 0 -16,0 -1 15,0 1 39,0 0 -38,0 -1 -1,0 1 1,0 -1 -16,-4 -4 94,-1 0 -79</inkml:trace>
    </iact:actionData>
  </iact:action>
  <iact:action type="add" startTime="8324">
    <iact:property name="dataType"/>
    <iact:actionData xml:id="d1">
      <inkml:trace xmlns:inkml="http://www.w3.org/2003/InkML" xml:id="stk1" contextRef="#ctx0" brushRef="#brinv">0 0 0</inkml:trace>
    </iact:actionData>
  </iact:action>
  <iact:action type="add" startTime="8325">
    <iact:property name="dataType"/>
    <iact:actionData xml:id="d2">
      <inkml:trace xmlns:inkml="http://www.w3.org/2003/InkML" xml:id="stk2" contextRef="#ctx0" brushRef="#brinv">425 176 0</inkml:trace>
    </iact:actionData>
  </iact:action>
</iact:actions>
</file>

<file path=ppt/ink/inkAction13.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7-08-20T16:50:30.598Z"/>
    </inkml:context>
    <inkml:brush xml:id="br0">
      <inkml:brushProperty name="width" value="0.08079" units="cm"/>
      <inkml:brushProperty name="height" value="0.08079" units="cm"/>
      <inkml:brushProperty name="color" value="#FBB041"/>
    </inkml:brush>
    <inkml:brush xml:id="brinv">
      <inkml:brushProperty name="width" value="0.05" units="cm"/>
      <inkml:brushProperty name="height" value="0.05" units="cm"/>
      <inkml:brushProperty name="color" value="#000000"/>
      <inkml:brushProperty name="transparency" value="255"/>
    </inkml:brush>
  </inkml:definitions>
  <iact:action type="add" startTime="8288">
    <iact:property name="dataType"/>
    <iact:actionData xml:id="d0">
      <inkml:trace xmlns:inkml="http://www.w3.org/2003/InkML" xml:id="stk0" contextRef="#ctx0" brushRef="#br0">148 9 0,'0'14'62,"0"-9"-62,0 9 16,0 13 -1,0 -8 -15,0 9 16,0 -5 -16,0 0 16,0 -14 -16,0 14 15,0 -14 1,0 15 -16,-5 -15 15,5 0 -15,0 5 16,0 -5 -9,-4 14 9,4 -13 -1,-5 22 -15,5 -27 16,-9 27 -16,4 -23 16,1 37 -1,4 -36 -15,-14 36 16,14 -37 -16,-5 33 15,-4 -19 -15,4 19 16,1 -19 0,-6 14 -16,10 -14 15,0 14 1,0 -19 -16,-4 5 16,4 -9 -16,-5 9 15,5 -18 -15,-5 9 16,5 -9 -16,0 8 15,0 -8 -15,0 4 16,0 -4 0,0 9 -16,0 -10 15,0 10 1,0 -9 -16,0 9 16,0 -5 -16,0 14 15,0 -14 -15,0 15 16,0 -6 -1,-9 14 -15,9 -18 16,0 19 -16,0 -24 16,0 28 -1,0 -32 -15,5 32 16,-5 -28 -16,0 32 16,0 -17 -1,0 -15 -15,0 5 16,0 -5 -1,0 14 -15,0 -14 16,0 5 0,0 0 -16,0 0 15,0 -5 -15,0 5 16,0 -5 -16,0 24 16,0 -24 -16,0 42 15,0 -42 1,0 47 -16,0 -42 15,0 41 1,0 -46 -16,0 19 16,-5 -9 -16,5 8 15,0 -4 -15,0 5 16,0 -5 -16,-4 37 31,-1 -18 -31,-4 -19 16,9 -14 -16,-5 56 15,5 -56 -15,-5 28 16,5 -18 0,0 9 -16,0 -14 15,0 4 -15,0 -9 16,-9 14 0,9 -18 -16,0 9 15,0 -9 -15,0 8 16,0 -3 -16,0 -1 15,0 0 1,0 -4 -16,0 9 16,0 -5 -16,0 0 15,0 0 -15,0 5 16,0 -9 0,0 23 -16,0 -24 15,0 19 1,0 -13 -16,0 22 15,0 -23 -15,0 14 16,0 -9 -16,0 14 16,0 -19 -1,5 14 -15,-5 -4 16,0 9 -16,0 -10 16,0 1 -1,0 -1 -15,4 5 16,-4 -9 -16,0 9 15,0 -13 -15,5 13 16,-5 -14 0,5 19 -16,-5 -10 15,0 -13 -15,4 4 16,-4 0 -16,0 5 16,10 9 -1,-10 -13 -15,4 13 16,-4 -14 -16,0 14 15,5 -14 -15,-1 14 16,-4 -13 0,0 13 -1,0 -14 -15,0 14 0,0 -18 16,0 13 0,0 -13 -16,5 9 15,-5 -10 -15,0 1 16,0 0 -16,5 4 109,-5 -4 -109,4 13 16,6 1 -1,-6 -15 1,-4 10 0,5 0 -16,-1 -5 15,-4 -4 1,0 4 -16,5 -9 16,-5 5 -15,0 -1 14,5 -4 48,-1 0 -32,1 0 0</inkml:trace>
    </iact:actionData>
  </iact:action>
  <iact:action type="add" startTime="8289">
    <iact:property name="dataType"/>
    <iact:actionData xml:id="d1">
      <inkml:trace xmlns:inkml="http://www.w3.org/2003/InkML" xml:id="stk1" contextRef="#ctx0" brushRef="#brinv">0 0 0</inkml:trace>
    </iact:actionData>
  </iact:action>
  <iact:action type="add" startTime="8290">
    <iact:property name="dataType"/>
    <iact:actionData xml:id="d2">
      <inkml:trace xmlns:inkml="http://www.w3.org/2003/InkML" xml:id="stk2" contextRef="#ctx0" brushRef="#brinv">157 3090 0</inkml:trace>
    </iact:actionData>
  </iact:action>
</iact:actions>
</file>

<file path=ppt/ink/inkAction14.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7-08-20T16:53:05.294Z"/>
    </inkml:context>
    <inkml:brush xml:id="br0">
      <inkml:brushProperty name="width" value="0.08079" units="cm"/>
      <inkml:brushProperty name="height" value="0.08079" units="cm"/>
      <inkml:brushProperty name="color" value="#FBB041"/>
    </inkml:brush>
    <inkml:brush xml:id="brinv">
      <inkml:brushProperty name="width" value="0.05" units="cm"/>
      <inkml:brushProperty name="height" value="0.05" units="cm"/>
      <inkml:brushProperty name="color" value="#000000"/>
      <inkml:brushProperty name="transparency" value="255"/>
    </inkml:brush>
  </inkml:definitions>
  <iact:action type="add" startTime="1719">
    <iact:property name="dataType"/>
    <iact:actionData xml:id="d0">
      <inkml:trace xmlns:inkml="http://www.w3.org/2003/InkML" xml:id="stk0" contextRef="#ctx0" brushRef="#br0">240 222 0,'10'5'109,"-6"-5"-109,10 0 16,-14 4 -16,9 -4 15,-4 5 -15,4 -5 16,-4 0 -16,-1 0 16,1 0 -1,9 0 -15,4 0 31,-4 0 -31,9 4 16,1 1 -16,26 -5 16,-22 0 -16,14 9 15,-33 -9 -15,10 0 16,-15 0 0,-32 -41 278,19 31 -294,-32 -45 16,31 50 -16,-41 -55 16,42 56 -1,-23 -29 -15,27 24 16,1 -10 0,-1 10 -16,0 9 15,15 14 235,22 28 -227,-14 -24 -8,19 19 -15,-23 -23 16,5 14 -16,-15 -24 16,1 -4 -1,-5 5 110,0 0 0,5 18 -109,4 -5 0,0 -8 -16,-9 -6 15,5 5 -15,-5 -4 16,0 0 -1,4 -1 217,1 1 -217,0 0 -15,4 -1 16,-4 5 0,-1 -9 -1,1 0 -15,-10 0 141,-4 5 -94,-42 9 -32,0 -14 -15,-55 9 16,55 -9 0,-28 9 -16,38 -9 15,-29 0 -15,52 5 16,-28 4 0,41 -9 15,0 0 -16,5 5 -15,0 0 16,-4 -1 0,-1 1 -1</inkml:trace>
    </iact:actionData>
  </iact:action>
  <iact:action type="add" startTime="1720">
    <iact:property name="dataType"/>
    <iact:actionData xml:id="d1">
      <inkml:trace xmlns:inkml="http://www.w3.org/2003/InkML" xml:id="stk1" contextRef="#ctx0" brushRef="#brinv">0 0 0</inkml:trace>
    </iact:actionData>
  </iact:action>
  <iact:action type="add" startTime="1721">
    <iact:property name="dataType"/>
    <iact:actionData xml:id="d2">
      <inkml:trace xmlns:inkml="http://www.w3.org/2003/InkML" xml:id="stk2" contextRef="#ctx0" brushRef="#brinv">564 356 0</inkml:trace>
    </iact:actionData>
  </iact:action>
</iact:actions>
</file>

<file path=ppt/ink/inkAction15.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7-08-20T16:56:18.986Z"/>
    </inkml:context>
    <inkml:brush xml:id="br0">
      <inkml:brushProperty name="width" value="0.08079" units="cm"/>
      <inkml:brushProperty name="height" value="0.08079" units="cm"/>
      <inkml:brushProperty name="color" value="#FBB041"/>
    </inkml:brush>
    <inkml:brush xml:id="brinv">
      <inkml:brushProperty name="width" value="0.05" units="cm"/>
      <inkml:brushProperty name="height" value="0.05" units="cm"/>
      <inkml:brushProperty name="color" value="#000000"/>
      <inkml:brushProperty name="transparency" value="255"/>
    </inkml:brush>
  </inkml:definitions>
  <iact:action type="add" startTime="5448">
    <iact:property name="dataType"/>
    <iact:actionData xml:id="d0">
      <inkml:trace xmlns:inkml="http://www.w3.org/2003/InkML" xml:id="stk0" contextRef="#ctx0" brushRef="#br0">2668 9 0,'0'5'0,"0"9"110,0 -5 -110,0 -4 0,0 8 15,0 11 1,0 -15 -16,0 14 16,0 -9 -16,5 -5 15,-5 -4 -15,0 4 16,0 -4 0,4 -1 -1,-4 1 -15,0 -1 16,0 6 -16,0 -6 15,0 15 -15,0 -15 16,0 15 0,0 -14 -16,-4 8 15,4 -3 -15,-5 8 16,5 -4 -16,-9 9 16,9 -14 -16,0 1 15,-5 -1 -15,5 -4 16,0 -1 -1,0 1 1,0 -1 -16,-5 -4 16,5 5 -16,0 0 15,0 -1 -15,0 6 16,0 3 0,0 1 -1,-4 -9 1,4 4 -16,0 -4 15,-5 9 1,5 -10 -16,0 1 16,0 0 -16,0 -10 172,0 0 -157,-4 -4 1,4 4 -1,0 1 17,0 -1 -17,-14 -4 -15,14 -10 16,-10 15 -16,1 -15 16,5 1 -16,-10 -10 15,9 19 1,0 4 -1,-4 -13 -15,5 8 16,-1 6 -16,0 -5 16,5 4 -1,-4 5 1,4 5 218,0 8 -218,0 -8 -1,0 9 -15,0 -9 16,0 8 -1,4 6 1,1 -14 -16,-5 -1 16,0 1 -1,0 -1 1,5 6 -16,-1 -1 16,-4 -4 -16,9 8 15,-9 -3 1,5 -10 -16,0 18 15,-5 -13 -15,9 4 16,-4 0 -16,4 10 16,-5 -15 -1,-4 6 -15,0 -6 16,5 -4 0,0 0 146,-1 0 -131,1 0 32,0 0 -48,4 -9 -15,9 0 16,-4 4 -1,9 -13 -15,5 -1 16,-19 10 -16,19 -19 16,-14 19 -16,4 -19 15,1 14 -15,-1 -4 16,-4 -1 0,0 -4 -16,-9 19 15,4 -10 1,-4 9 -16,-1 -4 0,1 4 15,0 1 1,-1 -1 0</inkml:trace>
    </iact:actionData>
  </iact:action>
  <iact:action type="add" startTime="11310">
    <iact:property name="dataType"/>
    <iact:actionData xml:id="d1">
      <inkml:trace xmlns:inkml="http://www.w3.org/2003/InkML" xml:id="stk1" contextRef="#ctx0" brushRef="#br0">203 1004 0,'0'9'125,"0"37"-109,0 -18 -16,0 32 16,0 -51 -1,0 61 1,0 -61 -16,0 46 16,0 -45 -16,0 36 15,0 -42 -15,0 10 16,0 -4 -16,0 3 15,0 -8 -15,0 0 16,0 4 0,0 -4 -16,0 -1 15,0 5 -15,0 -13 279,-14 -10 -264,10 9 1,4 -4 -16,-5 4 15,5 1 -15,0 -1 32,-4 5 93,-6 -4 -110,-8 -6 -15,4 -4 16,9 14 -16,-4 -9 16,-9 5 -1,-5 -1 1,-1 -9 -16,1 0 13,5 10 2,13 -1 1,5 14 250,0 0 -266,0 -4 15,5 0 1,-1 -1 0,-4 1 -16,5 -5 62,4 5 32,1 4 -94,-6 -9 0,19 9 15,-13 -9 1,50 23 -16,-51 -18 0,65 18 0,-65 -18 15,47 8 1,-24 -8 -16,14 -5 16,-23 5 -16,-4 -5 15,-15 0 -15,-4 -5 219,0 -4 -219,5 0 16,-5 4 -1,0 -18 -15,0 14 16,0 -28 -16,0 32 15,0 -23 1,0 14 -16,5 -18 16,-5 18 -16,4 -9 15,6 4 -15,-10 10 16,0 0 -16,0 4 16,0 -4 -1,0 4 1,0 1 -16</inkml:trace>
    </iact:actionData>
  </iact:action>
  <iact:action type="add" startTime="11311">
    <iact:property name="dataType"/>
    <iact:actionData xml:id="d2">
      <inkml:trace xmlns:inkml="http://www.w3.org/2003/InkML" xml:id="stk2" contextRef="#ctx0" brushRef="#brinv">0 0 0</inkml:trace>
    </iact:actionData>
  </iact:action>
  <iact:action type="add" startTime="11312">
    <iact:property name="dataType"/>
    <iact:actionData xml:id="d3">
      <inkml:trace xmlns:inkml="http://www.w3.org/2003/InkML" xml:id="stk3" contextRef="#ctx0" brushRef="#brinv">2908 1443 0</inkml:trace>
    </iact:actionData>
  </iact:action>
</iact:actions>
</file>

<file path=ppt/ink/inkAction16.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7-08-20T16:56:28.864Z"/>
    </inkml:context>
    <inkml:brush xml:id="br0">
      <inkml:brushProperty name="width" value="0.08079" units="cm"/>
      <inkml:brushProperty name="height" value="0.08079" units="cm"/>
      <inkml:brushProperty name="color" value="#FBB041"/>
    </inkml:brush>
    <inkml:brush xml:id="brinv">
      <inkml:brushProperty name="width" value="0.05" units="cm"/>
      <inkml:brushProperty name="height" value="0.05" units="cm"/>
      <inkml:brushProperty name="color" value="#000000"/>
      <inkml:brushProperty name="transparency" value="255"/>
    </inkml:brush>
  </inkml:definitions>
  <iact:action type="add" startTime="1051">
    <iact:property name="dataType"/>
    <iact:actionData xml:id="d0">
      <inkml:trace xmlns:inkml="http://www.w3.org/2003/InkML" xml:id="stk0" contextRef="#ctx0" brushRef="#br0">9 143 0,'5'0'0,"-1"0"47,1 0 -31,9 0 15,-5 -4 -31,10 4 16,-10 -5 -16,14 5 15,0 -5 1,-14 5 -16,28 0 15,-4 -4 -15,8 4 16,-22 0 -16,18 0 16,-19 0 -1,-4 0 1,-9 0 -16,4 -5 16,10 5 -16,-19 -4 15,18 4 -15,-9 -5 16,5 -4 -1,-5 9 -15,15 -5 16,-15 5 -16,14 -5 16,-18 5 -16,-1 0 31,-18 -9 175,-4 5 -175,-5 -6 -31,-10 1 16,-18 -14 -16,42 9 16,-5 14 -16,-9 -9 15,19 4 1,8 5 312,15 0 -312,27 14 -1,-14 -5 -15,19 14 0,-42 -23 16,38 24 -4,-38 -24 -12,5 13 16,-14 -8 297,-9 9 -313,-5 -5 0,0 10 15,0 -10 1,0 0 -1,9 5 -15,1 -14 16,-1 9 127,1 -4 -143,-10 4 15,14 -4 1,-5 -5 78</inkml:trace>
    </iact:actionData>
  </iact:action>
  <iact:action type="add" startTime="1052">
    <iact:property name="dataType"/>
    <iact:actionData xml:id="d1">
      <inkml:trace xmlns:inkml="http://www.w3.org/2003/InkML" xml:id="stk1" contextRef="#ctx0" brushRef="#brinv">0 0 0</inkml:trace>
    </iact:actionData>
  </iact:action>
  <iact:action type="add" startTime="1053">
    <iact:property name="dataType"/>
    <iact:actionData xml:id="d2">
      <inkml:trace xmlns:inkml="http://www.w3.org/2003/InkML" xml:id="stk2" contextRef="#ctx0" brushRef="#brinv">527 208 0</inkml:trace>
    </iact:actionData>
  </iact:action>
</iact:actions>
</file>

<file path=ppt/ink/inkAction17.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7-08-20T16:57:40.246Z"/>
    </inkml:context>
    <inkml:brush xml:id="br0">
      <inkml:brushProperty name="width" value="0.08099" units="cm"/>
      <inkml:brushProperty name="height" value="0.08099" units="cm"/>
      <inkml:brushProperty name="color" value="#FBB041"/>
    </inkml:brush>
    <inkml:brush xml:id="brinv">
      <inkml:brushProperty name="width" value="0.05" units="cm"/>
      <inkml:brushProperty name="height" value="0.05" units="cm"/>
      <inkml:brushProperty name="color" value="#000000"/>
      <inkml:brushProperty name="transparency" value="255"/>
    </inkml:brush>
  </inkml:definitions>
  <iact:action type="add" startTime="27734">
    <iact:property name="dataType"/>
    <iact:actionData xml:id="d0">
      <inkml:trace xmlns:inkml="http://www.w3.org/2003/InkML" xml:id="stk0" contextRef="#ctx0" brushRef="#br0">9 79 0,'33'0'93,"45"4"-77,-22 1 0,46 9 -1,-24 -5 -15,-45 -9 31,4 5 -15,-33 -5 0</inkml:trace>
    </iact:actionData>
  </iact:action>
  <iact:action type="add" startTime="29721">
    <iact:property name="dataType"/>
    <iact:actionData xml:id="d1">
      <inkml:trace xmlns:inkml="http://www.w3.org/2003/InkML" xml:id="stk1" contextRef="#ctx0" brushRef="#br0">125 14 0,'0'-5'0,"4"5"0,-8 0 31,-15 9 297,5 -4 -312,10 0 -16,-5 -1 31,-1 1 -3,-8 4 51,13 0 -64,-4 -4 32,4 0 -31,1 -5 -16,4 23 187,-5 37 -140,5 -37 -31,0 -18 -1,5 -5 48,36 27 -48,19 1 4,-4 0 -3,-33 -14 -1,-18 -9 1,-1 -5 -16</inkml:trace>
    </iact:actionData>
  </iact:action>
  <iact:action type="add" startTime="29722">
    <iact:property name="dataType"/>
    <iact:actionData xml:id="d2">
      <inkml:trace xmlns:inkml="http://www.w3.org/2003/InkML" xml:id="stk2" contextRef="#ctx0" brushRef="#brinv">0 0 0</inkml:trace>
    </iact:actionData>
  </iact:action>
  <iact:action type="add" startTime="29723">
    <iact:property name="dataType"/>
    <iact:actionData xml:id="d3">
      <inkml:trace xmlns:inkml="http://www.w3.org/2003/InkML" xml:id="stk3" contextRef="#ctx0" brushRef="#brinv">439 287 0</inkml:trace>
    </iact:actionData>
  </iact:action>
</iact:actions>
</file>

<file path=ppt/ink/inkAction18.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7-08-20T16:58:07.995Z"/>
    </inkml:context>
    <inkml:brush xml:id="br0">
      <inkml:brushProperty name="width" value="0.08079" units="cm"/>
      <inkml:brushProperty name="height" value="0.08079" units="cm"/>
      <inkml:brushProperty name="color" value="#FBB041"/>
    </inkml:brush>
    <inkml:brush xml:id="brinv">
      <inkml:brushProperty name="width" value="0.05" units="cm"/>
      <inkml:brushProperty name="height" value="0.05" units="cm"/>
      <inkml:brushProperty name="color" value="#000000"/>
      <inkml:brushProperty name="transparency" value="255"/>
    </inkml:brush>
  </inkml:definitions>
  <iact:action type="add" startTime="12625">
    <iact:property name="dataType"/>
    <iact:actionData xml:id="d0">
      <inkml:trace xmlns:inkml="http://www.w3.org/2003/InkML" xml:id="stk0" contextRef="#ctx0" brushRef="#br0">9 65 0,'5'0'0,"36"-14"137,-13 9 -122,-5 5 16,-13 -4 -15,3 -1 15,20 5 1,-15 0 -32,24 0 15,-28 0 -15,37 0 31,9 0 -15,-5 -9 -16,-27 9 16,55 -5 -1,-46 5 17,-23 0 -32,-9 0 46,-5 -5 -46,9 1 63,5 4 -32,18 -5 -2,-23 5 -14,61 0 17,-47 5 -32,9 -5 15,-18 0 -15,51 4 32,-56 -4 -1,51 0 0,-27 0 -15,36 14 15,37 14 0,-13 -5 -15,-1 -14 15,-55 -9 -15</inkml:trace>
    </iact:actionData>
  </iact:action>
  <iact:action type="add" startTime="12626">
    <iact:property name="dataType"/>
    <iact:actionData xml:id="d1">
      <inkml:trace xmlns:inkml="http://www.w3.org/2003/InkML" xml:id="stk1" contextRef="#ctx0" brushRef="#brinv">0 0 0</inkml:trace>
    </iact:actionData>
  </iact:action>
  <iact:action type="add" startTime="12627">
    <iact:property name="dataType"/>
    <iact:actionData xml:id="d2">
      <inkml:trace xmlns:inkml="http://www.w3.org/2003/InkML" xml:id="stk2" contextRef="#ctx0" brushRef="#brinv">1345 102 0</inkml:trace>
    </iact:actionData>
  </iact:action>
</iact:actions>
</file>

<file path=ppt/ink/inkAction19.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7-08-20T16:58:44.253Z"/>
    </inkml:context>
    <inkml:brush xml:id="br0">
      <inkml:brushProperty name="width" value="0.08079" units="cm"/>
      <inkml:brushProperty name="height" value="0.08079" units="cm"/>
      <inkml:brushProperty name="color" value="#FBB041"/>
    </inkml:brush>
    <inkml:brush xml:id="brinv">
      <inkml:brushProperty name="width" value="0.05" units="cm"/>
      <inkml:brushProperty name="height" value="0.05" units="cm"/>
      <inkml:brushProperty name="color" value="#000000"/>
      <inkml:brushProperty name="transparency" value="255"/>
    </inkml:brush>
  </inkml:definitions>
  <iact:action type="add" startTime="10645">
    <iact:property name="dataType"/>
    <iact:actionData xml:id="d0">
      <inkml:trace xmlns:inkml="http://www.w3.org/2003/InkML" xml:id="stk0" contextRef="#ctx0" brushRef="#br0">157 9 0,'0'14'47,"0"9"-31,0 -4 -1,0 -5 -15,0 -5 16,0 28 -1,0 -28 -15,0 37 16,0 -41 -16,0 23 16,0 -19 -16,-4 19 15,-6 -5 1,6 18 -16,-1 -8 16,-13 8 -16,13 -8 15,-9 18 1,9 -28 -16,-13 32 15,13 -22 -15,-9 18 16,14 -42 -16,-9 60 16,5 -50 -16,-1 41 15,5 -51 -15,-9 28 16,4 -32 0,5 22 -1,-5 -13 -15,5 9 16,-4 -4 -16,4 -5 15,0 -5 -15,0 0 16,0 1 -16,0 -6 16,0 5 -1,-5 -4 -15,5 4 16,0 -4 -16,0 0 16,0 8 -1,0 -8 -15,5 9 16,-1 -9 -16,-4 4 15,5 0 -15,0 5 16,-5 -9 0,4 8 -16,-4 -3 15,14 13 1,-9 -9 -16,-1 9 16,1 -14 -16,4 14 15,-9 -18 -15,10 9 16,-10 -10 -1,4 15 -15,-4 -15 0,9 15 16,-4 -10 0,-5 -4 -16,0 -1 15,5 6 1,-5 -6 -16,0 1 203</inkml:trace>
    </iact:actionData>
  </iact:action>
  <iact:action type="add" startTime="10646">
    <iact:property name="dataType"/>
    <iact:actionData xml:id="d1">
      <inkml:trace xmlns:inkml="http://www.w3.org/2003/InkML" xml:id="stk1" contextRef="#ctx0" brushRef="#brinv">0 0 0</inkml:trace>
    </iact:actionData>
  </iact:action>
  <iact:action type="add" startTime="10647">
    <iact:property name="dataType"/>
    <iact:actionData xml:id="d2">
      <inkml:trace xmlns:inkml="http://www.w3.org/2003/InkML" xml:id="stk2" contextRef="#ctx0" brushRef="#brinv">166 1304 0</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7-08-20T16:41:08.897Z"/>
    </inkml:context>
    <inkml:brush xml:id="br0">
      <inkml:brushProperty name="width" value="0.08079" units="cm"/>
      <inkml:brushProperty name="height" value="0.08079" units="cm"/>
      <inkml:brushProperty name="color" value="#FBB041"/>
    </inkml:brush>
    <inkml:brush xml:id="brinv">
      <inkml:brushProperty name="width" value="0.05" units="cm"/>
      <inkml:brushProperty name="height" value="0.05" units="cm"/>
      <inkml:brushProperty name="color" value="#000000"/>
      <inkml:brushProperty name="transparency" value="255"/>
    </inkml:brush>
  </inkml:definitions>
  <iact:action type="add" startTime="4103">
    <iact:property name="dataType"/>
    <iact:actionData xml:id="d0">
      <inkml:trace xmlns:inkml="http://www.w3.org/2003/InkML" xml:id="stk0" contextRef="#ctx0" brushRef="#br0">9 990 0,'14'-19'185,"-5"15"-169,42 -43 -16,-42 33 16,24 -18 -16,-29 27 15,1 -4 1</inkml:trace>
    </iact:actionData>
  </iact:action>
  <iact:action type="add" startTime="6468">
    <iact:property name="dataType"/>
    <iact:actionData xml:id="d1">
      <inkml:trace xmlns:inkml="http://www.w3.org/2003/InkML" xml:id="stk1" contextRef="#ctx0" brushRef="#br0">3352 9 0,'0'5'0,"0"4"31,-4 0 -31,4 1 16,0 -6 0,-5 5 -16,5 1 15,-9 13 1,9 -19 -16,0 6 16,-5 13 -16,5 0 15,0 -18 -15,-4 8 16,-1 11 -1,5 -15 -15,0 5 16,-5 -5 -16,5 0 16,0 0 -16,0 1 15,0 -6 1,0 6 -16,0 -1 16,0 -5 -16,0 10 15,0 -4 -15,0 13 16,0 -14 -1,0 23 1,0 -22 -16,0 3 16,0 6 -16,0 -10 15,5 5 -15,-5 -5 16,0 10 0,0 -5 -16,0 0 15,0 4 -15,0 -13 16,0 18 -16,0 -5 15,0 -13 1,0 4 -9,0 -4 9,0 -1 -1,0 6 1,0 -1 -16,0 -4 16,0 8 -1,0 6 -15,5 -14 16,-5 8 -1,0 -3 -15,0 -1 16,0 0 -16,4 0 16,-4 1 -16,0 8 15,0 1 1,0 -1 0,0 -9 -1,0 1 1,0 4 -16,0 4 15,-4 -18 -15,-43 116 32,1 101 -17,32 -189 -15</inkml:trace>
    </iact:actionData>
  </iact:action>
  <iact:action type="add" startTime="8391">
    <iact:property name="dataType"/>
    <iact:actionData xml:id="d2">
      <inkml:trace xmlns:inkml="http://www.w3.org/2003/InkML" xml:id="stk2" contextRef="#ctx0" brushRef="#br0">2016 2188 0,'0'4'0,"0"19"78,0 1 -78,0 -11 38,0 20 -38,0 -19 0,0 -5 16,0 19 -16,0 -5 16,0 -14 -1,0 14 -15,0 -14 16,0 5 0,0 -4 -16,0 3 15,0 -3 -15,0 -1 16,0 5 -16,0 -5 15,0 14 1,0 -9 0,0 5 -16,0 -10 15,0 9 1,5 5 0,4 -13 -1,-9 -1 1,4 0 -16,1 10 15,0 -15 -15,-5 6 16,4 -1 0,-4 5 -16,5 9 15,0 9 1,4 -13 -16,-9 -10 16,9 19 -1,-9 -19 -15,0 23 16,0 -18 -16,9 9 15,-9 -4 -15,0 -1 16,0 -8 0,0 8 -16,0 -9 15,0 1 -15,0 -6 16,0 5 62,0 5 -78,-4 -4 16,4 -1 -16,0 9 15,0 -8 -15,-5 3 16,5 -8 -16,0 4 16,0 -4 -1,0 0 1,0 -1 -16,0 1 125,0 -1 -110</inkml:trace>
    </iact:actionData>
  </iact:action>
  <iact:action type="add" startTime="8392">
    <iact:property name="dataType"/>
    <iact:actionData xml:id="d3">
      <inkml:trace xmlns:inkml="http://www.w3.org/2003/InkML" xml:id="stk3" contextRef="#ctx0" brushRef="#brinv">0 0 0</inkml:trace>
    </iact:actionData>
  </iact:action>
  <iact:action type="add" startTime="8393">
    <iact:property name="dataType"/>
    <iact:actionData xml:id="d4">
      <inkml:trace xmlns:inkml="http://www.w3.org/2003/InkML" xml:id="stk4" contextRef="#ctx0" brushRef="#brinv">3361 3076 0</inkml:trace>
    </iact:actionData>
  </iact:action>
</iact:actions>
</file>

<file path=ppt/ink/inkAction20.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7-08-20T16:59:09.433Z"/>
    </inkml:context>
    <inkml:brush xml:id="br0">
      <inkml:brushProperty name="width" value="0.08079" units="cm"/>
      <inkml:brushProperty name="height" value="0.08079" units="cm"/>
      <inkml:brushProperty name="color" value="#FBB041"/>
    </inkml:brush>
    <inkml:brush xml:id="brinv">
      <inkml:brushProperty name="width" value="0.05" units="cm"/>
      <inkml:brushProperty name="height" value="0.05" units="cm"/>
      <inkml:brushProperty name="color" value="#000000"/>
      <inkml:brushProperty name="transparency" value="255"/>
    </inkml:brush>
  </inkml:definitions>
  <iact:action type="add" startTime="11537">
    <iact:property name="dataType"/>
    <iact:actionData xml:id="d0">
      <inkml:trace xmlns:inkml="http://www.w3.org/2003/InkML" xml:id="stk0" contextRef="#ctx0" brushRef="#br0">116 9 0,'0'14'93,"0"-9"-93,0 9 16,0 -10 0,0 5 -16,0 -4 15,0 4 -15,0 -4 16,-5 4 -1,5 -4 -15,0 4 16,0 0 0,0 1 -16,0 -1 15,0 0 -15,-5 -4 0,5 13 16,0 -9 0,-4 5 -16,4 9 0,0 -4 0,-5 9 16,0 -19 -1,5 14 -15,0 -14 16,-9 24 0,9 -24 -16,0 28 15,0 -32 -15,-4 22 16,4 -17 -16,-5 17 16,5 -8 -16,0 -1 15,0 -4 -15,0 5 16,0 -10 -1,0 14 -15,0 -18 16,0 13 0,0 -9 -16,0 1 15,0 -6 -15,0 15 16,0 -15 -16,0 10 16,0 -9 -16,0 9 15,0 0 1,-5 4 -16,-4 1 15,4 27 1,-4 -4 0,9 -29 -16,-4 34 15,-1 -24 -15,5 18 16,-5 -17 0,-4 17 -16,9 -32 0,0 28 15,-5 -27 1,5 22 -1,0 -23 -15,-4 10 16,4 -15 -16,0 20 16,0 -15 -1,0 5 -15,0 -5 0,0 9 16,0 -8 0,0 -1 -16,-5 0 15,5 0 -15,0 5 16,0 5 -1,0 -1 -11,0 1 12,0 4 0,0 -5 -16,0 -4 0,0 14 31,0 -19 -31,0 28 0,5 23 16,-5 -50 -16,9 36 15,-9 -41 -15,0 13 16,0 -9 -1,0 15 -15,0 -20 16,0 10 -16,0 -9 16,0 4 -1,0 -4 -15,0 -1 16,5 1 -16,-5 -1 16,0 1 -16,0 0 15,0 -1 1,0 1 -1,0 0 -15,0 -1 16,0 1 0,0 4 -16,0 0 15,4 1 -15,-4 8 16,0 -4 0,5 0 -16,0 4 15,-5 5 -15,0 1 16,9 13 -1,-5 -24 -15,1 29 16,-5 -33 -16,14 28 16,-14 -32 -16,5 37 15,-5 -38 -15,0 19 16,0 -4 -16,4 -5 16,-4 -5 -1,0 14 1,0 -9 -16,0 4 15,5 -13 -15,-5 14 16,0 -10 -16,0 0 16,0 -4 -16,0 -1 0,4 1 16,-4 0 -16,0 -1 16,0 1 -1,0 4 1,0 -4 -16,0 9 15,5 4 -15,-5 -13 16,0 9 0,0 -10 -16,0 5 15,0 -4 1,0 0 0</inkml:trace>
    </iact:actionData>
  </iact:action>
  <iact:action type="add" startTime="11538">
    <iact:property name="dataType"/>
    <iact:actionData xml:id="d1">
      <inkml:trace xmlns:inkml="http://www.w3.org/2003/InkML" xml:id="stk1" contextRef="#ctx0" brushRef="#brinv">0 0 0</inkml:trace>
    </iact:actionData>
  </iact:action>
  <iact:action type="add" startTime="11539">
    <iact:property name="dataType"/>
    <iact:actionData xml:id="d2">
      <inkml:trace xmlns:inkml="http://www.w3.org/2003/InkML" xml:id="stk2" contextRef="#ctx0" brushRef="#brinv">125 2271 0</inkml:trace>
    </iact:actionData>
  </iact:action>
</iact:actions>
</file>

<file path=ppt/ink/inkAction21.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7-08-20T16:59:47.527Z"/>
    </inkml:context>
    <inkml:brush xml:id="br0">
      <inkml:brushProperty name="width" value="0.08079" units="cm"/>
      <inkml:brushProperty name="height" value="0.08079" units="cm"/>
      <inkml:brushProperty name="color" value="#FBB041"/>
    </inkml:brush>
    <inkml:brush xml:id="brinv">
      <inkml:brushProperty name="width" value="0.05" units="cm"/>
      <inkml:brushProperty name="height" value="0.05" units="cm"/>
      <inkml:brushProperty name="color" value="#000000"/>
      <inkml:brushProperty name="transparency" value="255"/>
    </inkml:brush>
  </inkml:definitions>
  <iact:action type="add" startTime="3226">
    <iact:property name="dataType"/>
    <iact:actionData xml:id="d0">
      <inkml:trace xmlns:inkml="http://www.w3.org/2003/InkML" xml:id="stk0" contextRef="#ctx0" brushRef="#br0">2802 273 0,'9'4'617,"-9"6"-617,28 22 16,-23 -23 -16,13 19 15,-13 -19 -15,-1 1 16,1 -10 -1,0 0 32,-1 0 -31,1 0 -16,4 -5 0,0 -4 16,-4 9 -1,-5 -5 -15,5 0 16,-1 1 -1,1 -1 -15,-5 1 16,0 -1 0,14 -4 -1,-5 -1 -15,-4 6 0,8 -15 16,-8 15 -16,14 -19 16,-10 13 -1,9 -22 -15,-8 13 16,3 6 -16,11 -20 15,-11 15 -15,-3 -15 16,-6 29 0,19 -24 -16,-18 5 15,9 9 1,-5 0 -16,0 0 16</inkml:trace>
    </iact:actionData>
  </iact:action>
  <iact:action type="add" startTime="6013">
    <iact:property name="dataType"/>
    <iact:actionData xml:id="d1">
      <inkml:trace xmlns:inkml="http://www.w3.org/2003/InkML" xml:id="stk1" contextRef="#ctx0" brushRef="#br0">633 610 0,'-4'0'0,"-1"0"47,1 0 -32,-1 0 -15,-4 5 16,-5 4 0,0 1 -16,-9 8 15,9 -4 -15,0 -5 16,0 10 -16,0 -15 15,0 10 1,1 0 -16,-1 0 16,4 0 -16,10 -10 15,-4 -4 -15,-1 10 16,1 4 0,4 -10 -16,-10 10 15,10 -5 -15,0 5 16,0 5 -16,-4 -1 15,4 1 -15,0 4 16,0 -9 0,4 -10 -16,10 24 15,-5 -5 1,-4 -14 -16,0 -9 16,-1 10 -16,15 4 12,-19 -10 -12,9 10 16,-4 -9 -1,9 9 1,-5 -5 -16,-5 -5 16,1 -4 -16,0 10 15,-5 -6 -15,9 6 16,-4 -10 -16,-1 9 16,-4 -5 -16,5 6 15,-1 -6 1,1 10 -16,-5 -9 15,0 4 -15,0 14 16,0 -14 0,0 15 -16,0 -15 15,0 5 1,0 -10 -16,0 10 16,0 -9 -1,-5 4 -15,5 -4 16,-4 4 -1,-1 -4 -15,1 13 16,-1 -13 0,5 -1 -16,-5 15 31,1 -15 -15,4 1 -1,0 4 -15,0 1 16,0 -6 -16,-5 10 15,5 0 -15,0 0 16,0 0 -16,-5 -5 16,5 9 -1,0 -4 -15,0 0 16,0 -5 -16,0 -4 16,0 18 -1,0 -14 -15,0 1 16,5 -1 -16,-5 -4 22,5 4 -6,-5 -4 0,4 -1 -16,-4 1 0,5 -1 15,0 1 1,-5 4 0,4 1 -16,-4 8 15,5 -4 1,9 0 -16,-10 -5 0,-4 0 15,5 5 1,0 9 -16,-1 -18 0,1 4 16,-5 -4 -1,4 4 1,-4 -4 0,0 4 -1,0 0 1,0 -4 -16,0 4 15,0 -4 1,0 4 -16,0 -4 16,0 -1 -1,0 5 1,0 1 -16,0 -6 16,0 10 -1,0 -5 -15,0 1 16,0 8 -16,0 -13 15,0 9 1,0 0 -16,0 -10 16,0 1 -16,0 4 15,0 -4 1,0 -1 0,0 1 -1,0 0 -15,5 -5 16,0 0 -1,-1 0 -15,-4 4 16,5 1 -16,0 -1 16,4 10 -16,-5 0 15,1 -5 1,0 -4 -16,9 4 16,-10 -4 -16,5 4 15,-4 -4 1,0 -5 203</inkml:trace>
    </iact:actionData>
  </iact:action>
  <iact:action type="add" startTime="23406">
    <iact:property name="dataType"/>
    <iact:actionData xml:id="d2">
      <inkml:trace xmlns:inkml="http://www.w3.org/2003/InkML" xml:id="stk2" contextRef="#ctx0" brushRef="#br0">9 2118 0,'14'0'235,"18"14"-235,1 0 15,18 0 1,-19 0 -16,14 0 16,-18 -5 -16,18 5 15,-32 -14 -15,-5 4 16,1 -4 293,8 0 -293,10 0 -16,13 5 16,-8 -5 -1,-5 0 -15,-19 0 16,0 0 -16,-9 -5 383,-5 -4 -367,-4 0 -16,5 -14 15,-10 4 -15,-5 -4 16,15 14 -16,-15 -23 15,14 22 1,-8 -13 -16,13 19 16,-5 -6 -1,10 29 298,8 -10 -313,-8 5 0,4 0 15,-4 -5 1,0 -9 -16,-1 5 16,1 -1 -1,-5 1 142,0 9 -142,9 -5 -15,-9 0 0,5 14 16,-5 -18 -1,14 14 -15,-14 -1 16,9 -4 -16,-9 4 16,0 -13 -16,0 0 31,-9 4 315,-24 0 -330,-27 24 -16,42 -29 16,-52 24 -16,56 -14 15,-37 0 1,38 -5 -16,-15 5 15,23 -14 1,1 4 -16,-1 -4 31,0 0 -15,1 0 -16,-1 5 16,-4 -5 -1,0 14 -15,4 -14 16,-4 0 -16,4 5 15,1 -5 1</inkml:trace>
    </iact:actionData>
  </iact:action>
  <iact:action type="add" startTime="23407">
    <iact:property name="dataType"/>
    <iact:actionData xml:id="d3">
      <inkml:trace xmlns:inkml="http://www.w3.org/2003/InkML" xml:id="stk3" contextRef="#ctx0" brushRef="#brinv">0 0 0</inkml:trace>
    </iact:actionData>
  </iact:action>
  <iact:action type="add" startTime="23408">
    <iact:property name="dataType"/>
    <iact:actionData xml:id="d4">
      <inkml:trace xmlns:inkml="http://www.w3.org/2003/InkML" xml:id="stk4" contextRef="#ctx0" brushRef="#brinv">3163 2433 0</inkml:trace>
    </iact:actionData>
  </iact:action>
</iact:actions>
</file>

<file path=ppt/ink/inkAction22.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7-08-20T17:00:18.013Z"/>
    </inkml:context>
    <inkml:brush xml:id="br0">
      <inkml:brushProperty name="width" value="0.08079" units="cm"/>
      <inkml:brushProperty name="height" value="0.08079" units="cm"/>
      <inkml:brushProperty name="color" value="#FBB041"/>
    </inkml:brush>
    <inkml:brush xml:id="brinv">
      <inkml:brushProperty name="width" value="0.05" units="cm"/>
      <inkml:brushProperty name="height" value="0.05" units="cm"/>
      <inkml:brushProperty name="color" value="#000000"/>
      <inkml:brushProperty name="transparency" value="255"/>
    </inkml:brush>
  </inkml:definitions>
  <iact:action type="add" startTime="2299">
    <iact:property name="dataType"/>
    <iact:actionData xml:id="d0">
      <inkml:trace xmlns:inkml="http://www.w3.org/2003/InkML" xml:id="stk0" contextRef="#ctx0" brushRef="#br0">518 111 0,'-107'-9'266,"66"4"-266,-89 -9 31,126 14 -15,-1 0 -16,0 0 233,-41 14 -202,23 0 -16,-14 4 1,28 -18 15,9 5 -15,-19 9 15,6 0 0,3 -10 -31,-4 10 16,10 0 0,-10 -5 -1,5 10 17,4 -10 -17,-4 10 16,4 8 -15,5 -3 1,0 -20 15,0 24 -17,0 -19 16,0 -4 16,19 -5 -31,4 4 15,9 -4 -31,19 14 16,23 -9 15,-46 4 -31,13 0 16,-27 -9 15,-14 5 -15,37 4 30,167 28 -14,-61 -9 15,-83 -23 -32,-55 -5 -15,18 0 16,74 0 15,-65 0 -31,47 0 31,9 0 -15,-37 0 0,27 0 0,1 -10 15,-28 10 -15,-24 -4 -16,-3 -1 31,-11 1 -15,1 -1 15,5 0 -31,9 5 16,-15 -4 -16,98 -10 31,-60 9 0,5 -4 -15,-47 9 0,23 -9 -1,24 -1 16,-38 1 -15,6 5 15,12 -1 -15,-12 0 15,36 -4 -31,-37 9 16,-5 -5 -1,52 -18 17,-56 14 -17,18 -5 17,-9 5 -17,-9 0 -15,9 -10 34,-32 10 91,-47 -23 -94,-92 -33 -15,130 60 0,-75 -23 -1,10 1 16,23 22 -15,42 0 15,-1 5 -15,-97 -9 15,24 -9 0,-61 -10 -15,98 23 15,18 1 1,14 -1 -32,-33 -4 15,-13 4 16,41 5 -1,-23 0 1,28 0 -15,-28 0 15,14 0 -15,23 0 -1,-18 0 -15,-19 9 32,-27 -4 -17,4 0 17,46 -5 -17,-14 0 16,24 4 -15,13 -4 0,-27 14 -1,-1 -5 17,1 1 -1,18 -1 -16,10 -9 79</inkml:trace>
    </iact:actionData>
  </iact:action>
  <iact:action type="add" startTime="13141">
    <iact:property name="dataType"/>
    <iact:actionData xml:id="d1">
      <inkml:trace xmlns:inkml="http://www.w3.org/2003/InkML" xml:id="stk1" contextRef="#ctx0" brushRef="#br0">721 666 0,'9'0'163,"5"0"-147,-9 0 -16,9 0 31,0 0 -31,13 0 31,24 0 -15,-41 -5 15,-6 1 -15,1 4 15,4 0 0,0 -5 -15,-9 0 15,5 5 32,0 0 -32,18 0 0,18 0 1,-22 -4 -17,-15 -5 201,-4 -10 -154,10 5 -46,-6 -23 15,6 14 1,-10 18 -17,0 10 305,0 9 -304,-19 51 15,10 -38 0,9 -22 -15</inkml:trace>
    </iact:actionData>
  </iact:action>
  <iact:action type="add" startTime="13142">
    <iact:property name="dataType"/>
    <iact:actionData xml:id="d2">
      <inkml:trace xmlns:inkml="http://www.w3.org/2003/InkML" xml:id="stk2" contextRef="#ctx0" brushRef="#brinv">0 0 0</inkml:trace>
    </iact:actionData>
  </iact:action>
  <iact:action type="add" startTime="13143">
    <iact:property name="dataType"/>
    <iact:actionData xml:id="d3">
      <inkml:trace xmlns:inkml="http://www.w3.org/2003/InkML" xml:id="stk3" contextRef="#ctx0" brushRef="#brinv">2159 675 0</inkml:trace>
    </iact:actionData>
  </iact:action>
</iact:actions>
</file>

<file path=ppt/ink/inkAction23.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7-08-20T17:01:07.186Z"/>
    </inkml:context>
    <inkml:brush xml:id="br0">
      <inkml:brushProperty name="width" value="0.08079" units="cm"/>
      <inkml:brushProperty name="height" value="0.08079" units="cm"/>
      <inkml:brushProperty name="color" value="#FBB041"/>
    </inkml:brush>
    <inkml:brush xml:id="brinv">
      <inkml:brushProperty name="width" value="0.05" units="cm"/>
      <inkml:brushProperty name="height" value="0.05" units="cm"/>
      <inkml:brushProperty name="color" value="#000000"/>
      <inkml:brushProperty name="transparency" value="255"/>
    </inkml:brush>
  </inkml:definitions>
  <iact:action type="add" startTime="6279">
    <iact:property name="dataType"/>
    <iact:actionData xml:id="d0">
      <inkml:trace xmlns:inkml="http://www.w3.org/2003/InkML" xml:id="stk0" contextRef="#ctx0" brushRef="#br0">74 9 0,'5'0'0,"-1"9"31,5 5 -15,-9 -4 -1,5 36 1,-5 5 15,-9 106 -15,4 -60 15,-4 -14 -15,4 10 15,1 -47 0,4 -23 -15,0 14 15,0 -14 0,-5 -9 -31,-4 14 16,9 -5 15,-5 -14 -31,1 38 16,4 -38 -16,-5 32 31,0 10 -15,-4 -32 -1,9 13 1,-9 19 15,9 -23 -15,-5 -24 -1,5 20 1,0 17 15,0 -8 -15,0 -6 9,0 -13 -25,0 19 16,0 -10 15,0 18 -15,0 -31 -16,0 27 31,0 9 0,9 74 -15,-9 -50 -16,0 -15 31,0 -23 -31,5 15 31,-5 -38 -31,0 14 16,0 -9 15,0 -9 -15,0 -1 31,0 5 -16,0 -4 0</inkml:trace>
    </iact:actionData>
  </iact:action>
  <iact:action type="add" startTime="8669">
    <iact:property name="dataType"/>
    <iact:actionData xml:id="d1">
      <inkml:trace xmlns:inkml="http://www.w3.org/2003/InkML" xml:id="stk1" contextRef="#ctx0" brushRef="#br0">1239 1068 0,'5'0'0,"9"0"125,83 10 -93,-46 -10 -17,-19 0 -15,19 9 16,9 -9 15,-55 0 -31,-1 0 16,15 0 31,-5 0 -32,18 0 -1,-9 0 -14,46 0 31,-22 -5 -15,-43 1 15,1 4 -15,0 0 -1,-1 0 1,10 0 0,0 0 15,46 -5 -16,9 0 17,5 1 -1,-69 4 -31,13 -5 16,-4 0 15,-9 5 0,18 -4 -15,9 -1 15,29 1 0,-29 4 -15,-14 0 -1,-13 0 32,0 -5 7,4 5 -38,37 0 -1,74 0 17,-46 0 -17,-60 0 17</inkml:trace>
    </iact:actionData>
  </iact:action>
  <iact:action type="add" startTime="8670">
    <iact:property name="dataType"/>
    <iact:actionData xml:id="d2">
      <inkml:trace xmlns:inkml="http://www.w3.org/2003/InkML" xml:id="stk2" contextRef="#ctx0" brushRef="#brinv">0 0 0</inkml:trace>
    </iact:actionData>
  </iact:action>
  <iact:action type="add" startTime="8671">
    <iact:property name="dataType"/>
    <iact:actionData xml:id="d3">
      <inkml:trace xmlns:inkml="http://www.w3.org/2003/InkML" xml:id="stk3" contextRef="#ctx0" brushRef="#brinv">2501 1785 0</inkml:trace>
    </iact:actionData>
  </iact:action>
</iact:actions>
</file>

<file path=ppt/ink/inkAction24.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7-08-20T17:01:32.349Z"/>
    </inkml:context>
    <inkml:brush xml:id="br0">
      <inkml:brushProperty name="width" value="0.08079" units="cm"/>
      <inkml:brushProperty name="height" value="0.08079" units="cm"/>
      <inkml:brushProperty name="color" value="#FBB041"/>
    </inkml:brush>
    <inkml:brush xml:id="brinv">
      <inkml:brushProperty name="width" value="0.05" units="cm"/>
      <inkml:brushProperty name="height" value="0.05" units="cm"/>
      <inkml:brushProperty name="color" value="#000000"/>
      <inkml:brushProperty name="transparency" value="255"/>
    </inkml:brush>
  </inkml:definitions>
  <iact:action type="add" startTime="4129">
    <iact:property name="dataType"/>
    <iact:actionData xml:id="d0">
      <inkml:trace xmlns:inkml="http://www.w3.org/2003/InkML" xml:id="stk0" contextRef="#ctx0" brushRef="#br0">185 166 0,'4'0'0,"-4"5"513,0 0 -513,5 -5 16,-5 4 77,5 1 -80,-1 0 3,1 -1 -1,-5 1 16,5 -5 -15,4 0 172,0 -5 -188,19 -13 15,-24 13 -15,15 -18 16,-1 14 -1,-13 4 -15,0 0 16,-1 1 -16,1 -1 16,0 5 -1,-5 -4 1,0 -1 31,27 -9 -32,-8 0 -15,-1 5 16,5 -10 0,-18 15 -16,4 -5 15,1 -1 -15,-1 -4 16,-5 10 0,1 -1 -16</inkml:trace>
    </iact:actionData>
  </iact:action>
  <iact:action type="add" startTime="7032">
    <iact:property name="dataType"/>
    <iact:actionData xml:id="d1">
      <inkml:trace xmlns:inkml="http://www.w3.org/2003/InkML" xml:id="stk1" contextRef="#ctx0" brushRef="#br0">9 536 0,'5'0'0,"-1"0"78,1 10 -47,4 8 -31,-4 -18 16,-5 14 0,9 5 -16,-9 -15 0,14 10 15,9 18 1,5 -13 -16,27 27 15,-36 -18 -15,27 9 16,-37 -23 -16,19 18 16,-19 -13 -16,1 4 15,-1 -14 1,-9 14 0,0 -18 -16,0 23 0,0 -1 31,0 -17 -31,-19 54 15,-4 -22 1,0 32 0,18 -69 -16,-13 41 15,18 -37 -15,-9 10 16,4 8 -16,-9 6 16,10 -15 -16,-10 15 15,9 -20 -15,-18 52 15,23 -56 -15,-14 28 32,10 33 -32,4 -38 15,-5 -27 -15,0 27 16,5 -27 0,0 9 -1,0 23 -15,0 -19 16,5 5 -1,4 10 -15,0 -19 0,-4 9 16,0 -5 0,9 10 -1,-10 -14 -15,10 23 16,4 -5 -16,-8 -13 16,-6 13 -1,1 -18 -15,-5 -5 0,14 14 16,-10 10 -1,-4 -24 -15,0 10 16,0 -1 -16,0 1 16,0 8 -1,0 33 1,0 -36 -16,-9 17 16,9 -27 -16,0 18 15,-4 -8 1,-1 8 -16,5 -23 15,-14 37 1,14 -41 -16,-14 32 16,14 -32 -16,-4 22 15,4 -8 -15,0 -5 16,-5 0 -16,5 4 16,0 -13 -16,0 9 15,0 -10 -15,0 1 16,-5 0 -1,5 -1 1,0 1 125,0 -1 -141</inkml:trace>
    </iact:actionData>
  </iact:action>
  <iact:action type="add" startTime="7033">
    <iact:property name="dataType"/>
    <iact:actionData xml:id="d2">
      <inkml:trace xmlns:inkml="http://www.w3.org/2003/InkML" xml:id="stk2" contextRef="#ctx0" brushRef="#brinv">0 0 0</inkml:trace>
    </iact:actionData>
  </iact:action>
  <iact:action type="add" startTime="7034">
    <iact:property name="dataType"/>
    <iact:actionData xml:id="d3">
      <inkml:trace xmlns:inkml="http://www.w3.org/2003/InkML" xml:id="stk3" contextRef="#ctx0" brushRef="#brinv">462 2595 0</inkml:trace>
    </iact:actionData>
  </iact:action>
</iact:actions>
</file>

<file path=ppt/ink/inkAction25.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7-08-20T17:03:09.423Z"/>
    </inkml:context>
    <inkml:brush xml:id="br0">
      <inkml:brushProperty name="width" value="0.08099" units="cm"/>
      <inkml:brushProperty name="height" value="0.08099" units="cm"/>
      <inkml:brushProperty name="color" value="#FBB041"/>
    </inkml:brush>
    <inkml:brush xml:id="brinv">
      <inkml:brushProperty name="width" value="0.05" units="cm"/>
      <inkml:brushProperty name="height" value="0.05" units="cm"/>
      <inkml:brushProperty name="color" value="#000000"/>
      <inkml:brushProperty name="transparency" value="255"/>
    </inkml:brush>
  </inkml:definitions>
  <iact:action type="add" startTime="1693">
    <iact:property name="dataType"/>
    <iact:actionData xml:id="d0">
      <inkml:trace xmlns:inkml="http://www.w3.org/2003/InkML" xml:id="stk0" contextRef="#ctx0" brushRef="#br0">9 190 0,'5'0'0,"-1"0"47,1 0 -31,23 0 203,32 0 -188,0 4 -16,19 10 1,-24 -9 15,-32 -1 -15,-4 6 -16,-10 -10 16,10 0 90,-5 4 -90,4 -4 -16,-9 0 31,5 5 -31,14 -5 15,-10 0 1,-8 0 0,-6 0 15,-18 -9 560,5 -1 -591,-42 -36 31,10 4 -15,22 19 0,-13 -18 -1,4 -1 16,23 37 -31,5 1 16,0 -1 143,65 47 -50,23 -1 -93,-56 -8 15,-22 -29 -15,-6 -4 -1,-4 5 173,0 23 -172,0 55 15,0 -74 -16,0 19 1,0 -19 0,-83 -4 288,-5 14 -273,-83 -15 -16,129 5 17,38 -4 -32</inkml:trace>
    </iact:actionData>
  </iact:action>
  <iact:action type="add" startTime="9826">
    <iact:property name="dataType"/>
    <iact:actionData xml:id="d1">
      <inkml:trace xmlns:inkml="http://www.w3.org/2003/InkML" xml:id="stk1" contextRef="#ctx0" brushRef="#br0">32 1337 0,'5'0'0,"27"0"188,15 0 -173,73 0 17,-69 0 -17,-14 0 1,-37 5 31,0 -10 250,-5 -9 -297,-46 -60 15,28 42 1,-19 -42 15,33 60 -15,14 28 284,32 27 -284,18 24 0,-45 -56 -1,-1 1 -15,14 27 16,-18 -37 -1,-5 4 17,-51 33 262,-5 -4 -279,-22 13 1,59 -41 -1,5 4 1,-4 0 0,13 -9 109</inkml:trace>
    </iact:actionData>
  </iact:action>
  <iact:action type="add" startTime="12933">
    <iact:property name="dataType"/>
    <iact:actionData xml:id="d2">
      <inkml:trace xmlns:inkml="http://www.w3.org/2003/InkML" xml:id="stk2" contextRef="#ctx0" brushRef="#br0">2868 1508 0,'5'5'0,"18"-5"156,-9 0 -125,-5 0 0,-4 0 -15,0 0 0,8 0 -1,-3 0 -15,-1 0 28,-4 0 50,13 0 -63,51 0 17,-55 0 -1,14 0 -31,-19 0 15,24 0 -15,-10 0 16,-5 0 15,-8 0 -31,-1 0 16,-5 0 0,6 -5 -1,-6 5 16,43 -4 32,-20 4 -63,15 0 31,-19 0 -15,0 0 -16,-13 0 15,3 0 1,-8 0 0,9 0 -16,-5 0 31,24 0 -15,17 0 -1,-22 0 1,-9 0 -1,8 0 -15,-8 0 19,-10 0 -19,-4 0 16,-1 0 124,1 0 -140,4 0 16,-4 0 0,4 0 30,5 4 -30,28 -4 0,-38 0 -16,20 0 15,-20 0 17,1 0 -32,-1 0 31</inkml:trace>
    </iact:actionData>
  </iact:action>
  <iact:action type="add" startTime="15619">
    <iact:property name="dataType"/>
    <iact:actionData xml:id="d3">
      <inkml:trace xmlns:inkml="http://www.w3.org/2003/InkML" xml:id="stk3" contextRef="#ctx0" brushRef="#br0">37 1767 0,'28'0'235,"13"-4"-220,6 4 1,-15 0 -1,0 -5 17,-27 5 -17,14 -5 1,-10 5 15,-5 0 -15,1 0 15,18 0 -15,-14 -4 -1,-4 4 17,4 0 14,14 0 -14,1 0 -17,13 0 1,-10 0 0,-22 0 -1,-5 -10 157,-5 -3 -156,1 3 3,-1 10 -3,-4 -18 -16,0 13 31,-1 -4 -15,1 4 62,0 1 -62,4 4 -16,-9 -10 15,14 20 332,0 -6 -301,5 -4 -46,0 19 32,-1 -5 -17,1 -5 1,-1 -4 0,1 4 -1,4 0 16,-9 -4 1,5 4 46,-5 -4 -63,0 -1 17,0 1 226,-37 13 -227,18 1 -15,15 -19 -1,-19 28 141,13 -19 -124,-8 14 -1,13 -14 -15,1 -9 15</inkml:trace>
    </iact:actionData>
  </iact:action>
  <iact:action type="add" startTime="19679">
    <iact:property name="dataType"/>
    <iact:actionData xml:id="d4">
      <inkml:trace xmlns:inkml="http://www.w3.org/2003/InkML" xml:id="stk4" contextRef="#ctx0" brushRef="#br0">1055 1985 0,'0'4'0,"0"6"78,0 -6 -63,0 1 -15,0 9 32,0 -10 -17,0 -8 142,4 -19 -142,6 4 1,-1 -4 -1,0 0 17,-4 9 -17,-1 14 -15,1 -5 78,-5 15 86,14 22 -133,-9 -14 -15,-1 6 -1,1 -15 1</inkml:trace>
    </iact:actionData>
  </iact:action>
  <iact:action type="add" startTime="19680">
    <iact:property name="dataType"/>
    <iact:actionData xml:id="d5">
      <inkml:trace xmlns:inkml="http://www.w3.org/2003/InkML" xml:id="stk5" contextRef="#ctx0" brushRef="#brinv">0 0 0</inkml:trace>
    </iact:actionData>
  </iact:action>
  <iact:action type="add" startTime="19681">
    <iact:property name="dataType"/>
    <iact:actionData xml:id="d6">
      <inkml:trace xmlns:inkml="http://www.w3.org/2003/InkML" xml:id="stk6" contextRef="#ctx0" brushRef="#brinv">3757 2036 0</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7-08-20T16:42:19.746Z"/>
    </inkml:context>
    <inkml:brush xml:id="br0">
      <inkml:brushProperty name="width" value="0.08079" units="cm"/>
      <inkml:brushProperty name="height" value="0.08079" units="cm"/>
      <inkml:brushProperty name="color" value="#FBB041"/>
    </inkml:brush>
    <inkml:brush xml:id="brinv">
      <inkml:brushProperty name="width" value="0.05" units="cm"/>
      <inkml:brushProperty name="height" value="0.05" units="cm"/>
      <inkml:brushProperty name="color" value="#000000"/>
      <inkml:brushProperty name="transparency" value="255"/>
    </inkml:brush>
  </inkml:definitions>
  <iact:action type="add" startTime="19433">
    <iact:property name="dataType"/>
    <iact:actionData xml:id="d0">
      <inkml:trace xmlns:inkml="http://www.w3.org/2003/InkML" xml:id="stk0" contextRef="#ctx0" brushRef="#br0">268 129 0,'0'5'0,"-5"9"94,-8 9 -94,8 -14 0,-23 38 16,24 -38 -16,-24 42 15,28 -42 1,-28 28 0,28 -32 -16,-9 18 15,0 -14 -15,4 23 16,-9 -22 -16,10 13 15,-6 -14 -15,-4 14 16,10 -14 0,-10 24 -16,5 -10 15,-14 14 1,13 -19 -16,-4 10 16,10 -9 -16,-1 4 15,5 -9 -15,0 -5 16,0 9 -1,0 -8 -8,0 -1 9,0 0 -16,5 0 16,-5 -4 -16,0 13 15,0 -8 -15,0 -1 16,0 28 0,4 -5 -16,-4 28 15,10 -18 -15,-1 27 16,-4 -27 -1,13 41 -15,-13 -32 16,13 28 -16,-13 -38 16,4 47 -1,-9 -69 -15,0 73 16,0 -82 -16,0 73 16,0 -60 -16,0 56 15,0 -65 -15,0 32 16,0 -14 -1,-5 19 -15,5 -23 16,-4 13 0,4 -17 -16,0 13 15,0 -14 -15,0 4 16,0 -8 -16,0 9 16,0 -14 -1,0 18 -15,0 -18 16,0 9 -1,0 -14 -15,0 5 16,0 -9 -16,0 -1 16</inkml:trace>
    </iact:actionData>
  </iact:action>
  <iact:action type="add" startTime="20923">
    <iact:property name="dataType"/>
    <iact:actionData xml:id="d1">
      <inkml:trace xmlns:inkml="http://www.w3.org/2003/InkML" xml:id="stk1" contextRef="#ctx0" brushRef="#br0">2589 9 0,'-4'0'0,"4"5"0,0 -1 15,-5 24 1,5 -19 -16,0 47 16,-5 -42 -16,5 55 15,0 1 1,-9 -10 -16,9 -28 15,0 -23 -15,-14 61 16,14 -61 -16,-14 56 16,14 -19 -1,0 -37 -15,-4 47 16,4 -47 -16,-9 46 16,9 -45 -1,-5 50 -15,5 -51 16,0 28 -1,0 -18 -15,0 4 16,-9 4 -16,9 -8 16,0 18 -16,0 -23 15,0 23 -15,-5 -19 16,5 10 0,0 -5 -16,0 37 15,0 -50 1,0 27 -1,5 13 -15,-5 -40 16,4 36 -16,-4 -37 16,0 47 -1,0 -47 -15,10 46 16,-10 -41 -16,4 33 16,-4 -15 -16,9 10 15,15 27 1,-11 19 15,-3 -56 -31,-6 10 16,1 -28 -16,-5 0 15,0 9 -15,9 -9 16,-9 4 -16,0 -9 16,0 1 -16,5 13 15,-5 -19 1,0 15 -1,0 -14 -15,0 13 0,0 -13 16,0 9 0,0 -10 -16,0 10 15,0 0 1,0 -5 -16,0 -4 16,0 -1 30,0 1 -30,0 0 0</inkml:trace>
    </iact:actionData>
  </iact:action>
  <iact:action type="add" startTime="20924">
    <iact:property name="dataType"/>
    <iact:actionData xml:id="d2">
      <inkml:trace xmlns:inkml="http://www.w3.org/2003/InkML" xml:id="stk2" contextRef="#ctx0" brushRef="#brinv">0 0 0</inkml:trace>
    </iact:actionData>
  </iact:action>
  <iact:action type="add" startTime="20925">
    <iact:property name="dataType"/>
    <iact:actionData xml:id="d3">
      <inkml:trace xmlns:inkml="http://www.w3.org/2003/InkML" xml:id="stk3" contextRef="#ctx0" brushRef="#brinv">2617 2201 0</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7-08-20T16:42:56.021Z"/>
    </inkml:context>
    <inkml:brush xml:id="br0">
      <inkml:brushProperty name="width" value="0.08079" units="cm"/>
      <inkml:brushProperty name="height" value="0.08079" units="cm"/>
      <inkml:brushProperty name="color" value="#FBB041"/>
    </inkml:brush>
    <inkml:brush xml:id="brinv">
      <inkml:brushProperty name="width" value="0.05" units="cm"/>
      <inkml:brushProperty name="height" value="0.05" units="cm"/>
      <inkml:brushProperty name="color" value="#000000"/>
      <inkml:brushProperty name="transparency" value="255"/>
    </inkml:brush>
  </inkml:definitions>
  <iact:action type="add" startTime="6216">
    <iact:property name="dataType"/>
    <iact:actionData xml:id="d0">
      <inkml:trace xmlns:inkml="http://www.w3.org/2003/InkML" xml:id="stk0" contextRef="#ctx0" brushRef="#br0">153 9 0,'0'5'0,"-5"4"94,5 5 -94,-5 4 0,5 -8 16,-9 22 -1,-5 0 -15,0 10 16,0 9 0,10 -42 -16,-24 65 0,23 -65 15,-8 47 1,3 -24 -16,-4 19 15,10 -18 -15,4 8 16,-5 -18 -16,5 14 31,0 42 1,0 -61 -32,0 -13 0,0 0 15,0 -1 16,0 1 -31,0 0 16,0 4 -16,5 0 16,-5 0 -16,9 10 15,-9 -10 1,5 10 -16,-1 -10 0,1 5 31,-5 -5 -31,5 0 0,-5 24 16,9 -20 -1,-9 24 -15,4 -13 0,1 17 16,-5 -18 0,0 -4 -16,14 41 15,-14 -51 1,14 37 -16,-10 -22 16,6 26 -16,-6 -17 15,6 18 1,-6 -19 -16,5 28 15,-9 -27 -15,0 17 16,0 -22 0,0 60 -16,0 -79 15,0 10 -15,0 -1 0,0 15 16,0 -10 0,0 14 -1,0 -28 1,0 19 -13,0 -10 12,0 10 1,0 14 -16,0 -33 0,0 33 16,0 -28 -16,0 23 15,0 -19 1,0 24 -16,0 -15 16,0 15 -1,0 -14 -15,0 13 16,0 -17 -16,0 13 15,0 -24 1,0 20 -16,0 -19 16,5 9 -16,-5 0 15,0 0 -15,0 -14 16,0 14 0,0 -13 -1,0 -6 -15</inkml:trace>
    </iact:actionData>
  </iact:action>
  <iact:action type="add" startTime="6217">
    <iact:property name="dataType"/>
    <iact:actionData xml:id="d1">
      <inkml:trace xmlns:inkml="http://www.w3.org/2003/InkML" xml:id="stk1" contextRef="#ctx0" brushRef="#brinv">0 0 0</inkml:trace>
    </iact:actionData>
  </iact:action>
  <iact:action type="add" startTime="6218">
    <iact:property name="dataType"/>
    <iact:actionData xml:id="d2">
      <inkml:trace xmlns:inkml="http://www.w3.org/2003/InkML" xml:id="stk2" contextRef="#ctx0" brushRef="#brinv">162 2386 0</inkml:trace>
    </iact:actionData>
  </iact:action>
</iact:actions>
</file>

<file path=ppt/ink/inkAction5.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7-08-20T16:43:15.427Z"/>
    </inkml:context>
    <inkml:brush xml:id="br0">
      <inkml:brushProperty name="width" value="0.08079" units="cm"/>
      <inkml:brushProperty name="height" value="0.08079" units="cm"/>
      <inkml:brushProperty name="color" value="#FBB041"/>
    </inkml:brush>
    <inkml:brush xml:id="brinv">
      <inkml:brushProperty name="width" value="0.05" units="cm"/>
      <inkml:brushProperty name="height" value="0.05" units="cm"/>
      <inkml:brushProperty name="color" value="#000000"/>
      <inkml:brushProperty name="transparency" value="255"/>
    </inkml:brush>
  </inkml:definitions>
  <iact:action type="add" startTime="8779">
    <iact:property name="dataType"/>
    <iact:actionData xml:id="d0">
      <inkml:trace xmlns:inkml="http://www.w3.org/2003/InkML" xml:id="stk0" contextRef="#ctx0" brushRef="#br0">203 9 0,'0'9'46,"0"1"-46,0 -1 16,0 9 0,0 1 -16,0 -14 15,-4 8 -15,-1 20 16,5 -19 -16,-9 18 16,0 -9 -1,-1 10 -15,6 -10 16,-10 18 -16,9 -8 15,-13 22 1,4 -22 -16,0 27 16,0 -28 -16,10 28 15,-6 -41 -15,-4 50 13,14 -60 3,-13 61 -16,13 -61 15,-14 42 -15,14 -42 16,-5 28 -1,0 -5 -15,-4 10 16,9 -28 -16,0 23 16,0 -14 -16,0 14 15,0 -18 -15,0 18 16,0 -14 0,0 4 -1,0 -3 -15,0 3 16,0 -13 -16,0 9 15,0 -13 -15,9 31 16,-9 -36 -16,0 18 16,5 -18 -16,-5 22 15,5 -22 1,-5 13 -16,0 -13 16,0 9 -1,4 9 -15,-4 -18 0,5 9 31,-5 -5 -31,0 0 0,5 14 16,-5 -14 -16,0 19 16,4 -19 -1,-4 24 -15,5 -19 16,4 18 0,-4 -27 -16,4 23 15,0 32 1,-9 -51 -16,0 28 15,5 5 1,-1 -33 -16,-4 0 0,5 14 16,-5 -9 -1,0 9 1,9 -4 -16,-9 -1 16,0 1 -16,5 4 15,-5 -9 -7,5 9 8,-1 -14 -16,-4 14 15,5 0 1,4 0 -16,-4 19 16,-1 -19 -16,15 47 15,-15 -38 1,1 -14 0,0 -8 -16,4 17 15,-9 -17 -15,4 13 16,1 5 -1,-5 -24 1,5 15 0,-5 -10 -1,0 -4 1</inkml:trace>
    </iact:actionData>
  </iact:action>
  <iact:action type="add" startTime="8780">
    <iact:property name="dataType"/>
    <iact:actionData xml:id="d1">
      <inkml:trace xmlns:inkml="http://www.w3.org/2003/InkML" xml:id="stk1" contextRef="#ctx0" brushRef="#brinv">0 0 0</inkml:trace>
    </iact:actionData>
  </iact:action>
  <iact:action type="add" startTime="8781">
    <iact:property name="dataType"/>
    <iact:actionData xml:id="d2">
      <inkml:trace xmlns:inkml="http://www.w3.org/2003/InkML" xml:id="stk2" contextRef="#ctx0" brushRef="#brinv">213 2359 0</inkml:trace>
    </iact:actionData>
  </iact:action>
</iact:actions>
</file>

<file path=ppt/ink/inkAction6.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8-08-29T14:32:52.950Z"/>
    </inkml:context>
    <inkml:brush xml:id="br0">
      <inkml:brushProperty name="width" value="0.10196" units="cm"/>
      <inkml:brushProperty name="height" value="0.10196"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2375">
    <iact:property name="dataType"/>
    <iact:actionData xml:id="d0">
      <inkml:trace xmlns:inkml="http://www.w3.org/2003/InkML" xml:id="stk0" contextRef="#ctx0" brushRef="#br0">3446 12 0,'-10'23'16,"5"-8"-16,5 -1 15,-4 5 -15,-1 0 16,0 -5 -16,0 6 16,1 -6 -16,-1 5 15,0 0 -15,0 0 16,0 0 -16,1 0 15,-1 0 -15,0 0 16,0 -4 -16,1 -1 16,4 0 -16,-5 -4 15,5 4 -15,-5 -4 16,5 4 -16,0 -9 15,0 4 -15,-5 -4 16,5 0 -16,0 4 16,0 -4 -11,-4 0 10,4 0 -15,-5 -1 16,5 1 -16,0 0 15,-5 0 -15,5 -1 16,0 1 -16,0 5 16,0 -5 -16,0 9 15,0 -5 -15,0 6 16,-5 -1 -16,5 0 15,0 1 -15,0 -1 16,0 0 -16,0 1 16,0 -1 -16,5 0 15,-5 -4 -15,0 4 16,0 -5 -16,0 -4 15,0 0 -15,5 0 16,-5 4 -16,0 -4 16,0 0 -16,0 0 15,0 4 -15,5 -4 16,-5 9 -16,4 -4 15,1 4 -15,-5 0 16,5 1 -16,-5 -1 16,5 -4 -16,-5 4 15,0 -5 -15,4 -4 16,-4 9 -16,5 -4 15,0 0 -15,-5 -1 16,5 1 -16,-5 -1 16,4 -4 -16,-4 0 15,0 -1 -15,0 1 16,5 0 -16,-5 0 15,0 0 63,0 9 -72,0 -9 10,0 -1 -16,0 1 16,0 0 -16,0 0 15,0 -1 -15,0 1 16,0 0 -16,0 0 15,0 0 -15,0 -1 16</inkml:trace>
    </iact:actionData>
  </iact:action>
  <iact:action type="add" startTime="4205">
    <iact:property name="dataType"/>
    <iact:actionData xml:id="d1">
      <inkml:trace xmlns:inkml="http://www.w3.org/2003/InkML" xml:id="stk1" contextRef="#ctx0" brushRef="#br0">3303 2253 0,'0'4'0,"0"1"0,4 9 16,-4 1 0,5 -1 -16,-5 0 15,0 1 -15,0 4 16,5 -5 -16,0 5 15,-1 0 -15,-4 0 16,5 0 -16,0 -4 16,0 -1 -16,-5 -5 15,5 1 -15,-1 0 16,-4 -1 -16,5 -4 15,0 4 -15,-5 -4 16,0 0 -16,5 0 16,-5 4 -16,4 1 15,1 -5 -15,-5 4 16,5 1 -16,0 -1 15,-5 1 -15,4 -1 16,1 6 -16,-5 -6 16,5 5 -16,0 1 15,0 4 -15,-5 0 16,4 -5 -16,1 0 15,-5 1 -15,5 -1 16,0 0 -16,-5 -4 16,4 4 -16,-4 -4 15,5 4 -15,-5 -4 16,0 4 -16,0 -9 15,0 4 -15,0 5 16,0 -4 -16,0 0 16,0 4 -16,0 0 15,0 -4 -15,-5 -1 16,1 6 -16,-1 -6 15,0 -4 -15,5 4 22,0 -4 -22,0 0 16,-5 0 -16,5 -1 15,0 1 -15,-4 0 16,-1 5 -16,5 -1 15,-5 5 -15,0 1 16,0 -1 -16,1 0 16,-1 1 -16,0 -6 15,0 1 -15,1 -1 16,-1 6 -16,0 -6 15,0 5 -15,1 -9 16,4 9 -16,-5 -9 16,5 0 -16,-5 4 15,5 -4 -15,0 0 16,0 0 -16,0 0 15</inkml:trace>
    </iact:actionData>
  </iact:action>
  <iact:action type="add" startTime="18115">
    <iact:property name="dataType"/>
    <iact:actionData xml:id="d2">
      <inkml:trace xmlns:inkml="http://www.w3.org/2003/InkML" xml:id="stk2" contextRef="#ctx0" brushRef="#br0">12 364 0,'4'0'0,"1"0"176,0 0 -160</inkml:trace>
    </iact:actionData>
  </iact:action>
  <iact:action type="add" startTime="19165">
    <iact:property name="dataType"/>
    <iact:actionData xml:id="d3">
      <inkml:trace xmlns:inkml="http://www.w3.org/2003/InkML" xml:id="stk3" contextRef="#ctx0" brushRef="#br0">12 770 0,'4'0'0</inkml:trace>
    </iact:actionData>
  </iact:action>
  <iact:action type="add" startTime="19753">
    <iact:property name="dataType"/>
    <iact:actionData xml:id="d4">
      <inkml:trace xmlns:inkml="http://www.w3.org/2003/InkML" xml:id="stk4" contextRef="#ctx0" brushRef="#br0">45 550 0,'-5'5'0,"5"14"129</inkml:trace>
    </iact:actionData>
  </iact:action>
  <iact:action type="add" startTime="20631">
    <iact:property name="dataType"/>
    <iact:actionData xml:id="d5">
      <inkml:trace xmlns:inkml="http://www.w3.org/2003/InkML" xml:id="stk5" contextRef="#ctx0" brushRef="#br0">126 2319 0,'0'5'0,"0"0"125</inkml:trace>
    </iact:actionData>
  </iact:action>
  <iact:action type="add" startTime="21172">
    <iact:property name="dataType"/>
    <iact:actionData xml:id="d6">
      <inkml:trace xmlns:inkml="http://www.w3.org/2003/InkML" xml:id="stk6" contextRef="#ctx0" brushRef="#br0">155 2648 0,'0'5'109,"-5"9"-109</inkml:trace>
    </iact:actionData>
  </iact:action>
  <iact:action type="add" startTime="21901">
    <iact:property name="dataType"/>
    <iact:actionData xml:id="d7">
      <inkml:trace xmlns:inkml="http://www.w3.org/2003/InkML" xml:id="stk7" contextRef="#ctx0" brushRef="#br0">155 3154 0</inkml:trace>
    </iact:actionData>
  </iact:action>
  <iact:action type="add" startTime="21902">
    <iact:property name="dataType"/>
    <iact:actionData xml:id="d8">
      <inkml:trace xmlns:inkml="http://www.w3.org/2003/InkML" xml:id="stk8" contextRef="#ctx0" brushRef="#brinv">0 0 0</inkml:trace>
    </iact:actionData>
  </iact:action>
  <iact:action type="add" startTime="21903">
    <iact:property name="dataType"/>
    <iact:actionData xml:id="d9">
      <inkml:trace xmlns:inkml="http://www.w3.org/2003/InkML" xml:id="stk9" contextRef="#ctx0" brushRef="#brinv">3457 3232 0</inkml:trace>
    </iact:actionData>
  </iact:action>
</iact:actions>
</file>

<file path=ppt/ink/inkAction7.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7-08-20T16:43:33.031Z"/>
    </inkml:context>
    <inkml:brush xml:id="br0">
      <inkml:brushProperty name="width" value="0.08079" units="cm"/>
      <inkml:brushProperty name="height" value="0.08079" units="cm"/>
      <inkml:brushProperty name="color" value="#FBB041"/>
    </inkml:brush>
    <inkml:brush xml:id="brinv">
      <inkml:brushProperty name="width" value="0.05" units="cm"/>
      <inkml:brushProperty name="height" value="0.05" units="cm"/>
      <inkml:brushProperty name="color" value="#000000"/>
      <inkml:brushProperty name="transparency" value="255"/>
    </inkml:brush>
  </inkml:definitions>
  <iact:action type="add" startTime="4087">
    <iact:property name="dataType"/>
    <iact:actionData xml:id="d0">
      <inkml:trace xmlns:inkml="http://www.w3.org/2003/InkML" xml:id="stk0" contextRef="#ctx0" brushRef="#br0">9 79 0,'5'0'0,"9"4"125,4 -4 -109,-4 0 -16,0 0 15,-9 0 -15,-1 0 76,1 0 -60,-1 0 -16,29 0 15,-29 0 -15,33 0 16,5 0 -16,-14 0 15,13 -4 1,-31 4 -16,36 0 16,-37 0 -16,10 0 15,8 0 -15,-8 0 16,-1 0 0,-13 0 -16,4 0 15,-4 0 -15,-5 -5 16,4 5 15,1 0 -15,9 0 -16,-9 0 15,18 0 1,-19 0 -16,33 -5 16,-9 5 -16,-9 0 15,31 -4 -15,-40 4 16,45 -10 -1,-46 10 -15,47 -4 16,-47 4 -16,19 -9 16,-5 9 -16,0 -5 15,-14 0 1,10 5 -16,-10 -4 16,0 4 -16,14 -5 15,-18 5 1,4 -5 -16,-4 5 15,9 0 1,-5 0 -16,0 0 16,-4 -4 -16,9 4 6,-10 0 -6,6 0 16,-1 0 -16,0 0 16,0 -5 -1,5 5 -15,-9 0 16,23 0 -16,-19 0 15,51 0 1,9 0 0,-59 0 -16,45 9 15,-23 -4 -15,19 -5 16,-18 5 0,4 -5 -16,-14 9 15,18 -9 -15,-27 0 16,28 5 -1,-28 -5 -15,18 4 16,-13 5 -16,13 -4 16,-13 -5 -16,8 0 15,-22 5 -15,23 -5 32,4 4 -32,-23 -4 15,19 0 -15,-9 10 16,8 -10 -1,-18 0 -15,24 4 16,-24 -4 -16,10 0 16,-15 5 -1,5 -5 -15</inkml:trace>
    </iact:actionData>
  </iact:action>
  <iact:action type="add" startTime="4088">
    <iact:property name="dataType"/>
    <iact:actionData xml:id="d1">
      <inkml:trace xmlns:inkml="http://www.w3.org/2003/InkML" xml:id="stk1" contextRef="#ctx0" brushRef="#brinv">0 0 0</inkml:trace>
    </iact:actionData>
  </iact:action>
  <iact:action type="add" startTime="4089">
    <iact:property name="dataType"/>
    <iact:actionData xml:id="d2">
      <inkml:trace xmlns:inkml="http://www.w3.org/2003/InkML" xml:id="stk2" contextRef="#ctx0" brushRef="#brinv">1933 97 0</inkml:trace>
    </iact:actionData>
  </iact:action>
</iact:actions>
</file>

<file path=ppt/ink/inkAction8.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7-08-20T16:44:24.390Z"/>
    </inkml:context>
    <inkml:brush xml:id="br0">
      <inkml:brushProperty name="width" value="0.08079" units="cm"/>
      <inkml:brushProperty name="height" value="0.08079" units="cm"/>
      <inkml:brushProperty name="color" value="#FBB041"/>
    </inkml:brush>
    <inkml:brush xml:id="brinv">
      <inkml:brushProperty name="width" value="0.05" units="cm"/>
      <inkml:brushProperty name="height" value="0.05" units="cm"/>
      <inkml:brushProperty name="color" value="#000000"/>
      <inkml:brushProperty name="transparency" value="255"/>
    </inkml:brush>
  </inkml:definitions>
  <iact:action type="add" startTime="6670">
    <iact:property name="dataType"/>
    <iact:actionData xml:id="d0">
      <inkml:trace xmlns:inkml="http://www.w3.org/2003/InkML" xml:id="stk0" contextRef="#ctx0" brushRef="#br0">9 28 0,'5'0'0,"23"0"187,-15 0 -187,24 4 16,-13 -4 -16,22 10 16,-23 -10 -16,14 4 15,-14 -4 1,-18 5 -16,41 -5 16,-42 0 -16,24 4 12,-5 -4 4,-13 0 -1,13 5 -15,-9 -5 16,9 0 0,-9 5 -16,18 -5 15,-9 0 -15,14 0 16,-18 0 -16,27 9 16,-23 -9 -16,14 0 15,-14 5 1,28 -5 -1,-42 0 -15,19 0 16,-19 0 -16,37 0 16,-41 0 -16,27 4 15,-22 -4 -15,13 0 16,-5 0 -16,1 0 16,-1 0 -1,-4 0 -15,5 0 16,-1 0 -16,-4 0 15,4 0 1,15 0 -16,-15 0 16,24 0 -1,-14 0 -15,32 0 16,-28 0 -16,-18 0 16,65 0 -1,-1 0 -15,-41 0 0,33 0 16,-20 0 -16,20 0 15,-56 0 1,64 0 -16,-59 0 16,50 -9 -1,-60 9 -15,38 -5 16,-43 5 -16,10 -4 16,-5 4 -16,5 -5 23,-5 5 -7,5 -5 -16,-9 5 15,4 0 -15,-9 -4 16,9 -1 31,33 5 -31,-33 0 -16,61 -9 15,-56 9 -15,73 0 16,-73 0 -1,56 0 1,-61 0 -16,28 -5 16,-19 5 -16,10 0 15,-9 -4 -15,-6 4 16,6 -10 -16,-5 10 16,-5 0 -1,0 -4 -15,1 4 16,-1 0 -16,-5 0 15,6 -5 1,-6 5 0,1 0 -16,0 0 0,22 0 15,29 0 1,-47 0 0,51 0 -16,-18 0 15,36 0 1,-36 0 -16,27 5 15,-41 -5 -15,14 0 16,-19 0 -16,-19 0 16,29 0 -1,-29 0 -15,20 0 16,-20 0 -16,1 0 16,23 0 15,-24 0 -16,107 0 17,0 0 -17,-74 0 1,-4 0 -16,27 0 16,-28 0 -1,28 0 -15,-32 0 0,13 9 16,-36 -9 -1,23 0 1,-19 0 -16,5 0 16,-9 0 -16,4 0 15,-5 0 -15,6 0 16,-6 0 -16,6 0 16,-1 0 -1,-5 0 -15,1 0 16,9 0 -16,4 0 15,6 0 -15,17 0 16,-32 0 0,61 0 -16,-56 0 15,50 0 1,-50 0 -16,23 0 16,-27 0 -16,13 0 15,-14 0 -15,9 -5 16,-8 5 -16,-1 0 15,9 0 1,-13 -4 -16,4 4 16,0 0 -16,-4 0 15,0 0 1,4 0 -16,-4 0 16,-1 0 -16,1 -5 15,-1 5 -15,15 0 16,-14 0 -1,13 0 1,-13 0 -16,-1 0 0</inkml:trace>
    </iact:actionData>
  </iact:action>
  <iact:action type="add" startTime="6671">
    <iact:property name="dataType"/>
    <iact:actionData xml:id="d1">
      <inkml:trace xmlns:inkml="http://www.w3.org/2003/InkML" xml:id="stk1" contextRef="#ctx0" brushRef="#brinv">0 0 0</inkml:trace>
    </iact:actionData>
  </iact:action>
  <iact:action type="add" startTime="6672">
    <iact:property name="dataType"/>
    <iact:actionData xml:id="d2">
      <inkml:trace xmlns:inkml="http://www.w3.org/2003/InkML" xml:id="stk2" contextRef="#ctx0" brushRef="#brinv">4222 92 0</inkml:trace>
    </iact:actionData>
  </iact:action>
</iact:actions>
</file>

<file path=ppt/ink/inkAction9.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7-08-20T16:44:33.918Z"/>
    </inkml:context>
    <inkml:brush xml:id="br0">
      <inkml:brushProperty name="width" value="0.08079" units="cm"/>
      <inkml:brushProperty name="height" value="0.08079" units="cm"/>
      <inkml:brushProperty name="color" value="#FBB041"/>
    </inkml:brush>
    <inkml:brush xml:id="brinv">
      <inkml:brushProperty name="width" value="0.05" units="cm"/>
      <inkml:brushProperty name="height" value="0.05" units="cm"/>
      <inkml:brushProperty name="color" value="#000000"/>
      <inkml:brushProperty name="transparency" value="255"/>
    </inkml:brush>
  </inkml:definitions>
  <iact:action type="add" startTime="1756">
    <iact:property name="dataType"/>
    <iact:actionData xml:id="d0">
      <inkml:trace xmlns:inkml="http://www.w3.org/2003/InkML" xml:id="stk0" contextRef="#ctx0" brushRef="#br0">9 9 0,'70'0'140,"-43"0"-140,15 19 0,32 -15 16,-33 10 -1,47 -14 -15,-46 9 16,18 -4 -16,-46 -5 16,32 0 -1,-37 0 -15,15 0 16,-15 0 -16,-5 0 31,1 0 -15,4 0 -1,19 0 1,-5 0 -16,28 0 16,9 0 -16,-28 0 15,29 9 -15,-29 -9 16,14 0 0,-23 0 -16,14 0 15,-18 0 -15,18 0 16,-23 0 -16,-10 0 15,38 0 1,-37 0 -16,27 -14 16,-9 10 -1,-14 4 -15,24 -14 16,-29 14 -16,29 -9 16,-29 9 -16,24 -5 15,-19 5 -15,5 -5 16,-9 5 -1</inkml:trace>
    </iact:actionData>
  </iact:action>
  <iact:action type="add" startTime="1757">
    <iact:property name="dataType"/>
    <iact:actionData xml:id="d1">
      <inkml:trace xmlns:inkml="http://www.w3.org/2003/InkML" xml:id="stk1" contextRef="#ctx0" brushRef="#brinv">0 0 0</inkml:trace>
    </iact:actionData>
  </iact:action>
  <iact:action type="add" startTime="1758">
    <iact:property name="dataType"/>
    <iact:actionData xml:id="d2">
      <inkml:trace xmlns:inkml="http://www.w3.org/2003/InkML" xml:id="stk2" contextRef="#ctx0" brushRef="#brinv">1290 78 0</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vl1pPr>
          </a:lstStyle>
          <a:p>
            <a:pPr>
              <a:defRPr/>
            </a:pPr>
            <a:fld id="{36892311-90EF-489D-B5D8-1327F76969BB}" type="datetimeFigureOut">
              <a:rPr lang="en-US"/>
              <a:pPr>
                <a:defRPr/>
              </a:pPr>
              <a:t>9/24/2019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7CF43757-584D-4B1C-922D-39F27A6EAB7D}" type="slidenum">
              <a:rPr lang="en-US" altLang="en-US"/>
              <a:pPr>
                <a:defRPr/>
              </a:pPr>
              <a:t>‹#›</a:t>
            </a:fld>
            <a:endParaRPr lang="en-US" altLang="en-US"/>
          </a:p>
        </p:txBody>
      </p:sp>
    </p:spTree>
    <p:extLst>
      <p:ext uri="{BB962C8B-B14F-4D97-AF65-F5344CB8AC3E}">
        <p14:creationId xmlns:p14="http://schemas.microsoft.com/office/powerpoint/2010/main" val="41191445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If you are viewing this – you are a Health Promotion major at EIU – right?</a:t>
            </a:r>
          </a:p>
          <a:p>
            <a:r>
              <a:rPr lang="en-US" altLang="en-US"/>
              <a:t>And you discovered that you need to put together a portfolio. And yes -i’s a requirement. And you need to do it to be able to do your required internship in order to graduate.</a:t>
            </a:r>
          </a:p>
          <a:p>
            <a:r>
              <a:rPr lang="en-US" altLang="en-US"/>
              <a:t>So – let’s talk about it…</a:t>
            </a:r>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1732354-CC17-4A5C-A103-3633D40D203B}" type="slidenum">
              <a:rPr lang="en-US" altLang="en-US" sz="1200" smtClean="0"/>
              <a:pPr/>
              <a:t>1</a:t>
            </a:fld>
            <a:endParaRPr lang="en-US" altLang="en-US" sz="1200"/>
          </a:p>
        </p:txBody>
      </p:sp>
    </p:spTree>
    <p:extLst>
      <p:ext uri="{BB962C8B-B14F-4D97-AF65-F5344CB8AC3E}">
        <p14:creationId xmlns:p14="http://schemas.microsoft.com/office/powerpoint/2010/main" val="1556842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9CB3B1-3645-4015-BEA1-2D89C9C6925D}" type="slidenum">
              <a:rPr lang="en-US" smtClean="0"/>
              <a:t>12</a:t>
            </a:fld>
            <a:endParaRPr lang="en-US"/>
          </a:p>
        </p:txBody>
      </p:sp>
    </p:spTree>
    <p:extLst>
      <p:ext uri="{BB962C8B-B14F-4D97-AF65-F5344CB8AC3E}">
        <p14:creationId xmlns:p14="http://schemas.microsoft.com/office/powerpoint/2010/main" val="18662005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Complete all information requested - </a:t>
            </a:r>
          </a:p>
          <a:p>
            <a:r>
              <a:rPr lang="en-US" altLang="en-US"/>
              <a:t>Put inside front cover of portfolio binder</a:t>
            </a:r>
          </a:p>
          <a:p>
            <a:endParaRPr lang="en-US" altLang="en-US"/>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014AC76-4D22-46D8-B815-0924207C465E}" type="slidenum">
              <a:rPr lang="en-US" altLang="en-US" sz="1200" smtClean="0"/>
              <a:pPr/>
              <a:t>13</a:t>
            </a:fld>
            <a:endParaRPr lang="en-US" altLang="en-US" sz="1200"/>
          </a:p>
        </p:txBody>
      </p:sp>
    </p:spTree>
    <p:extLst>
      <p:ext uri="{BB962C8B-B14F-4D97-AF65-F5344CB8AC3E}">
        <p14:creationId xmlns:p14="http://schemas.microsoft.com/office/powerpoint/2010/main" val="1986688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Next in line on the TOC contents is the Resume.</a:t>
            </a:r>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5DC8357-CC80-47D1-88EC-1F16C667E22F}" type="slidenum">
              <a:rPr lang="en-US" altLang="en-US" sz="1200" smtClean="0"/>
              <a:pPr/>
              <a:t>14</a:t>
            </a:fld>
            <a:endParaRPr lang="en-US" altLang="en-US" sz="1200"/>
          </a:p>
        </p:txBody>
      </p:sp>
    </p:spTree>
    <p:extLst>
      <p:ext uri="{BB962C8B-B14F-4D97-AF65-F5344CB8AC3E}">
        <p14:creationId xmlns:p14="http://schemas.microsoft.com/office/powerpoint/2010/main" val="36453528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If you don’t already have a resume prepared – you should have! The EIU career services can help tremendously with this task as well as creting a cover letter – which will be required when you start applying for internsips. In the meantime on the next slide is  an example of a modified resume for an internship. </a:t>
            </a:r>
          </a:p>
          <a:p>
            <a:endParaRPr lang="en-US" altLang="en-US"/>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59360E6-4A90-4D37-A9B2-F5B271695E6A}" type="slidenum">
              <a:rPr lang="en-US" altLang="en-US" sz="1200" smtClean="0"/>
              <a:pPr/>
              <a:t>15</a:t>
            </a:fld>
            <a:endParaRPr lang="en-US" altLang="en-US" sz="1200"/>
          </a:p>
        </p:txBody>
      </p:sp>
    </p:spTree>
    <p:extLst>
      <p:ext uri="{BB962C8B-B14F-4D97-AF65-F5344CB8AC3E}">
        <p14:creationId xmlns:p14="http://schemas.microsoft.com/office/powerpoint/2010/main" val="28002145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Notice the items in italics – these are just examples of phrases you might use in the objective statement. Also notice the section on Major Courses. This would not go on a regular or professional resume but it is helpful for an internship resume. </a:t>
            </a:r>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1323C92-5802-4A63-88E7-F1539B1A61BD}" type="slidenum">
              <a:rPr lang="en-US" altLang="en-US" sz="1200" smtClean="0"/>
              <a:pPr/>
              <a:t>16</a:t>
            </a:fld>
            <a:endParaRPr lang="en-US" altLang="en-US" sz="1200"/>
          </a:p>
        </p:txBody>
      </p:sp>
    </p:spTree>
    <p:extLst>
      <p:ext uri="{BB962C8B-B14F-4D97-AF65-F5344CB8AC3E}">
        <p14:creationId xmlns:p14="http://schemas.microsoft.com/office/powerpoint/2010/main" val="29798023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The next section will</a:t>
            </a:r>
            <a:r>
              <a:rPr lang="en-US" baseline="0" dirty="0" smtClean="0"/>
              <a:t> be titled Philosophy. In this section you will include philosophy papers you wrote in 2000, 2270, AND 3700. </a:t>
            </a:r>
            <a:endParaRPr lang="en-US" sz="1200" kern="1200" dirty="0" smtClean="0">
              <a:solidFill>
                <a:schemeClr val="tx1"/>
              </a:solidFill>
              <a:effectLst/>
              <a:latin typeface="+mn-lt"/>
              <a:ea typeface="+mn-ea"/>
              <a:cs typeface="+mn-cs"/>
            </a:endParaRPr>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9342A4B-BAD4-4A5F-8E40-58D0AD869BB0}" type="slidenum">
              <a:rPr lang="en-US" altLang="en-US" sz="1200" smtClean="0"/>
              <a:pPr/>
              <a:t>17</a:t>
            </a:fld>
            <a:endParaRPr lang="en-US" altLang="en-US" sz="1200"/>
          </a:p>
        </p:txBody>
      </p:sp>
    </p:spTree>
    <p:extLst>
      <p:ext uri="{BB962C8B-B14F-4D97-AF65-F5344CB8AC3E}">
        <p14:creationId xmlns:p14="http://schemas.microsoft.com/office/powerpoint/2010/main" val="2368438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Now we come to the </a:t>
            </a:r>
            <a:r>
              <a:rPr lang="en-US" altLang="en-US" dirty="0" smtClean="0"/>
              <a:t>section called Professional Competencies</a:t>
            </a:r>
            <a:endParaRPr lang="en-US" altLang="en-US" dirty="0"/>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172C01A-93FD-4B54-A453-046035624C10}" type="slidenum">
              <a:rPr lang="en-US" altLang="en-US" sz="1200" smtClean="0"/>
              <a:pPr/>
              <a:t>18</a:t>
            </a:fld>
            <a:endParaRPr lang="en-US" altLang="en-US" sz="1200"/>
          </a:p>
        </p:txBody>
      </p:sp>
    </p:spTree>
    <p:extLst>
      <p:ext uri="{BB962C8B-B14F-4D97-AF65-F5344CB8AC3E}">
        <p14:creationId xmlns:p14="http://schemas.microsoft.com/office/powerpoint/2010/main" val="26309795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This section is based on the seven areas of responsibility. Remember </a:t>
            </a:r>
            <a:r>
              <a:rPr lang="en-US" altLang="en-US" dirty="0"/>
              <a:t>these?? Many assignments you have completed up to this point are connected to one of more of the areas.</a:t>
            </a:r>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6065142-CD6C-439E-A764-5B00CDED6B33}" type="slidenum">
              <a:rPr lang="en-US" altLang="en-US" sz="1200" smtClean="0"/>
              <a:pPr/>
              <a:t>19</a:t>
            </a:fld>
            <a:endParaRPr lang="en-US" altLang="en-US" sz="1200"/>
          </a:p>
        </p:txBody>
      </p:sp>
    </p:spTree>
    <p:extLst>
      <p:ext uri="{BB962C8B-B14F-4D97-AF65-F5344CB8AC3E}">
        <p14:creationId xmlns:p14="http://schemas.microsoft.com/office/powerpoint/2010/main" val="5380214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the Professional</a:t>
            </a:r>
            <a:r>
              <a:rPr lang="en-US" baseline="0" dirty="0" smtClean="0"/>
              <a:t> Comp section you will need to include these specific courses. A few have more than one option – you can choose which one you want to use – or use all of them. Just don’t use an assignment more than once in the portfolio.</a:t>
            </a:r>
          </a:p>
          <a:p>
            <a:r>
              <a:rPr lang="en-US" baseline="0" dirty="0" smtClean="0"/>
              <a:t>In addition to the required assignments, each syllabi in you classes will list other assignments that meet specific </a:t>
            </a:r>
            <a:r>
              <a:rPr lang="en-US" baseline="0" dirty="0" smtClean="0"/>
              <a:t>responsibilities. </a:t>
            </a:r>
            <a:r>
              <a:rPr lang="en-US" baseline="0" dirty="0" smtClean="0"/>
              <a:t>You can elect to add those to your portfolio also.</a:t>
            </a:r>
          </a:p>
        </p:txBody>
      </p:sp>
      <p:sp>
        <p:nvSpPr>
          <p:cNvPr id="4" name="Slide Number Placeholder 3"/>
          <p:cNvSpPr>
            <a:spLocks noGrp="1"/>
          </p:cNvSpPr>
          <p:nvPr>
            <p:ph type="sldNum" sz="quarter" idx="10"/>
          </p:nvPr>
        </p:nvSpPr>
        <p:spPr/>
        <p:txBody>
          <a:bodyPr/>
          <a:lstStyle/>
          <a:p>
            <a:pPr>
              <a:defRPr/>
            </a:pPr>
            <a:fld id="{7CF43757-584D-4B1C-922D-39F27A6EAB7D}" type="slidenum">
              <a:rPr lang="en-US" altLang="en-US" smtClean="0"/>
              <a:pPr>
                <a:defRPr/>
              </a:pPr>
              <a:t>20</a:t>
            </a:fld>
            <a:endParaRPr lang="en-US" altLang="en-US"/>
          </a:p>
        </p:txBody>
      </p:sp>
    </p:spTree>
    <p:extLst>
      <p:ext uri="{BB962C8B-B14F-4D97-AF65-F5344CB8AC3E}">
        <p14:creationId xmlns:p14="http://schemas.microsoft.com/office/powerpoint/2010/main" val="25822061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Communication skills are next</a:t>
            </a:r>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15DE3B1-44E9-4C4D-B272-33C5D7AB2756}" type="slidenum">
              <a:rPr lang="en-US" altLang="en-US" sz="1200" smtClean="0"/>
              <a:pPr/>
              <a:t>21</a:t>
            </a:fld>
            <a:endParaRPr lang="en-US" altLang="en-US" sz="1200"/>
          </a:p>
        </p:txBody>
      </p:sp>
    </p:spTree>
    <p:extLst>
      <p:ext uri="{BB962C8B-B14F-4D97-AF65-F5344CB8AC3E}">
        <p14:creationId xmlns:p14="http://schemas.microsoft.com/office/powerpoint/2010/main" val="1961745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First off – everything contained in this presentation can also be found at the Internship website link. Make sure to visit this site soon! You have the option to do a written, hard copy portfolio or an on-line electronic portfolio. I suggest you go through this power point first before deciding which one to do. This link will take you to a tutorial for the e portfolio </a:t>
            </a:r>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370968A-FDA7-42BD-B2D0-F0CD4BBCE42C}" type="slidenum">
              <a:rPr lang="en-US" altLang="en-US" sz="1200" smtClean="0"/>
              <a:pPr/>
              <a:t>2</a:t>
            </a:fld>
            <a:endParaRPr lang="en-US" altLang="en-US" sz="1200"/>
          </a:p>
        </p:txBody>
      </p:sp>
    </p:spTree>
    <p:extLst>
      <p:ext uri="{BB962C8B-B14F-4D97-AF65-F5344CB8AC3E}">
        <p14:creationId xmlns:p14="http://schemas.microsoft.com/office/powerpoint/2010/main" val="3689762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the communication</a:t>
            </a:r>
            <a:r>
              <a:rPr lang="en-US" baseline="0" dirty="0" smtClean="0"/>
              <a:t> skills remember that you need both written and oral. For Written – you can use any paper you did in the HPR program that you did not already use. For Oral, you will need to submit this assignment.</a:t>
            </a:r>
            <a:endParaRPr lang="en-US" dirty="0"/>
          </a:p>
        </p:txBody>
      </p:sp>
      <p:sp>
        <p:nvSpPr>
          <p:cNvPr id="4" name="Slide Number Placeholder 3"/>
          <p:cNvSpPr>
            <a:spLocks noGrp="1"/>
          </p:cNvSpPr>
          <p:nvPr>
            <p:ph type="sldNum" sz="quarter" idx="10"/>
          </p:nvPr>
        </p:nvSpPr>
        <p:spPr/>
        <p:txBody>
          <a:bodyPr/>
          <a:lstStyle/>
          <a:p>
            <a:fld id="{F69CB3B1-3645-4015-BEA1-2D89C9C6925D}" type="slidenum">
              <a:rPr lang="en-US" smtClean="0"/>
              <a:t>22</a:t>
            </a:fld>
            <a:endParaRPr lang="en-US"/>
          </a:p>
        </p:txBody>
      </p:sp>
    </p:spTree>
    <p:extLst>
      <p:ext uri="{BB962C8B-B14F-4D97-AF65-F5344CB8AC3E}">
        <p14:creationId xmlns:p14="http://schemas.microsoft.com/office/powerpoint/2010/main" val="19848450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397EAEC-9D43-43C6-9513-93EB5A0B1BD7}" type="slidenum">
              <a:rPr lang="en-US" altLang="en-US" sz="1200" smtClean="0"/>
              <a:pPr/>
              <a:t>23</a:t>
            </a:fld>
            <a:endParaRPr lang="en-US" altLang="en-US" sz="1200"/>
          </a:p>
        </p:txBody>
      </p:sp>
    </p:spTree>
    <p:extLst>
      <p:ext uri="{BB962C8B-B14F-4D97-AF65-F5344CB8AC3E}">
        <p14:creationId xmlns:p14="http://schemas.microsoft.com/office/powerpoint/2010/main" val="182609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Professional Involvement is next on the TOC</a:t>
            </a:r>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75D7F04-2562-48C7-BBFC-098F5AE43F32}" type="slidenum">
              <a:rPr lang="en-US" altLang="en-US" sz="1200" smtClean="0"/>
              <a:pPr/>
              <a:t>24</a:t>
            </a:fld>
            <a:endParaRPr lang="en-US" altLang="en-US" sz="1200"/>
          </a:p>
        </p:txBody>
      </p:sp>
    </p:spTree>
    <p:extLst>
      <p:ext uri="{BB962C8B-B14F-4D97-AF65-F5344CB8AC3E}">
        <p14:creationId xmlns:p14="http://schemas.microsoft.com/office/powerpoint/2010/main" val="30288887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Involvement in professionally related activities and professional organizations has become more and more important according to employers and internship sites.</a:t>
            </a:r>
          </a:p>
          <a:p>
            <a:endParaRPr lang="en-US" altLang="en-US"/>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B54A074-B114-4F3A-9F87-EB26C8E4B179}" type="slidenum">
              <a:rPr lang="en-US" altLang="en-US" sz="1200" smtClean="0"/>
              <a:pPr/>
              <a:t>25</a:t>
            </a:fld>
            <a:endParaRPr lang="en-US" altLang="en-US" sz="1200"/>
          </a:p>
        </p:txBody>
      </p:sp>
    </p:spTree>
    <p:extLst>
      <p:ext uri="{BB962C8B-B14F-4D97-AF65-F5344CB8AC3E}">
        <p14:creationId xmlns:p14="http://schemas.microsoft.com/office/powerpoint/2010/main" val="27091912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Probably the most useful way to show your involvement is through membership in professional organizations. Depending upon your option in in the major, there are many to choose from. It is recommended that you talk to any faculty member In the department to get some advice. One opportunity that we have right here is the local chapter of ESG. Check it out. </a:t>
            </a:r>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A7830C4-440D-496E-AD1A-602859229B8B}" type="slidenum">
              <a:rPr lang="en-US" altLang="en-US" sz="1200" smtClean="0"/>
              <a:pPr/>
              <a:t>26</a:t>
            </a:fld>
            <a:endParaRPr lang="en-US" altLang="en-US" sz="1200"/>
          </a:p>
        </p:txBody>
      </p:sp>
    </p:spTree>
    <p:extLst>
      <p:ext uri="{BB962C8B-B14F-4D97-AF65-F5344CB8AC3E}">
        <p14:creationId xmlns:p14="http://schemas.microsoft.com/office/powerpoint/2010/main" val="37409338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Other ways you can show professional involvement is through Participation in </a:t>
            </a:r>
            <a:r>
              <a:rPr lang="en-US" altLang="en-US" i="1"/>
              <a:t>health-related</a:t>
            </a:r>
            <a:r>
              <a:rPr lang="en-US" altLang="en-US"/>
              <a:t> events or activities sponsored by organizations. They need to be health related – not just the fact that you might  belong to a greek organization or athletic team</a:t>
            </a:r>
          </a:p>
          <a:p>
            <a:endParaRPr lang="en-US" altLang="en-US"/>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001CB42-D573-454B-A4A3-95EFB6987F7F}" type="slidenum">
              <a:rPr lang="en-US" altLang="en-US" sz="1200" smtClean="0"/>
              <a:pPr/>
              <a:t>27</a:t>
            </a:fld>
            <a:endParaRPr lang="en-US" altLang="en-US" sz="1200"/>
          </a:p>
        </p:txBody>
      </p:sp>
    </p:spTree>
    <p:extLst>
      <p:ext uri="{BB962C8B-B14F-4D97-AF65-F5344CB8AC3E}">
        <p14:creationId xmlns:p14="http://schemas.microsoft.com/office/powerpoint/2010/main" val="14537652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Some more ways to engage in professional involvement…</a:t>
            </a:r>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121D976-7B20-47F5-95C5-65F06D6C61F7}" type="slidenum">
              <a:rPr lang="en-US" altLang="en-US" sz="1200" smtClean="0"/>
              <a:pPr/>
              <a:t>28</a:t>
            </a:fld>
            <a:endParaRPr lang="en-US" altLang="en-US" sz="1200"/>
          </a:p>
        </p:txBody>
      </p:sp>
    </p:spTree>
    <p:extLst>
      <p:ext uri="{BB962C8B-B14F-4D97-AF65-F5344CB8AC3E}">
        <p14:creationId xmlns:p14="http://schemas.microsoft.com/office/powerpoint/2010/main" val="22225046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1A04740-9B6E-43D4-ABA7-4C50AD910F64}" type="slidenum">
              <a:rPr lang="en-US" altLang="en-US" smtClean="0">
                <a:latin typeface="Times New Roman" panose="02020603050405020304" pitchFamily="18" charset="0"/>
              </a:rPr>
              <a:pPr>
                <a:spcBef>
                  <a:spcPct val="0"/>
                </a:spcBef>
              </a:pPr>
              <a:t>29</a:t>
            </a:fld>
            <a:endParaRPr lang="en-US" altLang="en-US">
              <a:latin typeface="Times New Roman" panose="02020603050405020304" pitchFamily="18" charset="0"/>
            </a:endParaRPr>
          </a:p>
        </p:txBody>
      </p:sp>
      <p:sp>
        <p:nvSpPr>
          <p:cNvPr id="624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600"/>
              <a:t>So how to you document professional involvement – what kind of artifact can you use? Here are some examples on the next few slides</a:t>
            </a:r>
            <a:endParaRPr lang="en-US" altLang="en-US" sz="1400"/>
          </a:p>
          <a:p>
            <a:pPr eaLnBrk="1" hangingPunct="1">
              <a:spcBef>
                <a:spcPct val="0"/>
              </a:spcBef>
            </a:pPr>
            <a:endParaRPr lang="en-US" altLang="en-US"/>
          </a:p>
        </p:txBody>
      </p:sp>
    </p:spTree>
    <p:extLst>
      <p:ext uri="{BB962C8B-B14F-4D97-AF65-F5344CB8AC3E}">
        <p14:creationId xmlns:p14="http://schemas.microsoft.com/office/powerpoint/2010/main" val="1298888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Back to the artifact thing – specifically for assignments. For each assignment you include in your portfolio, you will be asked to do these things:</a:t>
            </a:r>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FBFBEE9-3B11-4806-A874-D77321221E40}" type="slidenum">
              <a:rPr lang="en-US" altLang="en-US" sz="1200" smtClean="0"/>
              <a:pPr/>
              <a:t>31</a:t>
            </a:fld>
            <a:endParaRPr lang="en-US" altLang="en-US" sz="1200"/>
          </a:p>
        </p:txBody>
      </p:sp>
    </p:spTree>
    <p:extLst>
      <p:ext uri="{BB962C8B-B14F-4D97-AF65-F5344CB8AC3E}">
        <p14:creationId xmlns:p14="http://schemas.microsoft.com/office/powerpoint/2010/main" val="38072031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Highlight grade</a:t>
            </a:r>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129DD94-6A10-4DFE-AF45-682607E43D3E}" type="slidenum">
              <a:rPr lang="en-US" altLang="en-US" sz="1200" smtClean="0"/>
              <a:pPr/>
              <a:t>35</a:t>
            </a:fld>
            <a:endParaRPr lang="en-US" altLang="en-US" sz="1200"/>
          </a:p>
        </p:txBody>
      </p:sp>
    </p:spTree>
    <p:extLst>
      <p:ext uri="{BB962C8B-B14F-4D97-AF65-F5344CB8AC3E}">
        <p14:creationId xmlns:p14="http://schemas.microsoft.com/office/powerpoint/2010/main" val="4268962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But why – you ask yourself…Well – portfolios are designed to showcase your best work, To show what you can do, not what you cannot do. To provide you with a communication vehicle for your accomplishments. And To provide clear examples of your achievement for internships/employers</a:t>
            </a:r>
          </a:p>
          <a:p>
            <a:endParaRPr lang="en-US" altLang="en-US"/>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02F771C-CC91-4316-B44A-8347A8F1120A}" type="slidenum">
              <a:rPr lang="en-US" altLang="en-US" sz="1200" smtClean="0"/>
              <a:pPr/>
              <a:t>3</a:t>
            </a:fld>
            <a:endParaRPr lang="en-US" altLang="en-US" sz="1200"/>
          </a:p>
        </p:txBody>
      </p:sp>
    </p:spTree>
    <p:extLst>
      <p:ext uri="{BB962C8B-B14F-4D97-AF65-F5344CB8AC3E}">
        <p14:creationId xmlns:p14="http://schemas.microsoft.com/office/powerpoint/2010/main" val="2556754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First off – everything contained in this presentation can also be found at the Internship website link. Make sure to visit this site soon! You have the option to do a written, hard copy portfolio or an on-line electronic portfolio. I suggest you go through this power point first before deciding which one to do. This link will take you to a tutorial for the e portfolio </a:t>
            </a:r>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370968A-FDA7-42BD-B2D0-F0CD4BBCE42C}" type="slidenum">
              <a:rPr lang="en-US" altLang="en-US" sz="1200" smtClean="0"/>
              <a:pPr/>
              <a:t>37</a:t>
            </a:fld>
            <a:endParaRPr lang="en-US" altLang="en-US" sz="1200"/>
          </a:p>
        </p:txBody>
      </p:sp>
    </p:spTree>
    <p:extLst>
      <p:ext uri="{BB962C8B-B14F-4D97-AF65-F5344CB8AC3E}">
        <p14:creationId xmlns:p14="http://schemas.microsoft.com/office/powerpoint/2010/main" val="3912157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So what do you need? 3-ring binder. Dividers and tabs. </a:t>
            </a:r>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C746E1B-0479-43DE-BF09-F2A2D671D624}" type="slidenum">
              <a:rPr lang="en-US" altLang="en-US" sz="1200" smtClean="0"/>
              <a:pPr/>
              <a:t>4</a:t>
            </a:fld>
            <a:endParaRPr lang="en-US" altLang="en-US" sz="1200"/>
          </a:p>
        </p:txBody>
      </p:sp>
    </p:spTree>
    <p:extLst>
      <p:ext uri="{BB962C8B-B14F-4D97-AF65-F5344CB8AC3E}">
        <p14:creationId xmlns:p14="http://schemas.microsoft.com/office/powerpoint/2010/main" val="2030304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“Artifacts” ..tangible objects/items that can represent your accomplishments and qualities…. These are the actual materials you include in the portfolio that showcases your actual work – they will be assignments from classes you have taken and other things that document the quality of your skillls</a:t>
            </a:r>
          </a:p>
          <a:p>
            <a:endParaRPr lang="en-US" altLang="en-US"/>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77ECD53-0209-4AAE-B5AF-337C487CD2DD}" type="slidenum">
              <a:rPr lang="en-US" altLang="en-US" sz="1200" smtClean="0"/>
              <a:pPr/>
              <a:t>6</a:t>
            </a:fld>
            <a:endParaRPr lang="en-US" altLang="en-US" sz="1200"/>
          </a:p>
        </p:txBody>
      </p:sp>
    </p:spTree>
    <p:extLst>
      <p:ext uri="{BB962C8B-B14F-4D97-AF65-F5344CB8AC3E}">
        <p14:creationId xmlns:p14="http://schemas.microsoft.com/office/powerpoint/2010/main" val="2362710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For each assignment you include in your portfolio, you will be asked to do these things:    More about these a little later</a:t>
            </a: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7B1DF9F-2A96-438B-86F3-EC237BA38906}" type="slidenum">
              <a:rPr lang="en-US" altLang="en-US" sz="1200" smtClean="0"/>
              <a:pPr/>
              <a:t>7</a:t>
            </a:fld>
            <a:endParaRPr lang="en-US" altLang="en-US" sz="1200"/>
          </a:p>
        </p:txBody>
      </p:sp>
    </p:spTree>
    <p:extLst>
      <p:ext uri="{BB962C8B-B14F-4D97-AF65-F5344CB8AC3E}">
        <p14:creationId xmlns:p14="http://schemas.microsoft.com/office/powerpoint/2010/main" val="1097034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Aside from the artifacts, a major component of the portfolio is the table of contents. It should be as</a:t>
            </a:r>
            <a:r>
              <a:rPr lang="en-US" altLang="en-US">
                <a:cs typeface="Times New Roman" panose="02020603050405020304" pitchFamily="18" charset="0"/>
              </a:rPr>
              <a:t> detailed as possible – and follow this order. Check out the example on the next page</a:t>
            </a:r>
          </a:p>
          <a:p>
            <a:endParaRPr lang="en-US" altLang="en-US"/>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B917838-E804-4C50-B3BA-1A2174D32C00}" type="slidenum">
              <a:rPr lang="en-US" altLang="en-US" sz="1200" smtClean="0"/>
              <a:pPr/>
              <a:t>9</a:t>
            </a:fld>
            <a:endParaRPr lang="en-US" altLang="en-US" sz="1200"/>
          </a:p>
        </p:txBody>
      </p:sp>
    </p:spTree>
    <p:extLst>
      <p:ext uri="{BB962C8B-B14F-4D97-AF65-F5344CB8AC3E}">
        <p14:creationId xmlns:p14="http://schemas.microsoft.com/office/powerpoint/2010/main" val="3928977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Notice on</a:t>
            </a:r>
            <a:r>
              <a:rPr lang="en-US" altLang="en-US" baseline="0" dirty="0" smtClean="0"/>
              <a:t> the far right side that instead of page numbers, you will use section numbers. Portfolios are frequently changing and you may a=be adding things as you progress through the program. So the use of page numbers would be cumbersome. </a:t>
            </a:r>
            <a:r>
              <a:rPr lang="en-US" altLang="en-US" dirty="0" smtClean="0"/>
              <a:t>On </a:t>
            </a:r>
            <a:r>
              <a:rPr lang="en-US" altLang="en-US" dirty="0"/>
              <a:t>the next few slides – we’ll take a look at each of the required components listed in the table of contents.</a:t>
            </a:r>
          </a:p>
          <a:p>
            <a:endParaRPr lang="en-US" altLang="en-US" dirty="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35E0559-66D3-473B-931E-5D7E79B82688}" type="slidenum">
              <a:rPr lang="en-US" altLang="en-US" sz="1200" smtClean="0"/>
              <a:pPr/>
              <a:t>10</a:t>
            </a:fld>
            <a:endParaRPr lang="en-US" altLang="en-US" sz="1200"/>
          </a:p>
        </p:txBody>
      </p:sp>
    </p:spTree>
    <p:extLst>
      <p:ext uri="{BB962C8B-B14F-4D97-AF65-F5344CB8AC3E}">
        <p14:creationId xmlns:p14="http://schemas.microsoft.com/office/powerpoint/2010/main" val="3929364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So – let’s start with the Dept Approval Form</a:t>
            </a:r>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624D02B-F1ED-43BC-832A-171A43E01FB6}" type="slidenum">
              <a:rPr lang="en-US" altLang="en-US" sz="1200" smtClean="0"/>
              <a:pPr/>
              <a:t>11</a:t>
            </a:fld>
            <a:endParaRPr lang="en-US" altLang="en-US" sz="1200"/>
          </a:p>
        </p:txBody>
      </p:sp>
    </p:spTree>
    <p:extLst>
      <p:ext uri="{BB962C8B-B14F-4D97-AF65-F5344CB8AC3E}">
        <p14:creationId xmlns:p14="http://schemas.microsoft.com/office/powerpoint/2010/main" val="901339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788454"/>
            <a:ext cx="6270922" cy="2098226"/>
          </a:xfrm>
        </p:spPr>
        <p:txBody>
          <a:bodyPr anchor="b">
            <a:noAutofit/>
          </a:bodyPr>
          <a:lstStyle>
            <a:lvl1pPr algn="ctr">
              <a:defRPr sz="60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009930" y="3956280"/>
            <a:ext cx="5123755" cy="1086237"/>
          </a:xfrm>
        </p:spPr>
        <p:txBody>
          <a:bodyPr>
            <a:normAutofit/>
          </a:bodyPr>
          <a:lstStyle>
            <a:lvl1pPr marL="0" indent="0" algn="ctr">
              <a:lnSpc>
                <a:spcPct val="112000"/>
              </a:lnSpc>
              <a:spcBef>
                <a:spcPts val="0"/>
              </a:spcBef>
              <a:spcAft>
                <a:spcPts val="0"/>
              </a:spcAft>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564644" y="6453386"/>
            <a:ext cx="1205958" cy="404614"/>
          </a:xfrm>
        </p:spPr>
        <p:txBody>
          <a:bodyPr/>
          <a:lstStyle>
            <a:lvl1pPr>
              <a:defRPr baseline="0">
                <a:solidFill>
                  <a:schemeClr val="tx2"/>
                </a:solidFill>
              </a:defRPr>
            </a:lvl1pPr>
          </a:lstStyle>
          <a:p>
            <a:pPr>
              <a:defRPr/>
            </a:pPr>
            <a:endParaRPr lang="en-US"/>
          </a:p>
        </p:txBody>
      </p:sp>
      <p:sp>
        <p:nvSpPr>
          <p:cNvPr id="5" name="Footer Placeholder 4"/>
          <p:cNvSpPr>
            <a:spLocks noGrp="1"/>
          </p:cNvSpPr>
          <p:nvPr>
            <p:ph type="ftr" sz="quarter" idx="11"/>
          </p:nvPr>
        </p:nvSpPr>
        <p:spPr>
          <a:xfrm>
            <a:off x="1938041" y="6453386"/>
            <a:ext cx="5267533" cy="404614"/>
          </a:xfrm>
        </p:spPr>
        <p:txBody>
          <a:bodyPr/>
          <a:lstStyle>
            <a:lvl1pPr algn="ctr">
              <a:defRPr baseline="0">
                <a:solidFill>
                  <a:schemeClr val="tx2"/>
                </a:solidFill>
              </a:defRPr>
            </a:lvl1pPr>
          </a:lstStyle>
          <a:p>
            <a:pPr>
              <a:defRPr/>
            </a:pPr>
            <a:endParaRPr lang="en-US"/>
          </a:p>
        </p:txBody>
      </p:sp>
      <p:sp>
        <p:nvSpPr>
          <p:cNvPr id="6" name="Slide Number Placeholder 5"/>
          <p:cNvSpPr>
            <a:spLocks noGrp="1"/>
          </p:cNvSpPr>
          <p:nvPr>
            <p:ph type="sldNum" sz="quarter" idx="12"/>
          </p:nvPr>
        </p:nvSpPr>
        <p:spPr>
          <a:xfrm>
            <a:off x="7373012" y="6453386"/>
            <a:ext cx="1197219" cy="404614"/>
          </a:xfrm>
        </p:spPr>
        <p:txBody>
          <a:bodyPr/>
          <a:lstStyle>
            <a:lvl1pPr>
              <a:defRPr baseline="0">
                <a:solidFill>
                  <a:schemeClr val="tx2"/>
                </a:solidFill>
              </a:defRPr>
            </a:lvl1pPr>
          </a:lstStyle>
          <a:p>
            <a:pPr>
              <a:defRPr/>
            </a:pPr>
            <a:fld id="{897294EB-D034-42CD-BEC8-7E1EFAD806B6}" type="slidenum">
              <a:rPr lang="en-US" altLang="en-US" smtClean="0"/>
              <a:pPr>
                <a:defRPr/>
              </a:pPr>
              <a:t>‹#›</a:t>
            </a:fld>
            <a:endParaRPr lang="en-US" altLang="en-US"/>
          </a:p>
        </p:txBody>
      </p:sp>
      <p:grpSp>
        <p:nvGrpSpPr>
          <p:cNvPr id="8" name="Group 7"/>
          <p:cNvGrpSpPr/>
          <p:nvPr/>
        </p:nvGrpSpPr>
        <p:grpSpPr>
          <a:xfrm>
            <a:off x="564643" y="744469"/>
            <a:ext cx="8005589" cy="5349671"/>
            <a:chOff x="564643" y="744469"/>
            <a:chExt cx="8005589" cy="5349671"/>
          </a:xfrm>
        </p:grpSpPr>
        <p:sp>
          <p:nvSpPr>
            <p:cNvPr id="11" name="Freeform 6"/>
            <p:cNvSpPr/>
            <p:nvPr/>
          </p:nvSpPr>
          <p:spPr bwMode="auto">
            <a:xfrm>
              <a:off x="6113972" y="1685652"/>
              <a:ext cx="2456260" cy="4408488"/>
            </a:xfrm>
            <a:custGeom>
              <a:avLst/>
              <a:gdLst/>
              <a:ahLst/>
              <a:cxnLst/>
              <a:rect l="l" t="t"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564643" y="744469"/>
              <a:ext cx="2456505" cy="4408488"/>
            </a:xfrm>
            <a:custGeom>
              <a:avLst/>
              <a:gdLst/>
              <a:ahLst/>
              <a:cxnLst/>
              <a:rect l="l" t="t"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2733036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8700" y="2295526"/>
            <a:ext cx="7200900" cy="357187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85B46A8-CAA1-4212-B0F3-E827B858BA9E}" type="slidenum">
              <a:rPr lang="en-US" altLang="en-US" smtClean="0"/>
              <a:pPr>
                <a:defRPr/>
              </a:pPr>
              <a:t>‹#›</a:t>
            </a:fld>
            <a:endParaRPr lang="en-US" altLang="en-US"/>
          </a:p>
        </p:txBody>
      </p:sp>
    </p:spTree>
    <p:extLst>
      <p:ext uri="{BB962C8B-B14F-4D97-AF65-F5344CB8AC3E}">
        <p14:creationId xmlns:p14="http://schemas.microsoft.com/office/powerpoint/2010/main" val="39227116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80797" y="624156"/>
            <a:ext cx="1490950" cy="524324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8700" y="624156"/>
            <a:ext cx="5724525" cy="524324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26B206F-1D14-4FA8-895D-A6A0165EAB41}" type="slidenum">
              <a:rPr lang="en-US" altLang="en-US" smtClean="0"/>
              <a:pPr>
                <a:defRPr/>
              </a:pPr>
              <a:t>‹#›</a:t>
            </a:fld>
            <a:endParaRPr lang="en-US" altLang="en-US"/>
          </a:p>
        </p:txBody>
      </p:sp>
    </p:spTree>
    <p:extLst>
      <p:ext uri="{BB962C8B-B14F-4D97-AF65-F5344CB8AC3E}">
        <p14:creationId xmlns:p14="http://schemas.microsoft.com/office/powerpoint/2010/main" val="20520385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E643A65-AB96-4E55-9BC8-623145304DBC}" type="slidenum">
              <a:rPr lang="en-US" altLang="en-US" smtClean="0"/>
              <a:pPr>
                <a:defRPr/>
              </a:pPr>
              <a:t>‹#›</a:t>
            </a:fld>
            <a:endParaRPr lang="en-US" altLang="en-US"/>
          </a:p>
        </p:txBody>
      </p:sp>
    </p:spTree>
    <p:extLst>
      <p:ext uri="{BB962C8B-B14F-4D97-AF65-F5344CB8AC3E}">
        <p14:creationId xmlns:p14="http://schemas.microsoft.com/office/powerpoint/2010/main" val="10179662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3769" y="1301361"/>
            <a:ext cx="7209728" cy="2852737"/>
          </a:xfrm>
        </p:spPr>
        <p:txBody>
          <a:bodyPr anchor="b">
            <a:normAutofit/>
          </a:bodyPr>
          <a:lstStyle>
            <a:lvl1pPr algn="r">
              <a:defRPr sz="6000" cap="all"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554181" y="6453386"/>
            <a:ext cx="1216807" cy="404614"/>
          </a:xfrm>
        </p:spPr>
        <p:txBody>
          <a:bodyPr/>
          <a:lstStyle>
            <a:lvl1pPr>
              <a:defRPr>
                <a:solidFill>
                  <a:schemeClr val="tx2"/>
                </a:solidFill>
              </a:defRPr>
            </a:lvl1pPr>
          </a:lstStyle>
          <a:p>
            <a:pPr>
              <a:defRPr/>
            </a:pPr>
            <a:endParaRPr lang="en-US"/>
          </a:p>
        </p:txBody>
      </p:sp>
      <p:sp>
        <p:nvSpPr>
          <p:cNvPr id="5" name="Footer Placeholder 4"/>
          <p:cNvSpPr>
            <a:spLocks noGrp="1"/>
          </p:cNvSpPr>
          <p:nvPr>
            <p:ph type="ftr" sz="quarter" idx="11"/>
          </p:nvPr>
        </p:nvSpPr>
        <p:spPr>
          <a:xfrm>
            <a:off x="1938234" y="6453386"/>
            <a:ext cx="5267533" cy="404614"/>
          </a:xfrm>
        </p:spPr>
        <p:txBody>
          <a:bodyPr/>
          <a:lstStyle>
            <a:lvl1pPr algn="ctr">
              <a:defRPr>
                <a:solidFill>
                  <a:schemeClr val="tx2"/>
                </a:solidFill>
              </a:defRPr>
            </a:lvl1pPr>
          </a:lstStyle>
          <a:p>
            <a:pPr>
              <a:defRPr/>
            </a:pPr>
            <a:endParaRPr lang="en-US"/>
          </a:p>
        </p:txBody>
      </p:sp>
      <p:sp>
        <p:nvSpPr>
          <p:cNvPr id="6"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pPr>
              <a:defRPr/>
            </a:pPr>
            <a:fld id="{3B297F4D-E9AA-4773-82DD-C0B1798E6F58}" type="slidenum">
              <a:rPr lang="en-US" altLang="en-US" smtClean="0"/>
              <a:pPr>
                <a:defRPr/>
              </a:pPr>
              <a:t>‹#›</a:t>
            </a:fld>
            <a:endParaRPr lang="en-US" altLang="en-US"/>
          </a:p>
        </p:txBody>
      </p:sp>
      <p:sp>
        <p:nvSpPr>
          <p:cNvPr id="7" name="Freeform 6"/>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bg2"/>
          </a:solidFill>
          <a:ln w="0">
            <a:noFill/>
            <a:prstDash val="solid"/>
            <a:round/>
            <a:headEnd/>
            <a:tailEnd/>
          </a:ln>
        </p:spPr>
      </p:sp>
      <p:sp>
        <p:nvSpPr>
          <p:cNvPr id="8" name="Freeform 7" title="Crop Mark"/>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10002803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028700" y="2286000"/>
            <a:ext cx="333584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94052" y="2286000"/>
            <a:ext cx="3335840"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0803E27-A1FC-45BB-B838-CBA26763FA30}" type="slidenum">
              <a:rPr lang="en-US" altLang="en-US" smtClean="0"/>
              <a:pPr>
                <a:defRPr/>
              </a:pPr>
              <a:t>‹#›</a:t>
            </a:fld>
            <a:endParaRPr lang="en-US" altLang="en-US"/>
          </a:p>
        </p:txBody>
      </p:sp>
    </p:spTree>
    <p:extLst>
      <p:ext uri="{BB962C8B-B14F-4D97-AF65-F5344CB8AC3E}">
        <p14:creationId xmlns:p14="http://schemas.microsoft.com/office/powerpoint/2010/main" val="24215450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1485900"/>
          </a:xfrm>
        </p:spPr>
        <p:txBody>
          <a:bodyPr/>
          <a:lstStyle>
            <a:lvl1pPr>
              <a:defRPr>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28700" y="2340230"/>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1028700" y="3305208"/>
            <a:ext cx="3335839"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93760" y="2349754"/>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893760" y="3305208"/>
            <a:ext cx="3335840"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8D9EFDD5-F2A5-4EEE-BC02-6C012A86E161}" type="slidenum">
              <a:rPr lang="en-US" altLang="en-US" smtClean="0"/>
              <a:pPr>
                <a:defRPr/>
              </a:pPr>
              <a:t>‹#›</a:t>
            </a:fld>
            <a:endParaRPr lang="en-US" altLang="en-US"/>
          </a:p>
        </p:txBody>
      </p:sp>
    </p:spTree>
    <p:extLst>
      <p:ext uri="{BB962C8B-B14F-4D97-AF65-F5344CB8AC3E}">
        <p14:creationId xmlns:p14="http://schemas.microsoft.com/office/powerpoint/2010/main" val="10008365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751D18EC-4A5C-4454-BEBE-CFFCB50662D3}" type="slidenum">
              <a:rPr lang="en-US" altLang="en-US" smtClean="0"/>
              <a:pPr>
                <a:defRPr/>
              </a:pPr>
              <a:t>‹#›</a:t>
            </a:fld>
            <a:endParaRPr lang="en-US" altLang="en-US"/>
          </a:p>
        </p:txBody>
      </p:sp>
    </p:spTree>
    <p:extLst>
      <p:ext uri="{BB962C8B-B14F-4D97-AF65-F5344CB8AC3E}">
        <p14:creationId xmlns:p14="http://schemas.microsoft.com/office/powerpoint/2010/main" val="2089329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2E25B1AC-09EA-4550-A45C-B7C2BB661D17}" type="slidenum">
              <a:rPr lang="en-US" altLang="en-US" smtClean="0"/>
              <a:pPr>
                <a:defRPr/>
              </a:pPr>
              <a:t>‹#›</a:t>
            </a:fld>
            <a:endParaRPr lang="en-US" altLang="en-US"/>
          </a:p>
        </p:txBody>
      </p:sp>
    </p:spTree>
    <p:extLst>
      <p:ext uri="{BB962C8B-B14F-4D97-AF65-F5344CB8AC3E}">
        <p14:creationId xmlns:p14="http://schemas.microsoft.com/office/powerpoint/2010/main" val="1821821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Autofit/>
          </a:bodyPr>
          <a:lstStyle>
            <a:lvl1pPr>
              <a:lnSpc>
                <a:spcPct val="84000"/>
              </a:lnSpc>
              <a:defRPr sz="4400" baseline="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92015" y="685801"/>
            <a:ext cx="3909060" cy="5175250"/>
          </a:xfrm>
        </p:spPr>
        <p:txBody>
          <a:bodyPr/>
          <a:lstStyle>
            <a:lvl1pPr>
              <a:defRPr sz="1500"/>
            </a:lvl1pPr>
            <a:lvl2pPr>
              <a:defRPr sz="1500"/>
            </a:lvl2pPr>
            <a:lvl3pPr>
              <a:defRPr sz="1350"/>
            </a:lvl3pPr>
            <a:lvl4pPr>
              <a:defRPr sz="135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42925" y="2856344"/>
            <a:ext cx="2891790" cy="3011056"/>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pPr>
              <a:defRPr/>
            </a:pPr>
            <a:endParaRPr lang="en-US"/>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pPr>
              <a:defRPr/>
            </a:pPr>
            <a:endParaRPr lang="en-US"/>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pPr>
              <a:defRPr/>
            </a:pPr>
            <a:fld id="{4384F8F0-352D-4722-AA8B-7711BEADE1D0}" type="slidenum">
              <a:rPr lang="en-US" altLang="en-US" smtClean="0"/>
              <a:pPr>
                <a:defRPr/>
              </a:pPr>
              <a:t>‹#›</a:t>
            </a:fld>
            <a:endParaRPr lang="en-US" altLang="en-US"/>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709555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rmAutofit/>
          </a:bodyPr>
          <a:lstStyle>
            <a:lvl1pPr>
              <a:lnSpc>
                <a:spcPct val="84000"/>
              </a:lnSpc>
              <a:defRPr sz="44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149090" y="1"/>
            <a:ext cx="4994910" cy="6857999"/>
          </a:xfrm>
        </p:spPr>
        <p:txBody>
          <a:bodyPr anchor="t">
            <a:normAutofit/>
          </a:bodyPr>
          <a:lstStyle>
            <a:lvl1pPr marL="0" indent="0">
              <a:buNone/>
              <a:defRPr sz="1500"/>
            </a:lvl1pPr>
            <a:lvl2pPr marL="342900" indent="0">
              <a:buNone/>
              <a:defRPr sz="1500"/>
            </a:lvl2pPr>
            <a:lvl3pPr marL="685800" indent="0">
              <a:buNone/>
              <a:defRPr sz="15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542925" y="2855968"/>
            <a:ext cx="2891790" cy="3011432"/>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pPr>
              <a:defRPr/>
            </a:pPr>
            <a:endParaRPr lang="en-US"/>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pPr>
              <a:defRPr/>
            </a:pPr>
            <a:endParaRPr lang="en-US"/>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pPr>
              <a:defRPr/>
            </a:pPr>
            <a:fld id="{51DD2758-3E94-433F-AC69-F3025249AA6F}" type="slidenum">
              <a:rPr lang="en-US" altLang="en-US" smtClean="0"/>
              <a:pPr>
                <a:defRPr/>
              </a:pPr>
              <a:t>‹#›</a:t>
            </a:fld>
            <a:endParaRPr lang="en-US" altLang="en-US"/>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820446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685800"/>
            <a:ext cx="7200900" cy="14859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8700" y="2286000"/>
            <a:ext cx="7200900" cy="35814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42987" y="6453386"/>
            <a:ext cx="903429" cy="404614"/>
          </a:xfrm>
          <a:prstGeom prst="rect">
            <a:avLst/>
          </a:prstGeom>
        </p:spPr>
        <p:txBody>
          <a:bodyPr vert="horz" lIns="91440" tIns="45720" rIns="91440" bIns="45720" rtlCol="0" anchor="ctr"/>
          <a:lstStyle>
            <a:lvl1pPr algn="l">
              <a:defRPr sz="1000" baseline="0">
                <a:solidFill>
                  <a:schemeClr val="tx2"/>
                </a:solidFill>
              </a:defRPr>
            </a:lvl1pPr>
          </a:lstStyle>
          <a:p>
            <a:pPr>
              <a:defRPr/>
            </a:pPr>
            <a:endParaRPr lang="en-US"/>
          </a:p>
        </p:txBody>
      </p:sp>
      <p:sp>
        <p:nvSpPr>
          <p:cNvPr id="5" name="Footer Placeholder 4"/>
          <p:cNvSpPr>
            <a:spLocks noGrp="1"/>
          </p:cNvSpPr>
          <p:nvPr>
            <p:ph type="ftr" sz="quarter" idx="3"/>
          </p:nvPr>
        </p:nvSpPr>
        <p:spPr>
          <a:xfrm>
            <a:off x="2170173" y="6453386"/>
            <a:ext cx="4710623" cy="404614"/>
          </a:xfrm>
          <a:prstGeom prst="rect">
            <a:avLst/>
          </a:prstGeom>
        </p:spPr>
        <p:txBody>
          <a:bodyPr vert="horz" lIns="91440" tIns="45720" rIns="91440" bIns="45720" rtlCol="0" anchor="ctr"/>
          <a:lstStyle>
            <a:lvl1pPr algn="l">
              <a:defRPr sz="1000" baseline="0">
                <a:solidFill>
                  <a:schemeClr val="tx2"/>
                </a:solidFill>
              </a:defRPr>
            </a:lvl1pPr>
          </a:lstStyle>
          <a:p>
            <a:pPr>
              <a:defRPr/>
            </a:pPr>
            <a:endParaRPr lang="en-US"/>
          </a:p>
        </p:txBody>
      </p:sp>
      <p:sp>
        <p:nvSpPr>
          <p:cNvPr id="6" name="Slide Number Placeholder 5"/>
          <p:cNvSpPr>
            <a:spLocks noGrp="1"/>
          </p:cNvSpPr>
          <p:nvPr>
            <p:ph type="sldNum" sz="quarter" idx="4"/>
          </p:nvPr>
        </p:nvSpPr>
        <p:spPr>
          <a:xfrm>
            <a:off x="7104552" y="6453386"/>
            <a:ext cx="1197219" cy="404614"/>
          </a:xfrm>
          <a:prstGeom prst="rect">
            <a:avLst/>
          </a:prstGeom>
        </p:spPr>
        <p:txBody>
          <a:bodyPr vert="horz" lIns="91440" tIns="45720" rIns="91440" bIns="45720" rtlCol="0" anchor="ctr"/>
          <a:lstStyle>
            <a:lvl1pPr algn="r">
              <a:defRPr sz="1000" baseline="0">
                <a:solidFill>
                  <a:schemeClr val="tx2"/>
                </a:solidFill>
              </a:defRPr>
            </a:lvl1pPr>
          </a:lstStyle>
          <a:p>
            <a:pPr>
              <a:defRPr/>
            </a:pPr>
            <a:fld id="{00295ABB-D5FD-428C-9A54-D32FAAF8CCBE}" type="slidenum">
              <a:rPr lang="en-US" altLang="en-US" smtClean="0"/>
              <a:pPr>
                <a:defRPr/>
              </a:pPr>
              <a:t>‹#›</a:t>
            </a:fld>
            <a:endParaRPr lang="en-US" altLang="en-US"/>
          </a:p>
        </p:txBody>
      </p:sp>
      <p:sp>
        <p:nvSpPr>
          <p:cNvPr id="9" name="Rectangle 8"/>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title="Side bar"/>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01538345"/>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912">
          <p15:clr>
            <a:srgbClr val="F26B43"/>
          </p15:clr>
        </p15:guide>
        <p15:guide id="2" pos="936">
          <p15:clr>
            <a:srgbClr val="F26B43"/>
          </p15:clr>
        </p15:guide>
        <p15:guide id="3" pos="864">
          <p15:clr>
            <a:srgbClr val="F26B43"/>
          </p15:clr>
        </p15:guide>
        <p15:guide id="0" orient="horz" pos="1368">
          <p15:clr>
            <a:srgbClr val="F26B43"/>
          </p15:clr>
        </p15:guide>
        <p15:guide id="4" orient="horz" pos="1440">
          <p15:clr>
            <a:srgbClr val="F26B43"/>
          </p15:clr>
        </p15:guide>
        <p15:guide id="5" orient="horz" pos="3696">
          <p15:clr>
            <a:srgbClr val="F26B43"/>
          </p15:clr>
        </p15:guide>
        <p15:guide id="6" orient="horz" pos="432">
          <p15:clr>
            <a:srgbClr val="F26B43"/>
          </p15:clr>
        </p15:guide>
        <p15:guide id="7" orient="horz" pos="1512">
          <p15:clr>
            <a:srgbClr val="F26B43"/>
          </p15:clr>
        </p15:guide>
        <p15:guide id="8" pos="5184">
          <p15:clr>
            <a:srgbClr val="F26B43"/>
          </p15:clr>
        </p15:guide>
        <p15:guide id="9" pos="702">
          <p15:clr>
            <a:srgbClr val="F26B43"/>
          </p15:clr>
        </p15:guide>
        <p15:guide id="10" pos="648">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tags" Target="../tags/tag1.xml"/><Relationship Id="rId1" Type="http://schemas.openxmlformats.org/officeDocument/2006/relationships/video" Target="NULL" TargetMode="External"/><Relationship Id="rId6" Type="http://schemas.openxmlformats.org/officeDocument/2006/relationships/image" Target="../media/image1.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8.mp4"/><Relationship Id="rId7" Type="http://schemas.openxmlformats.org/officeDocument/2006/relationships/image" Target="../media/image9.png"/><Relationship Id="rId2" Type="http://schemas.openxmlformats.org/officeDocument/2006/relationships/tags" Target="../tags/tag13.xml"/><Relationship Id="rId1" Type="http://schemas.openxmlformats.org/officeDocument/2006/relationships/video" Target="NULL" TargetMode="External"/><Relationship Id="rId6" Type="http://schemas.openxmlformats.org/officeDocument/2006/relationships/notesSlide" Target="../notesSlides/notesSlide8.xml"/><Relationship Id="rId5" Type="http://schemas.openxmlformats.org/officeDocument/2006/relationships/slideLayout" Target="../slideLayouts/slideLayout7.xml"/><Relationship Id="rId10" Type="http://schemas.openxmlformats.org/officeDocument/2006/relationships/image" Target="../media/image14.png"/><Relationship Id="rId4" Type="http://schemas.openxmlformats.org/officeDocument/2006/relationships/tags" Target="../tags/tag14.xml"/><Relationship Id="rId9" Type="http://schemas.microsoft.com/office/2011/relationships/inkAction" Target="../ink/inkAction6.xml"/></Relationships>
</file>

<file path=ppt/slides/_rels/slide11.xml.rels><?xml version="1.0" encoding="UTF-8" standalone="yes"?>
<Relationships xmlns="http://schemas.openxmlformats.org/package/2006/relationships"><Relationship Id="rId8" Type="http://schemas.microsoft.com/office/2011/relationships/inkAction" Target="../ink/inkAction7.xml"/><Relationship Id="rId3" Type="http://schemas.microsoft.com/office/2007/relationships/media" Target="../media/media9.mp4"/><Relationship Id="rId7" Type="http://schemas.openxmlformats.org/officeDocument/2006/relationships/image" Target="../media/image1.png"/><Relationship Id="rId2" Type="http://schemas.openxmlformats.org/officeDocument/2006/relationships/tags" Target="../tags/tag15.xml"/><Relationship Id="rId1" Type="http://schemas.openxmlformats.org/officeDocument/2006/relationships/video" Target="NULL" TargetMode="External"/><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tags" Target="../tags/tag16.xml"/><Relationship Id="rId9" Type="http://schemas.openxmlformats.org/officeDocument/2006/relationships/image" Target="../media/image140.png"/></Relationships>
</file>

<file path=ppt/slides/_rels/slide12.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13.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microsoft.com/office/2011/relationships/inkAction" Target="../ink/inkAction8.xml"/><Relationship Id="rId3" Type="http://schemas.microsoft.com/office/2007/relationships/media" Target="../media/media11.mp4"/><Relationship Id="rId7" Type="http://schemas.openxmlformats.org/officeDocument/2006/relationships/image" Target="../media/image1.png"/><Relationship Id="rId2" Type="http://schemas.openxmlformats.org/officeDocument/2006/relationships/tags" Target="../tags/tag18.xml"/><Relationship Id="rId1" Type="http://schemas.openxmlformats.org/officeDocument/2006/relationships/video" Target="NULL" TargetMode="External"/><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openxmlformats.org/officeDocument/2006/relationships/tags" Target="../tags/tag19.xml"/><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microsoft.com/office/2011/relationships/inkAction" Target="../ink/inkAction9.xml"/><Relationship Id="rId3" Type="http://schemas.microsoft.com/office/2007/relationships/media" Target="../media/media12.mp4"/><Relationship Id="rId7" Type="http://schemas.openxmlformats.org/officeDocument/2006/relationships/image" Target="../media/image1.png"/><Relationship Id="rId2" Type="http://schemas.openxmlformats.org/officeDocument/2006/relationships/tags" Target="../tags/tag20.xml"/><Relationship Id="rId1" Type="http://schemas.openxmlformats.org/officeDocument/2006/relationships/video" Target="NULL" TargetMode="External"/><Relationship Id="rId6" Type="http://schemas.openxmlformats.org/officeDocument/2006/relationships/notesSlide" Target="../notesSlides/notesSlide12.xml"/><Relationship Id="rId5" Type="http://schemas.openxmlformats.org/officeDocument/2006/relationships/slideLayout" Target="../slideLayouts/slideLayout2.xml"/><Relationship Id="rId4" Type="http://schemas.openxmlformats.org/officeDocument/2006/relationships/tags" Target="../tags/tag21.xml"/><Relationship Id="rId9" Type="http://schemas.openxmlformats.org/officeDocument/2006/relationships/image" Target="../media/image17.png"/></Relationships>
</file>

<file path=ppt/slides/_rels/slide15.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13.mp4"/><Relationship Id="rId7" Type="http://schemas.openxmlformats.org/officeDocument/2006/relationships/hyperlink" Target="http://www.eiu.edu/careers/resumes.php" TargetMode="External"/><Relationship Id="rId2" Type="http://schemas.openxmlformats.org/officeDocument/2006/relationships/tags" Target="../tags/tag22.xml"/><Relationship Id="rId1" Type="http://schemas.openxmlformats.org/officeDocument/2006/relationships/video" Target="NULL" TargetMode="External"/><Relationship Id="rId6" Type="http://schemas.openxmlformats.org/officeDocument/2006/relationships/notesSlide" Target="../notesSlides/notesSlide13.xml"/><Relationship Id="rId5" Type="http://schemas.openxmlformats.org/officeDocument/2006/relationships/slideLayout" Target="../slideLayouts/slideLayout2.xml"/><Relationship Id="rId10" Type="http://schemas.openxmlformats.org/officeDocument/2006/relationships/image" Target="../media/image18.png"/><Relationship Id="rId4" Type="http://schemas.openxmlformats.org/officeDocument/2006/relationships/tags" Target="../tags/tag23.xml"/><Relationship Id="rId9" Type="http://schemas.microsoft.com/office/2011/relationships/inkAction" Target="../ink/inkAction10.xml"/></Relationships>
</file>

<file path=ppt/slides/_rels/slide16.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14.mp4"/><Relationship Id="rId7" Type="http://schemas.openxmlformats.org/officeDocument/2006/relationships/image" Target="../media/image15.png"/><Relationship Id="rId2" Type="http://schemas.openxmlformats.org/officeDocument/2006/relationships/tags" Target="../tags/tag24.xml"/><Relationship Id="rId1" Type="http://schemas.openxmlformats.org/officeDocument/2006/relationships/video" Target="NULL" TargetMode="External"/><Relationship Id="rId6" Type="http://schemas.openxmlformats.org/officeDocument/2006/relationships/notesSlide" Target="../notesSlides/notesSlide14.xml"/><Relationship Id="rId5" Type="http://schemas.openxmlformats.org/officeDocument/2006/relationships/slideLayout" Target="../slideLayouts/slideLayout7.xml"/><Relationship Id="rId10" Type="http://schemas.openxmlformats.org/officeDocument/2006/relationships/image" Target="../media/image21.png"/><Relationship Id="rId4" Type="http://schemas.openxmlformats.org/officeDocument/2006/relationships/tags" Target="../tags/tag25.xml"/><Relationship Id="rId9" Type="http://schemas.microsoft.com/office/2011/relationships/inkAction" Target="../ink/inkAction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microsoft.com/office/2011/relationships/inkAction" Target="../ink/inkAction12.xml"/><Relationship Id="rId3" Type="http://schemas.microsoft.com/office/2007/relationships/media" Target="../media/media15.mp4"/><Relationship Id="rId7" Type="http://schemas.openxmlformats.org/officeDocument/2006/relationships/image" Target="../media/image1.png"/><Relationship Id="rId2" Type="http://schemas.openxmlformats.org/officeDocument/2006/relationships/tags" Target="../tags/tag26.xml"/><Relationship Id="rId1" Type="http://schemas.openxmlformats.org/officeDocument/2006/relationships/video" Target="NULL" TargetMode="External"/><Relationship Id="rId6" Type="http://schemas.openxmlformats.org/officeDocument/2006/relationships/notesSlide" Target="../notesSlides/notesSlide16.xml"/><Relationship Id="rId5" Type="http://schemas.openxmlformats.org/officeDocument/2006/relationships/slideLayout" Target="../slideLayouts/slideLayout2.xml"/><Relationship Id="rId4" Type="http://schemas.openxmlformats.org/officeDocument/2006/relationships/tags" Target="../tags/tag27.xml"/><Relationship Id="rId9" Type="http://schemas.openxmlformats.org/officeDocument/2006/relationships/image" Target="../media/image22.png"/></Relationships>
</file>

<file path=ppt/slides/_rels/slide19.xml.rels><?xml version="1.0" encoding="UTF-8" standalone="yes"?>
<Relationships xmlns="http://schemas.openxmlformats.org/package/2006/relationships"><Relationship Id="rId8" Type="http://schemas.microsoft.com/office/2011/relationships/inkAction" Target="../ink/inkAction13.xml"/><Relationship Id="rId3" Type="http://schemas.microsoft.com/office/2007/relationships/media" Target="../media/media16.mp4"/><Relationship Id="rId7" Type="http://schemas.openxmlformats.org/officeDocument/2006/relationships/image" Target="../media/image1.png"/><Relationship Id="rId2" Type="http://schemas.openxmlformats.org/officeDocument/2006/relationships/tags" Target="../tags/tag28.xml"/><Relationship Id="rId1" Type="http://schemas.openxmlformats.org/officeDocument/2006/relationships/video" Target="NULL" TargetMode="External"/><Relationship Id="rId6" Type="http://schemas.openxmlformats.org/officeDocument/2006/relationships/notesSlide" Target="../notesSlides/notesSlide17.xml"/><Relationship Id="rId5" Type="http://schemas.openxmlformats.org/officeDocument/2006/relationships/slideLayout" Target="../slideLayouts/slideLayout2.xml"/><Relationship Id="rId4" Type="http://schemas.openxmlformats.org/officeDocument/2006/relationships/tags" Target="../tags/tag29.xml"/><Relationship Id="rId9"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hyperlink" Target="https://www.eiu.edu/healthst/portfolio.php" TargetMode="External"/><Relationship Id="rId3" Type="http://schemas.microsoft.com/office/2007/relationships/media" Target="../media/media2.mp4"/><Relationship Id="rId7" Type="http://schemas.openxmlformats.org/officeDocument/2006/relationships/hyperlink" Target="https://www.eiu.edu/healthst/HSTinternship.php" TargetMode="External"/><Relationship Id="rId12" Type="http://schemas.openxmlformats.org/officeDocument/2006/relationships/image" Target="../media/image3.png"/><Relationship Id="rId2" Type="http://schemas.openxmlformats.org/officeDocument/2006/relationships/tags" Target="../tags/tag2.xml"/><Relationship Id="rId1" Type="http://schemas.openxmlformats.org/officeDocument/2006/relationships/video" Target="NULL" TargetMode="External"/><Relationship Id="rId6" Type="http://schemas.openxmlformats.org/officeDocument/2006/relationships/notesSlide" Target="../notesSlides/notesSlide2.xml"/><Relationship Id="rId11" Type="http://schemas.microsoft.com/office/2011/relationships/inkAction" Target="../ink/inkAction1.xml"/><Relationship Id="rId5" Type="http://schemas.openxmlformats.org/officeDocument/2006/relationships/slideLayout" Target="../slideLayouts/slideLayout1.xml"/><Relationship Id="rId10" Type="http://schemas.openxmlformats.org/officeDocument/2006/relationships/image" Target="../media/image1.png"/><Relationship Id="rId4" Type="http://schemas.openxmlformats.org/officeDocument/2006/relationships/tags" Target="../tags/tag3.xml"/><Relationship Id="rId9" Type="http://schemas.openxmlformats.org/officeDocument/2006/relationships/hyperlink" Target="https://www.eiu.edu/healthpromotion/HSTinternship.php" TargetMode="External"/></Relationships>
</file>

<file path=ppt/slides/_rels/slide20.xml.rels><?xml version="1.0" encoding="UTF-8" standalone="yes"?>
<Relationships xmlns="http://schemas.openxmlformats.org/package/2006/relationships"><Relationship Id="rId3" Type="http://schemas.microsoft.com/office/2007/relationships/media" Target="../media/media17.mp4"/><Relationship Id="rId7" Type="http://schemas.openxmlformats.org/officeDocument/2006/relationships/image" Target="../media/image19.png"/><Relationship Id="rId2" Type="http://schemas.openxmlformats.org/officeDocument/2006/relationships/tags" Target="../tags/tag30.xml"/><Relationship Id="rId1" Type="http://schemas.openxmlformats.org/officeDocument/2006/relationships/video" Target="NULL" TargetMode="External"/><Relationship Id="rId6" Type="http://schemas.openxmlformats.org/officeDocument/2006/relationships/image" Target="../media/image1.png"/><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microsoft.com/office/2011/relationships/inkAction" Target="../ink/inkAction14.xml"/><Relationship Id="rId3" Type="http://schemas.microsoft.com/office/2007/relationships/media" Target="../media/media18.mp4"/><Relationship Id="rId7" Type="http://schemas.openxmlformats.org/officeDocument/2006/relationships/image" Target="../media/image1.png"/><Relationship Id="rId2" Type="http://schemas.openxmlformats.org/officeDocument/2006/relationships/tags" Target="../tags/tag31.xml"/><Relationship Id="rId1" Type="http://schemas.openxmlformats.org/officeDocument/2006/relationships/video" Target="NULL" TargetMode="External"/><Relationship Id="rId6" Type="http://schemas.openxmlformats.org/officeDocument/2006/relationships/notesSlide" Target="../notesSlides/notesSlide19.xml"/><Relationship Id="rId5" Type="http://schemas.openxmlformats.org/officeDocument/2006/relationships/slideLayout" Target="../slideLayouts/slideLayout2.xml"/><Relationship Id="rId4" Type="http://schemas.openxmlformats.org/officeDocument/2006/relationships/tags" Target="../tags/tag32.xml"/><Relationship Id="rId9" Type="http://schemas.openxmlformats.org/officeDocument/2006/relationships/image" Target="../media/image2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media" Target="../media/media19.mp4"/><Relationship Id="rId7" Type="http://schemas.openxmlformats.org/officeDocument/2006/relationships/image" Target="../media/image20.png"/><Relationship Id="rId2" Type="http://schemas.openxmlformats.org/officeDocument/2006/relationships/tags" Target="../tags/tag33.xml"/><Relationship Id="rId1" Type="http://schemas.openxmlformats.org/officeDocument/2006/relationships/video" Target="NULL" TargetMode="External"/><Relationship Id="rId6" Type="http://schemas.openxmlformats.org/officeDocument/2006/relationships/notesSlide" Target="../notesSlides/notesSlide21.xml"/><Relationship Id="rId11" Type="http://schemas.openxmlformats.org/officeDocument/2006/relationships/image" Target="../media/image29.png"/><Relationship Id="rId5" Type="http://schemas.openxmlformats.org/officeDocument/2006/relationships/slideLayout" Target="../slideLayouts/slideLayout2.xml"/><Relationship Id="rId10" Type="http://schemas.microsoft.com/office/2011/relationships/inkAction" Target="../ink/inkAction15.xml"/><Relationship Id="rId4" Type="http://schemas.openxmlformats.org/officeDocument/2006/relationships/tags" Target="../tags/tag34.xml"/><Relationship Id="rId9" Type="http://schemas.openxmlformats.org/officeDocument/2006/relationships/image" Target="../media/image1.png"/></Relationships>
</file>

<file path=ppt/slides/_rels/slide24.xml.rels><?xml version="1.0" encoding="UTF-8" standalone="yes"?>
<Relationships xmlns="http://schemas.openxmlformats.org/package/2006/relationships"><Relationship Id="rId8" Type="http://schemas.microsoft.com/office/2011/relationships/inkAction" Target="../ink/inkAction16.xml"/><Relationship Id="rId3" Type="http://schemas.microsoft.com/office/2007/relationships/media" Target="../media/media20.mp4"/><Relationship Id="rId7" Type="http://schemas.openxmlformats.org/officeDocument/2006/relationships/image" Target="../media/image1.png"/><Relationship Id="rId2" Type="http://schemas.openxmlformats.org/officeDocument/2006/relationships/tags" Target="../tags/tag35.xml"/><Relationship Id="rId1" Type="http://schemas.openxmlformats.org/officeDocument/2006/relationships/video" Target="NULL" TargetMode="External"/><Relationship Id="rId6" Type="http://schemas.openxmlformats.org/officeDocument/2006/relationships/notesSlide" Target="../notesSlides/notesSlide22.xml"/><Relationship Id="rId5" Type="http://schemas.openxmlformats.org/officeDocument/2006/relationships/slideLayout" Target="../slideLayouts/slideLayout2.xml"/><Relationship Id="rId4" Type="http://schemas.openxmlformats.org/officeDocument/2006/relationships/tags" Target="../tags/tag36.xml"/><Relationship Id="rId9"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microsoft.com/office/2007/relationships/media" Target="../media/media21.mp4"/><Relationship Id="rId7" Type="http://schemas.openxmlformats.org/officeDocument/2006/relationships/image" Target="../media/image1.png"/><Relationship Id="rId2" Type="http://schemas.openxmlformats.org/officeDocument/2006/relationships/tags" Target="../tags/tag37.xml"/><Relationship Id="rId1" Type="http://schemas.openxmlformats.org/officeDocument/2006/relationships/video" Target="NULL" TargetMode="External"/><Relationship Id="rId6" Type="http://schemas.openxmlformats.org/officeDocument/2006/relationships/image" Target="../media/image25.png"/><Relationship Id="rId5" Type="http://schemas.openxmlformats.org/officeDocument/2006/relationships/notesSlide" Target="../notesSlides/notesSlide23.xml"/><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22.mp4"/><Relationship Id="rId7" Type="http://schemas.openxmlformats.org/officeDocument/2006/relationships/hyperlink" Target="https://www.eiu.edu/healthst/aboutesg.php" TargetMode="External"/><Relationship Id="rId2" Type="http://schemas.openxmlformats.org/officeDocument/2006/relationships/tags" Target="../tags/tag38.xml"/><Relationship Id="rId1" Type="http://schemas.openxmlformats.org/officeDocument/2006/relationships/video" Target="NULL" TargetMode="External"/><Relationship Id="rId6" Type="http://schemas.openxmlformats.org/officeDocument/2006/relationships/notesSlide" Target="../notesSlides/notesSlide24.xml"/><Relationship Id="rId5" Type="http://schemas.openxmlformats.org/officeDocument/2006/relationships/slideLayout" Target="../slideLayouts/slideLayout2.xml"/><Relationship Id="rId10" Type="http://schemas.openxmlformats.org/officeDocument/2006/relationships/image" Target="../media/image32.png"/><Relationship Id="rId4" Type="http://schemas.openxmlformats.org/officeDocument/2006/relationships/tags" Target="../tags/tag39.xml"/><Relationship Id="rId9" Type="http://schemas.microsoft.com/office/2011/relationships/inkAction" Target="../ink/inkAction17.xml"/></Relationships>
</file>

<file path=ppt/slides/_rels/slide27.xml.rels><?xml version="1.0" encoding="UTF-8" standalone="yes"?>
<Relationships xmlns="http://schemas.openxmlformats.org/package/2006/relationships"><Relationship Id="rId8" Type="http://schemas.microsoft.com/office/2011/relationships/inkAction" Target="../ink/inkAction18.xml"/><Relationship Id="rId3" Type="http://schemas.microsoft.com/office/2007/relationships/media" Target="../media/media23.mp4"/><Relationship Id="rId7" Type="http://schemas.openxmlformats.org/officeDocument/2006/relationships/image" Target="../media/image1.png"/><Relationship Id="rId2" Type="http://schemas.openxmlformats.org/officeDocument/2006/relationships/tags" Target="../tags/tag40.xml"/><Relationship Id="rId1" Type="http://schemas.openxmlformats.org/officeDocument/2006/relationships/video" Target="NULL" TargetMode="External"/><Relationship Id="rId6" Type="http://schemas.openxmlformats.org/officeDocument/2006/relationships/notesSlide" Target="../notesSlides/notesSlide25.xml"/><Relationship Id="rId5" Type="http://schemas.openxmlformats.org/officeDocument/2006/relationships/slideLayout" Target="../slideLayouts/slideLayout2.xml"/><Relationship Id="rId4" Type="http://schemas.openxmlformats.org/officeDocument/2006/relationships/tags" Target="../tags/tag41.xml"/><Relationship Id="rId9"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microsoft.com/office/2007/relationships/media" Target="../media/media24.mp4"/><Relationship Id="rId2" Type="http://schemas.openxmlformats.org/officeDocument/2006/relationships/tags" Target="../tags/tag42.xml"/><Relationship Id="rId1" Type="http://schemas.openxmlformats.org/officeDocument/2006/relationships/video" Target="NULL" TargetMode="External"/><Relationship Id="rId6" Type="http://schemas.openxmlformats.org/officeDocument/2006/relationships/image" Target="../media/image1.png"/><Relationship Id="rId5" Type="http://schemas.openxmlformats.org/officeDocument/2006/relationships/notesSlide" Target="../notesSlides/notesSlide26.xml"/><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microsoft.com/office/2011/relationships/inkAction" Target="../ink/inkAction19.xml"/><Relationship Id="rId3" Type="http://schemas.microsoft.com/office/2007/relationships/media" Target="../media/media25.mp4"/><Relationship Id="rId7" Type="http://schemas.openxmlformats.org/officeDocument/2006/relationships/image" Target="../media/image1.png"/><Relationship Id="rId2" Type="http://schemas.openxmlformats.org/officeDocument/2006/relationships/tags" Target="../tags/tag43.xml"/><Relationship Id="rId1" Type="http://schemas.openxmlformats.org/officeDocument/2006/relationships/video" Target="NULL" TargetMode="External"/><Relationship Id="rId6" Type="http://schemas.openxmlformats.org/officeDocument/2006/relationships/notesSlide" Target="../notesSlides/notesSlide27.xml"/><Relationship Id="rId5" Type="http://schemas.openxmlformats.org/officeDocument/2006/relationships/slideLayout" Target="../slideLayouts/slideLayout2.xml"/><Relationship Id="rId4" Type="http://schemas.openxmlformats.org/officeDocument/2006/relationships/tags" Target="../tags/tag44.xml"/><Relationship Id="rId9"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microsoft.com/office/2007/relationships/media" Target="../media/media3.mp4"/><Relationship Id="rId7" Type="http://schemas.openxmlformats.org/officeDocument/2006/relationships/image" Target="../media/image1.png"/><Relationship Id="rId2" Type="http://schemas.openxmlformats.org/officeDocument/2006/relationships/tags" Target="../tags/tag4.xml"/><Relationship Id="rId1" Type="http://schemas.openxmlformats.org/officeDocument/2006/relationships/video" Target="NULL" TargetMode="External"/><Relationship Id="rId6" Type="http://schemas.openxmlformats.org/officeDocument/2006/relationships/image" Target="../media/image2.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microsoft.com/office/2011/relationships/inkAction" Target="../ink/inkAction20.xml"/><Relationship Id="rId3" Type="http://schemas.microsoft.com/office/2007/relationships/media" Target="../media/media26.mp4"/><Relationship Id="rId7" Type="http://schemas.openxmlformats.org/officeDocument/2006/relationships/image" Target="../media/image1.png"/><Relationship Id="rId2" Type="http://schemas.openxmlformats.org/officeDocument/2006/relationships/tags" Target="../tags/tag45.xml"/><Relationship Id="rId1" Type="http://schemas.openxmlformats.org/officeDocument/2006/relationships/video" Target="NULL" TargetMode="External"/><Relationship Id="rId6" Type="http://schemas.openxmlformats.org/officeDocument/2006/relationships/notesSlide" Target="../notesSlides/notesSlide28.xml"/><Relationship Id="rId5" Type="http://schemas.openxmlformats.org/officeDocument/2006/relationships/slideLayout" Target="../slideLayouts/slideLayout2.xml"/><Relationship Id="rId4" Type="http://schemas.openxmlformats.org/officeDocument/2006/relationships/tags" Target="../tags/tag46.xml"/><Relationship Id="rId9" Type="http://schemas.openxmlformats.org/officeDocument/2006/relationships/image" Target="../media/image40.png"/></Relationships>
</file>

<file path=ppt/slides/_rels/slide32.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media" Target="../media/media27.mp4"/><Relationship Id="rId7" Type="http://schemas.microsoft.com/office/2011/relationships/inkAction" Target="../ink/inkAction21.xml"/><Relationship Id="rId2" Type="http://schemas.openxmlformats.org/officeDocument/2006/relationships/tags" Target="../tags/tag47.xml"/><Relationship Id="rId1" Type="http://schemas.openxmlformats.org/officeDocument/2006/relationships/video" Target="NULL" TargetMode="External"/><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tags" Target="../tags/tag48.xml"/></Relationships>
</file>

<file path=ppt/slides/_rels/slide33.xml.rels><?xml version="1.0" encoding="UTF-8" standalone="yes"?>
<Relationships xmlns="http://schemas.openxmlformats.org/package/2006/relationships"><Relationship Id="rId8" Type="http://schemas.microsoft.com/office/2011/relationships/inkAction" Target="../ink/inkAction22.xml"/><Relationship Id="rId3" Type="http://schemas.microsoft.com/office/2007/relationships/media" Target="../media/media28.mp4"/><Relationship Id="rId7" Type="http://schemas.openxmlformats.org/officeDocument/2006/relationships/image" Target="../media/image1.png"/><Relationship Id="rId2" Type="http://schemas.openxmlformats.org/officeDocument/2006/relationships/tags" Target="../tags/tag49.xml"/><Relationship Id="rId1" Type="http://schemas.openxmlformats.org/officeDocument/2006/relationships/video" Target="NULL" TargetMode="External"/><Relationship Id="rId6" Type="http://schemas.openxmlformats.org/officeDocument/2006/relationships/image" Target="../media/image27.png"/><Relationship Id="rId5" Type="http://schemas.openxmlformats.org/officeDocument/2006/relationships/slideLayout" Target="../slideLayouts/slideLayout2.xml"/><Relationship Id="rId4" Type="http://schemas.openxmlformats.org/officeDocument/2006/relationships/tags" Target="../tags/tag50.xml"/><Relationship Id="rId9"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microsoft.com/office/2007/relationships/media" Target="../media/media29.mp4"/><Relationship Id="rId2" Type="http://schemas.openxmlformats.org/officeDocument/2006/relationships/tags" Target="../tags/tag51.xml"/><Relationship Id="rId1" Type="http://schemas.openxmlformats.org/officeDocument/2006/relationships/video" Target="NULL" TargetMode="External"/><Relationship Id="rId6" Type="http://schemas.openxmlformats.org/officeDocument/2006/relationships/image" Target="../media/image1.png"/><Relationship Id="rId5" Type="http://schemas.openxmlformats.org/officeDocument/2006/relationships/image" Target="../media/image28.png"/><Relationship Id="rId4"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30.mp4"/><Relationship Id="rId7" Type="http://schemas.openxmlformats.org/officeDocument/2006/relationships/image" Target="../media/image31.png"/><Relationship Id="rId2" Type="http://schemas.openxmlformats.org/officeDocument/2006/relationships/tags" Target="../tags/tag52.xml"/><Relationship Id="rId1" Type="http://schemas.openxmlformats.org/officeDocument/2006/relationships/video" Target="NULL" TargetMode="External"/><Relationship Id="rId6" Type="http://schemas.openxmlformats.org/officeDocument/2006/relationships/notesSlide" Target="../notesSlides/notesSlide29.xml"/><Relationship Id="rId5" Type="http://schemas.openxmlformats.org/officeDocument/2006/relationships/slideLayout" Target="../slideLayouts/slideLayout2.xml"/><Relationship Id="rId10" Type="http://schemas.openxmlformats.org/officeDocument/2006/relationships/image" Target="../media/image46.png"/><Relationship Id="rId4" Type="http://schemas.openxmlformats.org/officeDocument/2006/relationships/tags" Target="../tags/tag53.xml"/><Relationship Id="rId9" Type="http://schemas.microsoft.com/office/2011/relationships/inkAction" Target="../ink/inkAction23.xml"/></Relationships>
</file>

<file path=ppt/slides/_rels/slide36.xml.rels><?xml version="1.0" encoding="UTF-8" standalone="yes"?>
<Relationships xmlns="http://schemas.openxmlformats.org/package/2006/relationships"><Relationship Id="rId8" Type="http://schemas.openxmlformats.org/officeDocument/2006/relationships/image" Target="../media/image47.png"/><Relationship Id="rId3" Type="http://schemas.microsoft.com/office/2007/relationships/media" Target="../media/media31.mp4"/><Relationship Id="rId7" Type="http://schemas.microsoft.com/office/2011/relationships/inkAction" Target="../ink/inkAction24.xml"/><Relationship Id="rId2" Type="http://schemas.openxmlformats.org/officeDocument/2006/relationships/tags" Target="../tags/tag54.xml"/><Relationship Id="rId1" Type="http://schemas.openxmlformats.org/officeDocument/2006/relationships/video" Target="NULL" TargetMode="External"/><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tags" Target="../tags/tag55.xml"/></Relationships>
</file>

<file path=ppt/slides/_rels/slide37.xml.rels><?xml version="1.0" encoding="UTF-8" standalone="yes"?>
<Relationships xmlns="http://schemas.openxmlformats.org/package/2006/relationships"><Relationship Id="rId8" Type="http://schemas.openxmlformats.org/officeDocument/2006/relationships/hyperlink" Target="https://www.eiu.edu/healthst/portfolio.php" TargetMode="External"/><Relationship Id="rId3" Type="http://schemas.microsoft.com/office/2007/relationships/media" Target="../media/media32.mp4"/><Relationship Id="rId7" Type="http://schemas.openxmlformats.org/officeDocument/2006/relationships/hyperlink" Target="https://www.eiu.edu/healthst/HSTinternship.php" TargetMode="External"/><Relationship Id="rId12" Type="http://schemas.openxmlformats.org/officeDocument/2006/relationships/image" Target="../media/image48.png"/><Relationship Id="rId2" Type="http://schemas.openxmlformats.org/officeDocument/2006/relationships/tags" Target="../tags/tag56.xml"/><Relationship Id="rId1" Type="http://schemas.openxmlformats.org/officeDocument/2006/relationships/video" Target="NULL" TargetMode="External"/><Relationship Id="rId6" Type="http://schemas.openxmlformats.org/officeDocument/2006/relationships/notesSlide" Target="../notesSlides/notesSlide30.xml"/><Relationship Id="rId11" Type="http://schemas.microsoft.com/office/2011/relationships/inkAction" Target="../ink/inkAction25.xml"/><Relationship Id="rId5" Type="http://schemas.openxmlformats.org/officeDocument/2006/relationships/slideLayout" Target="../slideLayouts/slideLayout1.xml"/><Relationship Id="rId10" Type="http://schemas.openxmlformats.org/officeDocument/2006/relationships/image" Target="../media/image1.png"/><Relationship Id="rId4" Type="http://schemas.openxmlformats.org/officeDocument/2006/relationships/tags" Target="../tags/tag57.xml"/><Relationship Id="rId9" Type="http://schemas.openxmlformats.org/officeDocument/2006/relationships/hyperlink" Target="https://www.eiu.edu/healthpromotion/HSTinternship.php" TargetMode="External"/></Relationships>
</file>

<file path=ppt/slides/_rels/slide38.xml.rels><?xml version="1.0" encoding="UTF-8" standalone="yes"?>
<Relationships xmlns="http://schemas.openxmlformats.org/package/2006/relationships"><Relationship Id="rId3" Type="http://schemas.microsoft.com/office/2007/relationships/media" Target="../media/media33.mp4"/><Relationship Id="rId2" Type="http://schemas.openxmlformats.org/officeDocument/2006/relationships/tags" Target="../tags/tag58.xml"/><Relationship Id="rId1" Type="http://schemas.openxmlformats.org/officeDocument/2006/relationships/video" Target="NULL" TargetMode="External"/><Relationship Id="rId5" Type="http://schemas.openxmlformats.org/officeDocument/2006/relationships/image" Target="../media/image1.png"/><Relationship Id="rId4"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4.mp4"/><Relationship Id="rId7" Type="http://schemas.openxmlformats.org/officeDocument/2006/relationships/image" Target="../media/image4.png"/><Relationship Id="rId12" Type="http://schemas.openxmlformats.org/officeDocument/2006/relationships/image" Target="../media/image8.png"/><Relationship Id="rId2" Type="http://schemas.openxmlformats.org/officeDocument/2006/relationships/tags" Target="../tags/tag5.xml"/><Relationship Id="rId1" Type="http://schemas.openxmlformats.org/officeDocument/2006/relationships/video" Target="NULL" TargetMode="External"/><Relationship Id="rId6" Type="http://schemas.openxmlformats.org/officeDocument/2006/relationships/notesSlide" Target="../notesSlides/notesSlide4.xml"/><Relationship Id="rId11" Type="http://schemas.microsoft.com/office/2011/relationships/inkAction" Target="../ink/inkAction2.xml"/><Relationship Id="rId5" Type="http://schemas.openxmlformats.org/officeDocument/2006/relationships/slideLayout" Target="../slideLayouts/slideLayout2.xml"/><Relationship Id="rId10" Type="http://schemas.openxmlformats.org/officeDocument/2006/relationships/image" Target="../media/image1.png"/><Relationship Id="rId4" Type="http://schemas.openxmlformats.org/officeDocument/2006/relationships/tags" Target="../tags/tag6.xml"/><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5.mp4"/><Relationship Id="rId7" Type="http://schemas.openxmlformats.org/officeDocument/2006/relationships/image" Target="../media/image7.png"/><Relationship Id="rId2" Type="http://schemas.openxmlformats.org/officeDocument/2006/relationships/tags" Target="../tags/tag7.xml"/><Relationship Id="rId1" Type="http://schemas.openxmlformats.org/officeDocument/2006/relationships/video" Target="NULL" TargetMode="External"/><Relationship Id="rId6" Type="http://schemas.openxmlformats.org/officeDocument/2006/relationships/notesSlide" Target="../notesSlides/notesSlide5.xml"/><Relationship Id="rId5" Type="http://schemas.openxmlformats.org/officeDocument/2006/relationships/slideLayout" Target="../slideLayouts/slideLayout2.xml"/><Relationship Id="rId10" Type="http://schemas.openxmlformats.org/officeDocument/2006/relationships/image" Target="../media/image10.png"/><Relationship Id="rId4" Type="http://schemas.openxmlformats.org/officeDocument/2006/relationships/tags" Target="../tags/tag8.xml"/><Relationship Id="rId9" Type="http://schemas.microsoft.com/office/2011/relationships/inkAction" Target="../ink/inkAction3.xml"/></Relationships>
</file>

<file path=ppt/slides/_rels/slide7.xml.rels><?xml version="1.0" encoding="UTF-8" standalone="yes"?>
<Relationships xmlns="http://schemas.openxmlformats.org/package/2006/relationships"><Relationship Id="rId8" Type="http://schemas.microsoft.com/office/2011/relationships/inkAction" Target="../ink/inkAction4.xml"/><Relationship Id="rId3" Type="http://schemas.microsoft.com/office/2007/relationships/media" Target="../media/media6.mp4"/><Relationship Id="rId7" Type="http://schemas.openxmlformats.org/officeDocument/2006/relationships/image" Target="../media/image1.png"/><Relationship Id="rId2" Type="http://schemas.openxmlformats.org/officeDocument/2006/relationships/tags" Target="../tags/tag9.xml"/><Relationship Id="rId1" Type="http://schemas.openxmlformats.org/officeDocument/2006/relationships/video" Target="NULL" TargetMode="External"/><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openxmlformats.org/officeDocument/2006/relationships/tags" Target="../tags/tag10.xml"/><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microsoft.com/office/2011/relationships/inkAction" Target="../ink/inkAction5.xml"/><Relationship Id="rId3" Type="http://schemas.microsoft.com/office/2007/relationships/media" Target="../media/media7.mp4"/><Relationship Id="rId7" Type="http://schemas.openxmlformats.org/officeDocument/2006/relationships/image" Target="../media/image1.png"/><Relationship Id="rId2" Type="http://schemas.openxmlformats.org/officeDocument/2006/relationships/tags" Target="../tags/tag11.xml"/><Relationship Id="rId1" Type="http://schemas.openxmlformats.org/officeDocument/2006/relationships/video" Target="NULL" TargetMode="External"/><Relationship Id="rId6" Type="http://schemas.openxmlformats.org/officeDocument/2006/relationships/notesSlide" Target="../notesSlides/notesSlide7.xml"/><Relationship Id="rId5" Type="http://schemas.openxmlformats.org/officeDocument/2006/relationships/slideLayout" Target="../slideLayouts/slideLayout2.xml"/><Relationship Id="rId4" Type="http://schemas.openxmlformats.org/officeDocument/2006/relationships/tags" Target="../tags/tag12.xml"/><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itle 3"/>
          <p:cNvSpPr>
            <a:spLocks noGrp="1"/>
          </p:cNvSpPr>
          <p:nvPr>
            <p:ph type="ctrTitle"/>
          </p:nvPr>
        </p:nvSpPr>
        <p:spPr/>
        <p:txBody>
          <a:bodyPr/>
          <a:lstStyle/>
          <a:p>
            <a:r>
              <a:rPr lang="en-US" altLang="en-US" dirty="0" smtClean="0"/>
              <a:t>Portfolio Guidelines</a:t>
            </a:r>
            <a:endParaRPr lang="en-US" altLang="en-US" dirty="0"/>
          </a:p>
        </p:txBody>
      </p:sp>
      <p:pic>
        <p:nvPicPr>
          <p:cNvPr id="3" name="tmp977B">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33.9333"/>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a:stretch>
            <a:fillRect/>
          </a:stretch>
        </p:blipFill>
        <p:spPr>
          <a:xfrm>
            <a:off x="1752600" y="29705"/>
            <a:ext cx="6093425" cy="6653212"/>
          </a:xfrm>
          <a:prstGeom prst="rect">
            <a:avLst/>
          </a:prstGeom>
        </p:spPr>
      </p:pic>
      <p:pic>
        <p:nvPicPr>
          <p:cNvPr id="3" name="tmpF900">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37.2902"/>
                </p14:media>
              </p:ext>
              <p:ext uri="{42D2F446-02D8-4167-A562-619A0277C38B}">
                <p15:isNarration xmlns:p15="http://schemas.microsoft.com/office/powerpoint/2012/main" val="1"/>
              </p:ext>
            </p:extLst>
          </p:nvPr>
        </p:nvPicPr>
        <p:blipFill>
          <a:blip r:embed="rId8"/>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9">
            <p14:nvContentPartPr>
              <p14:cNvPr id="4" name="Ink 3"/>
              <p14:cNvContentPartPr/>
              <p14:nvPr>
                <p:custDataLst>
                  <p:tags r:id="rId4"/>
                </p:custDataLst>
                <p:extLst>
                  <p:ext uri="{42D2F446-02D8-4167-A562-619A0277C38B}">
                    <p15:isNarration xmlns:p15="http://schemas.microsoft.com/office/powerpoint/2012/main" val="1"/>
                  </p:ext>
                </p:extLst>
              </p14:nvPr>
            </p14:nvContentPartPr>
            <p14:xfrm>
              <a:off x="2018457" y="837010"/>
              <a:ext cx="5488393" cy="5130994"/>
            </p14:xfrm>
          </p:contentPart>
        </mc:Choice>
        <mc:Fallback xmlns="">
          <p:pic>
            <p:nvPicPr>
              <p:cNvPr id="4" name="Ink 3"/>
              <p:cNvPicPr>
                <a:picLocks noGrp="1" noRot="1" noChangeAspect="1" noMove="1" noResize="1" noEditPoints="1" noAdjustHandles="1" noChangeArrowheads="1" noChangeShapeType="1"/>
              </p:cNvPicPr>
              <p:nvPr/>
            </p:nvPicPr>
            <p:blipFill>
              <a:blip r:embed="rId10"/>
              <a:stretch>
                <a:fillRect/>
              </a:stretch>
            </p:blipFill>
            <p:spPr>
              <a:xfrm>
                <a:off x="2009457" y="828010"/>
                <a:ext cx="5506392" cy="5148994"/>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1143000" y="457200"/>
            <a:ext cx="7772400" cy="1143000"/>
          </a:xfrm>
        </p:spPr>
        <p:txBody>
          <a:bodyPr/>
          <a:lstStyle/>
          <a:p>
            <a:pPr eaLnBrk="1" hangingPunct="1"/>
            <a:r>
              <a:rPr lang="en-US" altLang="en-US" b="1">
                <a:cs typeface="Times New Roman" panose="02020603050405020304" pitchFamily="18" charset="0"/>
              </a:rPr>
              <a:t>Table of Contents </a:t>
            </a:r>
            <a:endParaRPr lang="en-US" altLang="en-US"/>
          </a:p>
        </p:txBody>
      </p:sp>
      <p:sp>
        <p:nvSpPr>
          <p:cNvPr id="3" name="Content Placeholder 2"/>
          <p:cNvSpPr>
            <a:spLocks noGrp="1"/>
          </p:cNvSpPr>
          <p:nvPr>
            <p:ph idx="1"/>
          </p:nvPr>
        </p:nvSpPr>
        <p:spPr>
          <a:xfrm>
            <a:off x="914400" y="1777569"/>
            <a:ext cx="7772400" cy="4114800"/>
          </a:xfrm>
        </p:spPr>
        <p:txBody>
          <a:bodyPr/>
          <a:lstStyle/>
          <a:p>
            <a:pPr marL="1028700" lvl="1" indent="-571500">
              <a:buFont typeface="+mj-lt"/>
              <a:buAutoNum type="romanUcPeriod"/>
              <a:defRPr/>
            </a:pPr>
            <a:r>
              <a:rPr lang="en-US" dirty="0" err="1"/>
              <a:t>Dept</a:t>
            </a:r>
            <a:r>
              <a:rPr lang="en-US" dirty="0"/>
              <a:t> Approval Form</a:t>
            </a:r>
          </a:p>
          <a:p>
            <a:pPr marL="1028700" lvl="1" indent="-571500">
              <a:buFont typeface="+mj-lt"/>
              <a:buAutoNum type="romanUcPeriod"/>
              <a:defRPr/>
            </a:pPr>
            <a:r>
              <a:rPr lang="en-US" dirty="0"/>
              <a:t>Resume</a:t>
            </a:r>
          </a:p>
          <a:p>
            <a:pPr marL="1028700" lvl="1" indent="-571500">
              <a:buFont typeface="+mj-lt"/>
              <a:buAutoNum type="romanUcPeriod"/>
              <a:defRPr/>
            </a:pPr>
            <a:r>
              <a:rPr lang="en-US" dirty="0"/>
              <a:t>Philosophy of Health</a:t>
            </a:r>
          </a:p>
          <a:p>
            <a:pPr marL="1028700" lvl="1" indent="-571500">
              <a:buFont typeface="+mj-lt"/>
              <a:buAutoNum type="romanUcPeriod"/>
              <a:defRPr/>
            </a:pPr>
            <a:r>
              <a:rPr lang="en-US" dirty="0"/>
              <a:t>7 Responsibilities</a:t>
            </a:r>
          </a:p>
          <a:p>
            <a:pPr marL="1028700" lvl="1" indent="-571500">
              <a:buFont typeface="+mj-lt"/>
              <a:buAutoNum type="romanUcPeriod"/>
              <a:defRPr/>
            </a:pPr>
            <a:r>
              <a:rPr lang="en-US" dirty="0"/>
              <a:t>Communication - Oral AND Written </a:t>
            </a:r>
          </a:p>
          <a:p>
            <a:pPr marL="1028700" lvl="1" indent="-571500">
              <a:buFont typeface="+mj-lt"/>
              <a:buAutoNum type="romanUcPeriod"/>
              <a:defRPr/>
            </a:pPr>
            <a:r>
              <a:rPr lang="en-US" dirty="0"/>
              <a:t>Professional Involvement</a:t>
            </a:r>
          </a:p>
          <a:p>
            <a:pPr marL="1028700" lvl="1" indent="-571500">
              <a:buFont typeface="+mj-lt"/>
              <a:buAutoNum type="romanUcPeriod"/>
              <a:defRPr/>
            </a:pPr>
            <a:r>
              <a:rPr lang="en-US" dirty="0"/>
              <a:t>Related Experiences (OPTIONAL)</a:t>
            </a:r>
          </a:p>
        </p:txBody>
      </p:sp>
      <p:pic>
        <p:nvPicPr>
          <p:cNvPr id="2" name="tmpA170">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62.2993"/>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4" name="Ink 3"/>
              <p14:cNvContentPartPr/>
              <p14:nvPr>
                <p:custDataLst>
                  <p:tags r:id="rId4"/>
                </p:custDataLst>
                <p:extLst>
                  <p:ext uri="{42D2F446-02D8-4167-A562-619A0277C38B}">
                    <p15:isNarration xmlns:p15="http://schemas.microsoft.com/office/powerpoint/2012/main" val="1"/>
                  </p:ext>
                </p:extLst>
              </p14:nvPr>
            </p14:nvContentPartPr>
            <p14:xfrm>
              <a:off x="1295400" y="2133600"/>
              <a:ext cx="3068066" cy="153917"/>
            </p14:xfrm>
          </p:contentPart>
        </mc:Choice>
        <mc:Fallback xmlns="">
          <p:pic>
            <p:nvPicPr>
              <p:cNvPr id="4" name="Ink 3"/>
              <p:cNvPicPr>
                <a:picLocks noGrp="1" noRot="1" noChangeAspect="1" noMove="1" noResize="1" noEditPoints="1" noAdjustHandles="1" noChangeArrowheads="1" noChangeShapeType="1"/>
              </p:cNvPicPr>
              <p:nvPr/>
            </p:nvPicPr>
            <p:blipFill>
              <a:blip r:embed="rId9"/>
              <a:stretch>
                <a:fillRect/>
              </a:stretch>
            </p:blipFill>
            <p:spPr>
              <a:xfrm>
                <a:off x="1286401" y="2124610"/>
                <a:ext cx="3086065" cy="171898"/>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Department Approval Form</a:t>
            </a:r>
            <a:endParaRPr lang="en-US" dirty="0"/>
          </a:p>
        </p:txBody>
      </p:sp>
      <p:pic>
        <p:nvPicPr>
          <p:cNvPr id="6" name="164278F">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1143000" y="1752600"/>
            <a:ext cx="7931150" cy="3511550"/>
          </a:xfrm>
        </p:spPr>
      </p:pic>
    </p:spTree>
    <p:extLst>
      <p:ext uri="{BB962C8B-B14F-4D97-AF65-F5344CB8AC3E}">
        <p14:creationId xmlns:p14="http://schemas.microsoft.com/office/powerpoint/2010/main" val="1654716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en-US"/>
              <a:t>Table of Contents</a:t>
            </a:r>
          </a:p>
        </p:txBody>
      </p:sp>
      <p:sp>
        <p:nvSpPr>
          <p:cNvPr id="3" name="Content Placeholder 2"/>
          <p:cNvSpPr>
            <a:spLocks noGrp="1"/>
          </p:cNvSpPr>
          <p:nvPr>
            <p:ph idx="1"/>
          </p:nvPr>
        </p:nvSpPr>
        <p:spPr/>
        <p:txBody>
          <a:bodyPr/>
          <a:lstStyle/>
          <a:p>
            <a:pPr>
              <a:defRPr/>
            </a:pPr>
            <a:r>
              <a:rPr lang="en-US" dirty="0"/>
              <a:t>Department Approval Form</a:t>
            </a:r>
          </a:p>
          <a:p>
            <a:pPr>
              <a:defRPr/>
            </a:pPr>
            <a:r>
              <a:rPr lang="en-US" dirty="0"/>
              <a:t>Complete all information requested</a:t>
            </a:r>
          </a:p>
          <a:p>
            <a:pPr>
              <a:defRPr/>
            </a:pPr>
            <a:r>
              <a:rPr lang="en-US" dirty="0"/>
              <a:t>Put inside front cover of portfolio binder</a:t>
            </a:r>
          </a:p>
          <a:p>
            <a:pPr>
              <a:defRPr/>
            </a:pPr>
            <a:endParaRPr lang="en-US" dirty="0"/>
          </a:p>
        </p:txBody>
      </p:sp>
      <p:pic>
        <p:nvPicPr>
          <p:cNvPr id="2" name="tmp3574">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30.2666"/>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4" name="Ink 3"/>
              <p14:cNvContentPartPr/>
              <p14:nvPr>
                <p:custDataLst>
                  <p:tags r:id="rId4"/>
                </p:custDataLst>
                <p:extLst>
                  <p:ext uri="{42D2F446-02D8-4167-A562-619A0277C38B}">
                    <p15:isNarration xmlns:p15="http://schemas.microsoft.com/office/powerpoint/2012/main" val="1"/>
                  </p:ext>
                </p:extLst>
              </p14:nvPr>
            </p14:nvContentPartPr>
            <p14:xfrm>
              <a:off x="685800" y="3505200"/>
              <a:ext cx="6701632" cy="146574"/>
            </p14:xfrm>
          </p:contentPart>
        </mc:Choice>
        <mc:Fallback xmlns="">
          <p:pic>
            <p:nvPicPr>
              <p:cNvPr id="4" name="Ink 3"/>
              <p:cNvPicPr>
                <a:picLocks noGrp="1" noRot="1" noChangeAspect="1" noMove="1" noResize="1" noEditPoints="1" noAdjustHandles="1" noChangeArrowheads="1" noChangeShapeType="1"/>
              </p:cNvPicPr>
              <p:nvPr/>
            </p:nvPicPr>
            <p:blipFill>
              <a:blip r:embed="rId9"/>
              <a:stretch>
                <a:fillRect/>
              </a:stretch>
            </p:blipFill>
            <p:spPr>
              <a:xfrm>
                <a:off x="676800" y="3496197"/>
                <a:ext cx="6719632" cy="164581"/>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1143000" y="457200"/>
            <a:ext cx="7772400" cy="1143000"/>
          </a:xfrm>
        </p:spPr>
        <p:txBody>
          <a:bodyPr/>
          <a:lstStyle/>
          <a:p>
            <a:pPr eaLnBrk="1" hangingPunct="1"/>
            <a:r>
              <a:rPr lang="en-US" altLang="en-US" b="1">
                <a:cs typeface="Times New Roman" panose="02020603050405020304" pitchFamily="18" charset="0"/>
              </a:rPr>
              <a:t>Table of Contents </a:t>
            </a:r>
            <a:endParaRPr lang="en-US" altLang="en-US"/>
          </a:p>
        </p:txBody>
      </p:sp>
      <p:sp>
        <p:nvSpPr>
          <p:cNvPr id="3" name="Content Placeholder 2"/>
          <p:cNvSpPr>
            <a:spLocks noGrp="1"/>
          </p:cNvSpPr>
          <p:nvPr>
            <p:ph idx="1"/>
          </p:nvPr>
        </p:nvSpPr>
        <p:spPr>
          <a:xfrm>
            <a:off x="1143000" y="1524000"/>
            <a:ext cx="7772400" cy="4114800"/>
          </a:xfrm>
        </p:spPr>
        <p:txBody>
          <a:bodyPr/>
          <a:lstStyle/>
          <a:p>
            <a:pPr lvl="1">
              <a:defRPr/>
            </a:pPr>
            <a:r>
              <a:rPr lang="en-US" dirty="0" err="1"/>
              <a:t>Dept</a:t>
            </a:r>
            <a:r>
              <a:rPr lang="en-US" dirty="0"/>
              <a:t> Approval Form</a:t>
            </a:r>
          </a:p>
          <a:p>
            <a:pPr lvl="1">
              <a:defRPr/>
            </a:pPr>
            <a:r>
              <a:rPr lang="en-US" dirty="0"/>
              <a:t>Resume</a:t>
            </a:r>
          </a:p>
          <a:p>
            <a:pPr lvl="1">
              <a:defRPr/>
            </a:pPr>
            <a:r>
              <a:rPr lang="en-US" dirty="0"/>
              <a:t>Philosophy of Health</a:t>
            </a:r>
          </a:p>
          <a:p>
            <a:pPr lvl="1">
              <a:defRPr/>
            </a:pPr>
            <a:r>
              <a:rPr lang="en-US" dirty="0"/>
              <a:t>7 Responsibilities</a:t>
            </a:r>
          </a:p>
          <a:p>
            <a:pPr lvl="1">
              <a:defRPr/>
            </a:pPr>
            <a:r>
              <a:rPr lang="en-US" dirty="0"/>
              <a:t>Communication - Oral AND Written </a:t>
            </a:r>
          </a:p>
          <a:p>
            <a:pPr lvl="1">
              <a:defRPr/>
            </a:pPr>
            <a:r>
              <a:rPr lang="en-US" dirty="0"/>
              <a:t>Professional Involvement</a:t>
            </a:r>
          </a:p>
          <a:p>
            <a:pPr lvl="1">
              <a:defRPr/>
            </a:pPr>
            <a:r>
              <a:rPr lang="en-US" dirty="0"/>
              <a:t>Related Experiences (OPTIONAL)</a:t>
            </a:r>
          </a:p>
        </p:txBody>
      </p:sp>
      <p:pic>
        <p:nvPicPr>
          <p:cNvPr id="2" name="tmp9AC7">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89.5986"/>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4" name="Ink 3"/>
              <p14:cNvContentPartPr/>
              <p14:nvPr>
                <p:custDataLst>
                  <p:tags r:id="rId4"/>
                </p:custDataLst>
                <p:extLst>
                  <p:ext uri="{42D2F446-02D8-4167-A562-619A0277C38B}">
                    <p15:isNarration xmlns:p15="http://schemas.microsoft.com/office/powerpoint/2012/main" val="1"/>
                  </p:ext>
                </p:extLst>
              </p14:nvPr>
            </p14:nvContentPartPr>
            <p14:xfrm>
              <a:off x="1295400" y="2133600"/>
              <a:ext cx="2047732" cy="124546"/>
            </p14:xfrm>
          </p:contentPart>
        </mc:Choice>
        <mc:Fallback xmlns="">
          <p:pic>
            <p:nvPicPr>
              <p:cNvPr id="4" name="Ink 3"/>
              <p:cNvPicPr>
                <a:picLocks noGrp="1" noRot="1" noChangeAspect="1" noMove="1" noResize="1" noEditPoints="1" noAdjustHandles="1" noChangeArrowheads="1" noChangeShapeType="1"/>
              </p:cNvPicPr>
              <p:nvPr/>
            </p:nvPicPr>
            <p:blipFill>
              <a:blip r:embed="rId9"/>
              <a:stretch>
                <a:fillRect/>
              </a:stretch>
            </p:blipFill>
            <p:spPr>
              <a:xfrm>
                <a:off x="1286400" y="2124601"/>
                <a:ext cx="2065732" cy="142544"/>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altLang="en-US" b="1">
                <a:latin typeface="Times-Bold"/>
              </a:rPr>
              <a:t>Resume</a:t>
            </a:r>
          </a:p>
        </p:txBody>
      </p:sp>
      <p:sp>
        <p:nvSpPr>
          <p:cNvPr id="5123" name="Rectangle 3"/>
          <p:cNvSpPr>
            <a:spLocks noGrp="1" noChangeArrowheads="1"/>
          </p:cNvSpPr>
          <p:nvPr>
            <p:ph idx="1"/>
          </p:nvPr>
        </p:nvSpPr>
        <p:spPr/>
        <p:txBody>
          <a:bodyPr/>
          <a:lstStyle/>
          <a:p>
            <a:pPr marL="609600" indent="-609600" eaLnBrk="1" hangingPunct="1">
              <a:defRPr/>
            </a:pPr>
            <a:r>
              <a:rPr lang="en-US" b="1" dirty="0">
                <a:cs typeface="Times New Roman" pitchFamily="18" charset="0"/>
                <a:hlinkClick r:id="rId7"/>
              </a:rPr>
              <a:t>EIU Career Services</a:t>
            </a:r>
            <a:endParaRPr lang="en-US" b="1" dirty="0">
              <a:cs typeface="Times New Roman" pitchFamily="18" charset="0"/>
            </a:endParaRPr>
          </a:p>
          <a:p>
            <a:pPr marL="609600" indent="-609600" eaLnBrk="1" hangingPunct="1">
              <a:defRPr/>
            </a:pPr>
            <a:r>
              <a:rPr lang="en-US" b="1" dirty="0">
                <a:cs typeface="Times New Roman" pitchFamily="18" charset="0"/>
              </a:rPr>
              <a:t>Resume</a:t>
            </a:r>
          </a:p>
          <a:p>
            <a:pPr marL="609600" indent="-609600" eaLnBrk="1" hangingPunct="1">
              <a:defRPr/>
            </a:pPr>
            <a:r>
              <a:rPr lang="en-US" b="1" dirty="0">
                <a:cs typeface="Times New Roman" pitchFamily="18" charset="0"/>
              </a:rPr>
              <a:t>Cover Letter</a:t>
            </a:r>
          </a:p>
          <a:p>
            <a:pPr marL="609600" indent="-609600" eaLnBrk="1" hangingPunct="1">
              <a:defRPr/>
            </a:pPr>
            <a:endParaRPr lang="en-US" b="1" dirty="0">
              <a:cs typeface="Times New Roman" pitchFamily="18" charset="0"/>
            </a:endParaRPr>
          </a:p>
          <a:p>
            <a:pPr marL="990600" lvl="1" indent="-533400" eaLnBrk="1" hangingPunct="1">
              <a:buFontTx/>
              <a:buNone/>
              <a:defRPr/>
            </a:pPr>
            <a:endParaRPr lang="en-US" b="1" dirty="0">
              <a:cs typeface="Times New Roman" pitchFamily="18" charset="0"/>
            </a:endParaRPr>
          </a:p>
        </p:txBody>
      </p:sp>
      <p:pic>
        <p:nvPicPr>
          <p:cNvPr id="3" name="tmp7377">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47.3718"/>
                </p14:media>
              </p:ext>
              <p:ext uri="{42D2F446-02D8-4167-A562-619A0277C38B}">
                <p15:isNarration xmlns:p15="http://schemas.microsoft.com/office/powerpoint/2012/main" val="1"/>
              </p:ext>
            </p:extLst>
          </p:nvPr>
        </p:nvPicPr>
        <p:blipFill>
          <a:blip r:embed="rId8"/>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9">
            <p14:nvContentPartPr>
              <p14:cNvPr id="4" name="Ink 3"/>
              <p14:cNvContentPartPr/>
              <p14:nvPr>
                <p:custDataLst>
                  <p:tags r:id="rId4"/>
                </p:custDataLst>
                <p:extLst>
                  <p:ext uri="{42D2F446-02D8-4167-A562-619A0277C38B}">
                    <p15:isNarration xmlns:p15="http://schemas.microsoft.com/office/powerpoint/2012/main" val="1"/>
                  </p:ext>
                </p:extLst>
              </p14:nvPr>
            </p14:nvContentPartPr>
            <p14:xfrm>
              <a:off x="2514600" y="2171700"/>
              <a:ext cx="1769823" cy="1461351"/>
            </p14:xfrm>
          </p:contentPart>
        </mc:Choice>
        <mc:Fallback xmlns="">
          <p:pic>
            <p:nvPicPr>
              <p:cNvPr id="4" name="Ink 3"/>
              <p:cNvPicPr>
                <a:picLocks noGrp="1" noRot="1" noChangeAspect="1" noMove="1" noResize="1" noEditPoints="1" noAdjustHandles="1" noChangeArrowheads="1" noChangeShapeType="1"/>
              </p:cNvPicPr>
              <p:nvPr/>
            </p:nvPicPr>
            <p:blipFill>
              <a:blip r:embed="rId10"/>
              <a:stretch>
                <a:fillRect/>
              </a:stretch>
            </p:blipFill>
            <p:spPr>
              <a:xfrm>
                <a:off x="2505600" y="2162699"/>
                <a:ext cx="1787824" cy="1479352"/>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par>
                                <p:cTn id="10" presetID="2" presetClass="entr" presetSubtype="8" fill="hold" grpId="0" nodeType="withEffect">
                                  <p:stCondLst>
                                    <p:cond delay="1"/>
                                  </p:stCondLst>
                                  <p:childTnLst>
                                    <p:set>
                                      <p:cBhvr>
                                        <p:cTn id="11" dur="1" fill="hold">
                                          <p:stCondLst>
                                            <p:cond delay="0"/>
                                          </p:stCondLst>
                                        </p:cTn>
                                        <p:tgtEl>
                                          <p:spTgt spid="5123">
                                            <p:txEl>
                                              <p:pRg st="0" end="0"/>
                                            </p:txEl>
                                          </p:spTgt>
                                        </p:tgtEl>
                                        <p:attrNameLst>
                                          <p:attrName>style.visibility</p:attrName>
                                        </p:attrNameLst>
                                      </p:cBhvr>
                                      <p:to>
                                        <p:strVal val="visible"/>
                                      </p:to>
                                    </p:set>
                                    <p:anim calcmode="lin" valueType="num">
                                      <p:cBhvr additive="base">
                                        <p:cTn id="12" dur="500" fill="hold"/>
                                        <p:tgtEl>
                                          <p:spTgt spid="5123">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5123">
                                            <p:txEl>
                                              <p:pRg st="0" end="0"/>
                                            </p:txEl>
                                          </p:spTgt>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1"/>
                                  </p:stCondLst>
                                  <p:childTnLst>
                                    <p:set>
                                      <p:cBhvr>
                                        <p:cTn id="15" dur="1" fill="hold">
                                          <p:stCondLst>
                                            <p:cond delay="0"/>
                                          </p:stCondLst>
                                        </p:cTn>
                                        <p:tgtEl>
                                          <p:spTgt spid="5123">
                                            <p:txEl>
                                              <p:pRg st="1" end="1"/>
                                            </p:txEl>
                                          </p:spTgt>
                                        </p:tgtEl>
                                        <p:attrNameLst>
                                          <p:attrName>style.visibility</p:attrName>
                                        </p:attrNameLst>
                                      </p:cBhvr>
                                      <p:to>
                                        <p:strVal val="visible"/>
                                      </p:to>
                                    </p:set>
                                    <p:anim calcmode="lin" valueType="num">
                                      <p:cBhvr additive="base">
                                        <p:cTn id="16" dur="500" fill="hold"/>
                                        <p:tgtEl>
                                          <p:spTgt spid="5123">
                                            <p:txEl>
                                              <p:pRg st="1" end="1"/>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5123">
                                            <p:txEl>
                                              <p:pRg st="1" end="1"/>
                                            </p:txEl>
                                          </p:spTgt>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1"/>
                                  </p:stCondLst>
                                  <p:childTnLst>
                                    <p:set>
                                      <p:cBhvr>
                                        <p:cTn id="19" dur="1" fill="hold">
                                          <p:stCondLst>
                                            <p:cond delay="0"/>
                                          </p:stCondLst>
                                        </p:cTn>
                                        <p:tgtEl>
                                          <p:spTgt spid="5123">
                                            <p:txEl>
                                              <p:pRg st="2" end="2"/>
                                            </p:txEl>
                                          </p:spTgt>
                                        </p:tgtEl>
                                        <p:attrNameLst>
                                          <p:attrName>style.visibility</p:attrName>
                                        </p:attrNameLst>
                                      </p:cBhvr>
                                      <p:to>
                                        <p:strVal val="visible"/>
                                      </p:to>
                                    </p:set>
                                    <p:anim calcmode="lin" valueType="num">
                                      <p:cBhvr additive="base">
                                        <p:cTn id="20" dur="500" fill="hold"/>
                                        <p:tgtEl>
                                          <p:spTgt spid="5123">
                                            <p:txEl>
                                              <p:pRg st="2" end="2"/>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512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3"/>
                </p:tgtEl>
              </p:cMediaNode>
            </p:video>
          </p:childTnLst>
        </p:cTn>
      </p:par>
    </p:tnLst>
    <p:bldLst>
      <p:bldP spid="5123"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371600" y="-152400"/>
            <a:ext cx="6553200" cy="664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tmp400">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65.8435"/>
                </p14:media>
              </p:ext>
              <p:ext uri="{42D2F446-02D8-4167-A562-619A0277C38B}">
                <p15:isNarration xmlns:p15="http://schemas.microsoft.com/office/powerpoint/2012/main" val="1"/>
              </p:ext>
            </p:extLst>
          </p:nvPr>
        </p:nvPicPr>
        <p:blipFill>
          <a:blip r:embed="rId8"/>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9">
            <p14:nvContentPartPr>
              <p14:cNvPr id="3" name="Ink 2"/>
              <p14:cNvContentPartPr/>
              <p14:nvPr>
                <p:custDataLst>
                  <p:tags r:id="rId4"/>
                </p:custDataLst>
                <p:extLst>
                  <p:ext uri="{42D2F446-02D8-4167-A562-619A0277C38B}">
                    <p15:isNarration xmlns:p15="http://schemas.microsoft.com/office/powerpoint/2012/main" val="1"/>
                  </p:ext>
                </p:extLst>
              </p14:nvPr>
            </p14:nvContentPartPr>
            <p14:xfrm>
              <a:off x="2172938" y="1865163"/>
              <a:ext cx="3244239" cy="3024878"/>
            </p14:xfrm>
          </p:contentPart>
        </mc:Choice>
        <mc:Fallback xmlns="">
          <p:pic>
            <p:nvPicPr>
              <p:cNvPr id="3" name="Ink 2"/>
              <p:cNvPicPr>
                <a:picLocks noGrp="1" noRot="1" noChangeAspect="1" noMove="1" noResize="1" noEditPoints="1" noAdjustHandles="1" noChangeArrowheads="1" noChangeShapeType="1"/>
              </p:cNvPicPr>
              <p:nvPr/>
            </p:nvPicPr>
            <p:blipFill>
              <a:blip r:embed="rId10"/>
              <a:stretch>
                <a:fillRect/>
              </a:stretch>
            </p:blipFill>
            <p:spPr>
              <a:xfrm>
                <a:off x="2163935" y="1856159"/>
                <a:ext cx="3261884" cy="3042525"/>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1143000" y="457200"/>
            <a:ext cx="7772400" cy="1143000"/>
          </a:xfrm>
        </p:spPr>
        <p:txBody>
          <a:bodyPr/>
          <a:lstStyle/>
          <a:p>
            <a:pPr eaLnBrk="1" hangingPunct="1"/>
            <a:r>
              <a:rPr lang="en-US" altLang="en-US" b="1">
                <a:cs typeface="Times New Roman" panose="02020603050405020304" pitchFamily="18" charset="0"/>
              </a:rPr>
              <a:t>Table of Contents </a:t>
            </a:r>
            <a:endParaRPr lang="en-US" altLang="en-US"/>
          </a:p>
        </p:txBody>
      </p:sp>
      <p:sp>
        <p:nvSpPr>
          <p:cNvPr id="3" name="Content Placeholder 2"/>
          <p:cNvSpPr>
            <a:spLocks noGrp="1"/>
          </p:cNvSpPr>
          <p:nvPr>
            <p:ph idx="1"/>
          </p:nvPr>
        </p:nvSpPr>
        <p:spPr>
          <a:xfrm>
            <a:off x="1143000" y="1524000"/>
            <a:ext cx="7772400" cy="4114800"/>
          </a:xfrm>
        </p:spPr>
        <p:txBody>
          <a:bodyPr/>
          <a:lstStyle/>
          <a:p>
            <a:pPr lvl="1">
              <a:defRPr/>
            </a:pPr>
            <a:r>
              <a:rPr lang="en-US" dirty="0" err="1"/>
              <a:t>Dept</a:t>
            </a:r>
            <a:r>
              <a:rPr lang="en-US" dirty="0"/>
              <a:t> Approval Form</a:t>
            </a:r>
          </a:p>
          <a:p>
            <a:pPr lvl="1">
              <a:defRPr/>
            </a:pPr>
            <a:r>
              <a:rPr lang="en-US" dirty="0"/>
              <a:t>Resume</a:t>
            </a:r>
          </a:p>
          <a:p>
            <a:pPr lvl="1">
              <a:defRPr/>
            </a:pPr>
            <a:r>
              <a:rPr lang="en-US" dirty="0"/>
              <a:t>Philosophy of Health </a:t>
            </a:r>
            <a:endParaRPr lang="en-US" dirty="0" smtClean="0"/>
          </a:p>
          <a:p>
            <a:pPr lvl="2">
              <a:defRPr/>
            </a:pPr>
            <a:r>
              <a:rPr lang="en-US" dirty="0" smtClean="0"/>
              <a:t> </a:t>
            </a:r>
            <a:r>
              <a:rPr lang="en-US" dirty="0"/>
              <a:t>HST </a:t>
            </a:r>
            <a:r>
              <a:rPr lang="en-US" dirty="0" smtClean="0"/>
              <a:t>2000, 2270</a:t>
            </a:r>
            <a:r>
              <a:rPr lang="en-US" dirty="0" smtClean="0"/>
              <a:t>, OR </a:t>
            </a:r>
            <a:r>
              <a:rPr lang="en-US" dirty="0" smtClean="0"/>
              <a:t>3700</a:t>
            </a:r>
            <a:endParaRPr lang="en-US" dirty="0"/>
          </a:p>
          <a:p>
            <a:pPr lvl="1">
              <a:defRPr/>
            </a:pPr>
            <a:r>
              <a:rPr lang="en-US" dirty="0"/>
              <a:t>7 Responsibilities</a:t>
            </a:r>
          </a:p>
          <a:p>
            <a:pPr lvl="1">
              <a:defRPr/>
            </a:pPr>
            <a:r>
              <a:rPr lang="en-US" dirty="0"/>
              <a:t>Communication - Oral AND Written </a:t>
            </a:r>
          </a:p>
          <a:p>
            <a:pPr lvl="1">
              <a:defRPr/>
            </a:pPr>
            <a:r>
              <a:rPr lang="en-US" dirty="0"/>
              <a:t>Professional Involvement</a:t>
            </a:r>
          </a:p>
          <a:p>
            <a:pPr lvl="1">
              <a:defRPr/>
            </a:pPr>
            <a:r>
              <a:rPr lang="en-US" dirty="0"/>
              <a:t>Related Experiences (OPTIONAL)</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1143000" y="457200"/>
            <a:ext cx="7772400" cy="1143000"/>
          </a:xfrm>
        </p:spPr>
        <p:txBody>
          <a:bodyPr/>
          <a:lstStyle/>
          <a:p>
            <a:pPr eaLnBrk="1" hangingPunct="1"/>
            <a:r>
              <a:rPr lang="en-US" altLang="en-US" b="1">
                <a:cs typeface="Times New Roman" panose="02020603050405020304" pitchFamily="18" charset="0"/>
              </a:rPr>
              <a:t>Table of Contents </a:t>
            </a:r>
            <a:endParaRPr lang="en-US" altLang="en-US"/>
          </a:p>
        </p:txBody>
      </p:sp>
      <p:sp>
        <p:nvSpPr>
          <p:cNvPr id="3" name="Content Placeholder 2"/>
          <p:cNvSpPr>
            <a:spLocks noGrp="1"/>
          </p:cNvSpPr>
          <p:nvPr>
            <p:ph idx="1"/>
          </p:nvPr>
        </p:nvSpPr>
        <p:spPr>
          <a:xfrm>
            <a:off x="1143000" y="1524000"/>
            <a:ext cx="7772400" cy="4114800"/>
          </a:xfrm>
        </p:spPr>
        <p:txBody>
          <a:bodyPr/>
          <a:lstStyle/>
          <a:p>
            <a:pPr lvl="1">
              <a:defRPr/>
            </a:pPr>
            <a:r>
              <a:rPr lang="en-US" dirty="0" err="1"/>
              <a:t>Dept</a:t>
            </a:r>
            <a:r>
              <a:rPr lang="en-US" dirty="0"/>
              <a:t> Approval Form</a:t>
            </a:r>
          </a:p>
          <a:p>
            <a:pPr lvl="1">
              <a:defRPr/>
            </a:pPr>
            <a:r>
              <a:rPr lang="en-US" dirty="0"/>
              <a:t>Resume</a:t>
            </a:r>
          </a:p>
          <a:p>
            <a:pPr lvl="1">
              <a:defRPr/>
            </a:pPr>
            <a:r>
              <a:rPr lang="en-US" dirty="0"/>
              <a:t>Philosophy of Health – HST 3700</a:t>
            </a:r>
          </a:p>
          <a:p>
            <a:pPr lvl="1">
              <a:defRPr/>
            </a:pPr>
            <a:r>
              <a:rPr lang="en-US" dirty="0" smtClean="0"/>
              <a:t>Professional Competencies</a:t>
            </a:r>
            <a:endParaRPr lang="en-US" dirty="0"/>
          </a:p>
          <a:p>
            <a:pPr lvl="1">
              <a:defRPr/>
            </a:pPr>
            <a:r>
              <a:rPr lang="en-US" dirty="0"/>
              <a:t>Communication - Oral AND Written </a:t>
            </a:r>
          </a:p>
          <a:p>
            <a:pPr lvl="1">
              <a:defRPr/>
            </a:pPr>
            <a:r>
              <a:rPr lang="en-US" dirty="0"/>
              <a:t>Professional Involvement</a:t>
            </a:r>
          </a:p>
          <a:p>
            <a:pPr lvl="1">
              <a:defRPr/>
            </a:pPr>
            <a:r>
              <a:rPr lang="en-US" dirty="0"/>
              <a:t>Related Experiences (OPTIONAL)</a:t>
            </a:r>
          </a:p>
        </p:txBody>
      </p:sp>
      <p:pic>
        <p:nvPicPr>
          <p:cNvPr id="2" name="tmpA995">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64.687"/>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4" name="Ink 3"/>
              <p14:cNvContentPartPr/>
              <p14:nvPr>
                <p:custDataLst>
                  <p:tags r:id="rId4"/>
                </p:custDataLst>
                <p:extLst>
                  <p:ext uri="{42D2F446-02D8-4167-A562-619A0277C38B}">
                    <p15:isNarration xmlns:p15="http://schemas.microsoft.com/office/powerpoint/2012/main" val="1"/>
                  </p:ext>
                </p:extLst>
              </p14:nvPr>
            </p14:nvContentPartPr>
            <p14:xfrm>
              <a:off x="1108129" y="2819400"/>
              <a:ext cx="675052" cy="278741"/>
            </p14:xfrm>
          </p:contentPart>
        </mc:Choice>
        <mc:Fallback xmlns="">
          <p:pic>
            <p:nvPicPr>
              <p:cNvPr id="4" name="Ink 3"/>
              <p:cNvPicPr>
                <a:picLocks noGrp="1" noRot="1" noChangeAspect="1" noMove="1" noResize="1" noEditPoints="1" noAdjustHandles="1" noChangeArrowheads="1" noChangeShapeType="1"/>
              </p:cNvPicPr>
              <p:nvPr/>
            </p:nvPicPr>
            <p:blipFill>
              <a:blip r:embed="rId9"/>
              <a:stretch>
                <a:fillRect/>
              </a:stretch>
            </p:blipFill>
            <p:spPr>
              <a:xfrm>
                <a:off x="1099128" y="2810397"/>
                <a:ext cx="693053" cy="296748"/>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altLang="en-US"/>
              <a:t>Seven Areas of Responsibility</a:t>
            </a:r>
          </a:p>
        </p:txBody>
      </p:sp>
      <p:sp>
        <p:nvSpPr>
          <p:cNvPr id="3" name="Content Placeholder 2"/>
          <p:cNvSpPr>
            <a:spLocks noGrp="1"/>
          </p:cNvSpPr>
          <p:nvPr>
            <p:ph idx="1"/>
          </p:nvPr>
        </p:nvSpPr>
        <p:spPr>
          <a:xfrm>
            <a:off x="914400" y="1946275"/>
            <a:ext cx="8027988" cy="4302125"/>
          </a:xfrm>
        </p:spPr>
        <p:txBody>
          <a:bodyPr>
            <a:normAutofit lnSpcReduction="10000"/>
          </a:bodyPr>
          <a:lstStyle/>
          <a:p>
            <a:pPr>
              <a:defRPr/>
            </a:pPr>
            <a:r>
              <a:rPr lang="en-US" sz="2400" dirty="0" err="1"/>
              <a:t>Resp</a:t>
            </a:r>
            <a:r>
              <a:rPr lang="en-US" sz="2400" dirty="0"/>
              <a:t> 1: Assess Needs, Assets and Capacity for Health Education </a:t>
            </a:r>
          </a:p>
          <a:p>
            <a:pPr>
              <a:defRPr/>
            </a:pPr>
            <a:r>
              <a:rPr lang="en-US" sz="2400" dirty="0" err="1"/>
              <a:t>Resp</a:t>
            </a:r>
            <a:r>
              <a:rPr lang="en-US" sz="2400" dirty="0"/>
              <a:t> 2: Plan Health Education </a:t>
            </a:r>
          </a:p>
          <a:p>
            <a:pPr>
              <a:defRPr/>
            </a:pPr>
            <a:r>
              <a:rPr lang="en-US" sz="2400" dirty="0" err="1"/>
              <a:t>Resp</a:t>
            </a:r>
            <a:r>
              <a:rPr lang="en-US" sz="2400" dirty="0"/>
              <a:t> 3: Implement Health Education </a:t>
            </a:r>
          </a:p>
          <a:p>
            <a:pPr>
              <a:defRPr/>
            </a:pPr>
            <a:r>
              <a:rPr lang="en-US" sz="2400" dirty="0" err="1"/>
              <a:t>Resp</a:t>
            </a:r>
            <a:r>
              <a:rPr lang="en-US" sz="2400" dirty="0"/>
              <a:t> 4: Conduct Evaluation and Research Related to Health Education </a:t>
            </a:r>
          </a:p>
          <a:p>
            <a:pPr>
              <a:defRPr/>
            </a:pPr>
            <a:r>
              <a:rPr lang="en-US" sz="2400" dirty="0" err="1"/>
              <a:t>Resp</a:t>
            </a:r>
            <a:r>
              <a:rPr lang="en-US" sz="2400" dirty="0"/>
              <a:t> 5: Administer and Manage Health Education </a:t>
            </a:r>
          </a:p>
          <a:p>
            <a:pPr>
              <a:defRPr/>
            </a:pPr>
            <a:r>
              <a:rPr lang="en-US" sz="2400" dirty="0" err="1"/>
              <a:t>Resp</a:t>
            </a:r>
            <a:r>
              <a:rPr lang="en-US" sz="2400" dirty="0"/>
              <a:t> 6: Serve as a Health Education Resource Person </a:t>
            </a:r>
          </a:p>
          <a:p>
            <a:pPr>
              <a:defRPr/>
            </a:pPr>
            <a:r>
              <a:rPr lang="en-US" sz="2400" dirty="0" err="1"/>
              <a:t>Resp</a:t>
            </a:r>
            <a:r>
              <a:rPr lang="en-US" sz="2400" dirty="0"/>
              <a:t> 7: Communicate and Advocate for Health and Health Education</a:t>
            </a:r>
          </a:p>
        </p:txBody>
      </p:sp>
      <p:pic>
        <p:nvPicPr>
          <p:cNvPr id="5" name="tmpE535">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35.5464"/>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6" name="Ink 5"/>
              <p14:cNvContentPartPr/>
              <p14:nvPr>
                <p:custDataLst>
                  <p:tags r:id="rId4"/>
                </p:custDataLst>
                <p:extLst>
                  <p:ext uri="{42D2F446-02D8-4167-A562-619A0277C38B}">
                    <p15:isNarration xmlns:p15="http://schemas.microsoft.com/office/powerpoint/2012/main" val="1"/>
                  </p:ext>
                </p:extLst>
              </p14:nvPr>
            </p14:nvContentPartPr>
            <p14:xfrm>
              <a:off x="521317" y="1108874"/>
              <a:ext cx="249300" cy="4904587"/>
            </p14:xfrm>
          </p:contentPart>
        </mc:Choice>
        <mc:Fallback xmlns="">
          <p:pic>
            <p:nvPicPr>
              <p:cNvPr id="6" name="Ink 5"/>
              <p:cNvPicPr>
                <a:picLocks noGrp="1" noRot="1" noChangeAspect="1" noMove="1" noResize="1" noEditPoints="1" noAdjustHandles="1" noChangeArrowheads="1" noChangeShapeType="1"/>
              </p:cNvPicPr>
              <p:nvPr/>
            </p:nvPicPr>
            <p:blipFill>
              <a:blip r:embed="rId9"/>
              <a:stretch>
                <a:fillRect/>
              </a:stretch>
            </p:blipFill>
            <p:spPr>
              <a:xfrm>
                <a:off x="512284" y="1099872"/>
                <a:ext cx="267004" cy="4922231"/>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ctrTitle"/>
          </p:nvPr>
        </p:nvSpPr>
        <p:spPr/>
        <p:txBody>
          <a:bodyPr/>
          <a:lstStyle/>
          <a:p>
            <a:r>
              <a:rPr lang="en-US" altLang="en-US">
                <a:hlinkClick r:id="rId7"/>
              </a:rPr>
              <a:t>Internship Website</a:t>
            </a:r>
            <a:endParaRPr lang="en-US" altLang="en-US"/>
          </a:p>
        </p:txBody>
      </p:sp>
      <p:sp>
        <p:nvSpPr>
          <p:cNvPr id="3" name="Subtitle 2"/>
          <p:cNvSpPr>
            <a:spLocks noGrp="1"/>
          </p:cNvSpPr>
          <p:nvPr>
            <p:ph type="subTitle" idx="1"/>
          </p:nvPr>
        </p:nvSpPr>
        <p:spPr/>
        <p:txBody>
          <a:bodyPr/>
          <a:lstStyle/>
          <a:p>
            <a:pPr>
              <a:defRPr/>
            </a:pPr>
            <a:r>
              <a:rPr lang="en-US" dirty="0">
                <a:hlinkClick r:id="rId8"/>
              </a:rPr>
              <a:t>OPTIONS: </a:t>
            </a:r>
          </a:p>
          <a:p>
            <a:pPr>
              <a:defRPr/>
            </a:pPr>
            <a:r>
              <a:rPr lang="en-US" dirty="0">
                <a:hlinkClick r:id="rId9"/>
              </a:rPr>
              <a:t>Portfolio Guidelines </a:t>
            </a:r>
            <a:r>
              <a:rPr lang="en-US" dirty="0"/>
              <a:t>– hard copy</a:t>
            </a:r>
          </a:p>
          <a:p>
            <a:pPr>
              <a:defRPr/>
            </a:pPr>
            <a:r>
              <a:rPr lang="en-US" dirty="0" err="1">
                <a:hlinkClick r:id="rId9"/>
              </a:rPr>
              <a:t>Eportfolio</a:t>
            </a:r>
            <a:r>
              <a:rPr lang="en-US" dirty="0"/>
              <a:t> – electronic copy</a:t>
            </a:r>
          </a:p>
        </p:txBody>
      </p:sp>
      <p:pic>
        <p:nvPicPr>
          <p:cNvPr id="6" name="tmp2F74">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87.8117"/>
                </p14:media>
              </p:ext>
              <p:ext uri="{42D2F446-02D8-4167-A562-619A0277C38B}">
                <p15:isNarration xmlns:p15="http://schemas.microsoft.com/office/powerpoint/2012/main" val="1"/>
              </p:ext>
            </p:extLst>
          </p:nvPr>
        </p:nvPicPr>
        <p:blipFill>
          <a:blip r:embed="rId10"/>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11">
            <p14:nvContentPartPr>
              <p14:cNvPr id="7" name="Ink 6"/>
              <p14:cNvContentPartPr/>
              <p14:nvPr>
                <p:custDataLst>
                  <p:tags r:id="rId4"/>
                </p:custDataLst>
                <p:extLst>
                  <p:ext uri="{42D2F446-02D8-4167-A562-619A0277C38B}">
                    <p15:isNarration xmlns:p15="http://schemas.microsoft.com/office/powerpoint/2012/main" val="1"/>
                  </p:ext>
                </p:extLst>
              </p14:nvPr>
            </p14:nvContentPartPr>
            <p14:xfrm>
              <a:off x="1400183" y="1981200"/>
              <a:ext cx="3464455" cy="3281869"/>
            </p14:xfrm>
          </p:contentPart>
        </mc:Choice>
        <mc:Fallback xmlns="">
          <p:pic>
            <p:nvPicPr>
              <p:cNvPr id="7" name="Ink 6"/>
              <p:cNvPicPr>
                <a:picLocks noGrp="1" noRot="1" noChangeAspect="1" noMove="1" noResize="1" noEditPoints="1" noAdjustHandles="1" noChangeArrowheads="1" noChangeShapeType="1"/>
              </p:cNvPicPr>
              <p:nvPr/>
            </p:nvPicPr>
            <p:blipFill>
              <a:blip r:embed="rId12"/>
              <a:stretch>
                <a:fillRect/>
              </a:stretch>
            </p:blipFill>
            <p:spPr>
              <a:xfrm>
                <a:off x="1391183" y="1972201"/>
                <a:ext cx="3482456" cy="3299868"/>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6"/>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11910" y="304800"/>
            <a:ext cx="7200900" cy="1485900"/>
          </a:xfrm>
        </p:spPr>
        <p:txBody>
          <a:bodyPr/>
          <a:lstStyle/>
          <a:p>
            <a:r>
              <a:rPr lang="en-US" altLang="en-US" b="1" dirty="0">
                <a:cs typeface="Times New Roman" panose="02020603050405020304" pitchFamily="18" charset="0"/>
              </a:rPr>
              <a:t>Professional Responsibilities/</a:t>
            </a:r>
            <a:br>
              <a:rPr lang="en-US" altLang="en-US" b="1" dirty="0">
                <a:cs typeface="Times New Roman" panose="02020603050405020304" pitchFamily="18" charset="0"/>
              </a:rPr>
            </a:br>
            <a:r>
              <a:rPr lang="en-US" altLang="en-US" b="1" dirty="0">
                <a:cs typeface="Times New Roman" panose="02020603050405020304" pitchFamily="18" charset="0"/>
              </a:rPr>
              <a:t>Competencies</a:t>
            </a:r>
            <a:endParaRPr lang="en-US" dirty="0"/>
          </a:p>
        </p:txBody>
      </p:sp>
      <p:pic>
        <p:nvPicPr>
          <p:cNvPr id="7" name="tmpBA94">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47.2698"/>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4028424519"/>
              </p:ext>
            </p:extLst>
          </p:nvPr>
        </p:nvGraphicFramePr>
        <p:xfrm>
          <a:off x="688060" y="2438400"/>
          <a:ext cx="7848600" cy="2773680"/>
        </p:xfrm>
        <a:graphic>
          <a:graphicData uri="http://schemas.openxmlformats.org/drawingml/2006/table">
            <a:tbl>
              <a:tblPr firstRow="1" firstCol="1" bandRow="1"/>
              <a:tblGrid>
                <a:gridCol w="1395309"/>
                <a:gridCol w="6453291"/>
              </a:tblGrid>
              <a:tr h="166468">
                <a:tc>
                  <a:txBody>
                    <a:bodyPr/>
                    <a:lstStyle>
                      <a:lvl1pPr marL="0" algn="l" defTabSz="685800" rtl="0" eaLnBrk="1" latinLnBrk="0" hangingPunct="1">
                        <a:defRPr sz="1350" b="1" kern="1200">
                          <a:solidFill>
                            <a:schemeClr val="lt1"/>
                          </a:solidFill>
                          <a:latin typeface="Garamond" panose="02020404030301010803"/>
                        </a:defRPr>
                      </a:lvl1pPr>
                      <a:lvl2pPr marL="342900" algn="l" defTabSz="685800" rtl="0" eaLnBrk="1" latinLnBrk="0" hangingPunct="1">
                        <a:defRPr sz="1350" b="1" kern="1200">
                          <a:solidFill>
                            <a:schemeClr val="lt1"/>
                          </a:solidFill>
                          <a:latin typeface="Garamond" panose="02020404030301010803"/>
                        </a:defRPr>
                      </a:lvl2pPr>
                      <a:lvl3pPr marL="685800" algn="l" defTabSz="685800" rtl="0" eaLnBrk="1" latinLnBrk="0" hangingPunct="1">
                        <a:defRPr sz="1350" b="1" kern="1200">
                          <a:solidFill>
                            <a:schemeClr val="lt1"/>
                          </a:solidFill>
                          <a:latin typeface="Garamond" panose="02020404030301010803"/>
                        </a:defRPr>
                      </a:lvl3pPr>
                      <a:lvl4pPr marL="1028700" algn="l" defTabSz="685800" rtl="0" eaLnBrk="1" latinLnBrk="0" hangingPunct="1">
                        <a:defRPr sz="1350" b="1" kern="1200">
                          <a:solidFill>
                            <a:schemeClr val="lt1"/>
                          </a:solidFill>
                          <a:latin typeface="Garamond" panose="02020404030301010803"/>
                        </a:defRPr>
                      </a:lvl4pPr>
                      <a:lvl5pPr marL="1371600" algn="l" defTabSz="685800" rtl="0" eaLnBrk="1" latinLnBrk="0" hangingPunct="1">
                        <a:defRPr sz="1350" b="1" kern="1200">
                          <a:solidFill>
                            <a:schemeClr val="lt1"/>
                          </a:solidFill>
                          <a:latin typeface="Garamond" panose="02020404030301010803"/>
                        </a:defRPr>
                      </a:lvl5pPr>
                      <a:lvl6pPr marL="1714500" algn="l" defTabSz="685800" rtl="0" eaLnBrk="1" latinLnBrk="0" hangingPunct="1">
                        <a:defRPr sz="1350" b="1" kern="1200">
                          <a:solidFill>
                            <a:schemeClr val="lt1"/>
                          </a:solidFill>
                          <a:latin typeface="Garamond" panose="02020404030301010803"/>
                        </a:defRPr>
                      </a:lvl6pPr>
                      <a:lvl7pPr marL="2057400" algn="l" defTabSz="685800" rtl="0" eaLnBrk="1" latinLnBrk="0" hangingPunct="1">
                        <a:defRPr sz="1350" b="1" kern="1200">
                          <a:solidFill>
                            <a:schemeClr val="lt1"/>
                          </a:solidFill>
                          <a:latin typeface="Garamond" panose="02020404030301010803"/>
                        </a:defRPr>
                      </a:lvl7pPr>
                      <a:lvl8pPr marL="2400300" algn="l" defTabSz="685800" rtl="0" eaLnBrk="1" latinLnBrk="0" hangingPunct="1">
                        <a:defRPr sz="1350" b="1" kern="1200">
                          <a:solidFill>
                            <a:schemeClr val="lt1"/>
                          </a:solidFill>
                          <a:latin typeface="Garamond" panose="02020404030301010803"/>
                        </a:defRPr>
                      </a:lvl8pPr>
                      <a:lvl9pPr marL="2743200" algn="l" defTabSz="685800" rtl="0" eaLnBrk="1" latinLnBrk="0" hangingPunct="1">
                        <a:defRPr sz="1350" b="1" kern="1200">
                          <a:solidFill>
                            <a:schemeClr val="lt1"/>
                          </a:solidFill>
                          <a:latin typeface="Garamond" panose="02020404030301010803"/>
                        </a:defRPr>
                      </a:lvl9pPr>
                    </a:lstStyle>
                    <a:p>
                      <a:pPr marL="0" marR="0">
                        <a:spcBef>
                          <a:spcPts val="0"/>
                        </a:spcBef>
                        <a:spcAft>
                          <a:spcPts val="0"/>
                        </a:spcAft>
                      </a:pPr>
                      <a:r>
                        <a:rPr lang="en-US" sz="1400" dirty="0">
                          <a:effectLst/>
                        </a:rPr>
                        <a:t>Responsibility</a:t>
                      </a:r>
                      <a:endParaRPr lang="en-US" sz="1200" dirty="0">
                        <a:effectLst/>
                        <a:latin typeface="Times New Roman" panose="02020603050405020304" pitchFamily="18" charset="0"/>
                        <a:ea typeface="Calibri" panose="020F050202020403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3992A"/>
                    </a:solidFill>
                  </a:tcPr>
                </a:tc>
                <a:tc>
                  <a:txBody>
                    <a:bodyPr/>
                    <a:lstStyle>
                      <a:lvl1pPr marL="0" algn="l" defTabSz="685800" rtl="0" eaLnBrk="1" latinLnBrk="0" hangingPunct="1">
                        <a:defRPr sz="1350" b="1" kern="1200">
                          <a:solidFill>
                            <a:schemeClr val="lt1"/>
                          </a:solidFill>
                          <a:latin typeface="Garamond" panose="02020404030301010803"/>
                        </a:defRPr>
                      </a:lvl1pPr>
                      <a:lvl2pPr marL="342900" algn="l" defTabSz="685800" rtl="0" eaLnBrk="1" latinLnBrk="0" hangingPunct="1">
                        <a:defRPr sz="1350" b="1" kern="1200">
                          <a:solidFill>
                            <a:schemeClr val="lt1"/>
                          </a:solidFill>
                          <a:latin typeface="Garamond" panose="02020404030301010803"/>
                        </a:defRPr>
                      </a:lvl2pPr>
                      <a:lvl3pPr marL="685800" algn="l" defTabSz="685800" rtl="0" eaLnBrk="1" latinLnBrk="0" hangingPunct="1">
                        <a:defRPr sz="1350" b="1" kern="1200">
                          <a:solidFill>
                            <a:schemeClr val="lt1"/>
                          </a:solidFill>
                          <a:latin typeface="Garamond" panose="02020404030301010803"/>
                        </a:defRPr>
                      </a:lvl3pPr>
                      <a:lvl4pPr marL="1028700" algn="l" defTabSz="685800" rtl="0" eaLnBrk="1" latinLnBrk="0" hangingPunct="1">
                        <a:defRPr sz="1350" b="1" kern="1200">
                          <a:solidFill>
                            <a:schemeClr val="lt1"/>
                          </a:solidFill>
                          <a:latin typeface="Garamond" panose="02020404030301010803"/>
                        </a:defRPr>
                      </a:lvl4pPr>
                      <a:lvl5pPr marL="1371600" algn="l" defTabSz="685800" rtl="0" eaLnBrk="1" latinLnBrk="0" hangingPunct="1">
                        <a:defRPr sz="1350" b="1" kern="1200">
                          <a:solidFill>
                            <a:schemeClr val="lt1"/>
                          </a:solidFill>
                          <a:latin typeface="Garamond" panose="02020404030301010803"/>
                        </a:defRPr>
                      </a:lvl5pPr>
                      <a:lvl6pPr marL="1714500" algn="l" defTabSz="685800" rtl="0" eaLnBrk="1" latinLnBrk="0" hangingPunct="1">
                        <a:defRPr sz="1350" b="1" kern="1200">
                          <a:solidFill>
                            <a:schemeClr val="lt1"/>
                          </a:solidFill>
                          <a:latin typeface="Garamond" panose="02020404030301010803"/>
                        </a:defRPr>
                      </a:lvl6pPr>
                      <a:lvl7pPr marL="2057400" algn="l" defTabSz="685800" rtl="0" eaLnBrk="1" latinLnBrk="0" hangingPunct="1">
                        <a:defRPr sz="1350" b="1" kern="1200">
                          <a:solidFill>
                            <a:schemeClr val="lt1"/>
                          </a:solidFill>
                          <a:latin typeface="Garamond" panose="02020404030301010803"/>
                        </a:defRPr>
                      </a:lvl7pPr>
                      <a:lvl8pPr marL="2400300" algn="l" defTabSz="685800" rtl="0" eaLnBrk="1" latinLnBrk="0" hangingPunct="1">
                        <a:defRPr sz="1350" b="1" kern="1200">
                          <a:solidFill>
                            <a:schemeClr val="lt1"/>
                          </a:solidFill>
                          <a:latin typeface="Garamond" panose="02020404030301010803"/>
                        </a:defRPr>
                      </a:lvl8pPr>
                      <a:lvl9pPr marL="2743200" algn="l" defTabSz="685800" rtl="0" eaLnBrk="1" latinLnBrk="0" hangingPunct="1">
                        <a:defRPr sz="1350" b="1" kern="1200">
                          <a:solidFill>
                            <a:schemeClr val="lt1"/>
                          </a:solidFill>
                          <a:latin typeface="Garamond" panose="02020404030301010803"/>
                        </a:defRPr>
                      </a:lvl9pPr>
                    </a:lstStyle>
                    <a:p>
                      <a:pPr marL="0" marR="0">
                        <a:spcBef>
                          <a:spcPts val="0"/>
                        </a:spcBef>
                        <a:spcAft>
                          <a:spcPts val="0"/>
                        </a:spcAft>
                      </a:pPr>
                      <a:r>
                        <a:rPr lang="en-US" sz="1400" dirty="0">
                          <a:effectLst/>
                        </a:rPr>
                        <a:t>Required Assignments</a:t>
                      </a:r>
                      <a:endParaRPr lang="en-US" sz="1200" dirty="0">
                        <a:effectLst/>
                        <a:latin typeface="Times New Roman" panose="02020603050405020304" pitchFamily="18" charset="0"/>
                        <a:ea typeface="Calibri" panose="020F050202020403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3992A"/>
                    </a:solidFill>
                  </a:tcPr>
                </a:tc>
              </a:tr>
              <a:tr h="428060">
                <a:tc>
                  <a:txBody>
                    <a:bodyPr/>
                    <a:lstStyle>
                      <a:lvl1pPr marL="0" algn="l" defTabSz="685800" rtl="0" eaLnBrk="1" latinLnBrk="0" hangingPunct="1">
                        <a:defRPr sz="1350" b="1" kern="1200">
                          <a:solidFill>
                            <a:schemeClr val="lt1"/>
                          </a:solidFill>
                          <a:latin typeface="Garamond" panose="02020404030301010803"/>
                        </a:defRPr>
                      </a:lvl1pPr>
                      <a:lvl2pPr marL="342900" algn="l" defTabSz="685800" rtl="0" eaLnBrk="1" latinLnBrk="0" hangingPunct="1">
                        <a:defRPr sz="1350" b="1" kern="1200">
                          <a:solidFill>
                            <a:schemeClr val="lt1"/>
                          </a:solidFill>
                          <a:latin typeface="Garamond" panose="02020404030301010803"/>
                        </a:defRPr>
                      </a:lvl2pPr>
                      <a:lvl3pPr marL="685800" algn="l" defTabSz="685800" rtl="0" eaLnBrk="1" latinLnBrk="0" hangingPunct="1">
                        <a:defRPr sz="1350" b="1" kern="1200">
                          <a:solidFill>
                            <a:schemeClr val="lt1"/>
                          </a:solidFill>
                          <a:latin typeface="Garamond" panose="02020404030301010803"/>
                        </a:defRPr>
                      </a:lvl3pPr>
                      <a:lvl4pPr marL="1028700" algn="l" defTabSz="685800" rtl="0" eaLnBrk="1" latinLnBrk="0" hangingPunct="1">
                        <a:defRPr sz="1350" b="1" kern="1200">
                          <a:solidFill>
                            <a:schemeClr val="lt1"/>
                          </a:solidFill>
                          <a:latin typeface="Garamond" panose="02020404030301010803"/>
                        </a:defRPr>
                      </a:lvl4pPr>
                      <a:lvl5pPr marL="1371600" algn="l" defTabSz="685800" rtl="0" eaLnBrk="1" latinLnBrk="0" hangingPunct="1">
                        <a:defRPr sz="1350" b="1" kern="1200">
                          <a:solidFill>
                            <a:schemeClr val="lt1"/>
                          </a:solidFill>
                          <a:latin typeface="Garamond" panose="02020404030301010803"/>
                        </a:defRPr>
                      </a:lvl5pPr>
                      <a:lvl6pPr marL="1714500" algn="l" defTabSz="685800" rtl="0" eaLnBrk="1" latinLnBrk="0" hangingPunct="1">
                        <a:defRPr sz="1350" b="1" kern="1200">
                          <a:solidFill>
                            <a:schemeClr val="lt1"/>
                          </a:solidFill>
                          <a:latin typeface="Garamond" panose="02020404030301010803"/>
                        </a:defRPr>
                      </a:lvl6pPr>
                      <a:lvl7pPr marL="2057400" algn="l" defTabSz="685800" rtl="0" eaLnBrk="1" latinLnBrk="0" hangingPunct="1">
                        <a:defRPr sz="1350" b="1" kern="1200">
                          <a:solidFill>
                            <a:schemeClr val="lt1"/>
                          </a:solidFill>
                          <a:latin typeface="Garamond" panose="02020404030301010803"/>
                        </a:defRPr>
                      </a:lvl7pPr>
                      <a:lvl8pPr marL="2400300" algn="l" defTabSz="685800" rtl="0" eaLnBrk="1" latinLnBrk="0" hangingPunct="1">
                        <a:defRPr sz="1350" b="1" kern="1200">
                          <a:solidFill>
                            <a:schemeClr val="lt1"/>
                          </a:solidFill>
                          <a:latin typeface="Garamond" panose="02020404030301010803"/>
                        </a:defRPr>
                      </a:lvl8pPr>
                      <a:lvl9pPr marL="2743200" algn="l" defTabSz="685800" rtl="0" eaLnBrk="1" latinLnBrk="0" hangingPunct="1">
                        <a:defRPr sz="1350" b="1" kern="1200">
                          <a:solidFill>
                            <a:schemeClr val="lt1"/>
                          </a:solidFill>
                          <a:latin typeface="Garamond" panose="02020404030301010803"/>
                        </a:defRPr>
                      </a:lvl9pPr>
                    </a:lstStyle>
                    <a:p>
                      <a:pPr marL="0" marR="0">
                        <a:spcBef>
                          <a:spcPts val="0"/>
                        </a:spcBef>
                        <a:spcAft>
                          <a:spcPts val="0"/>
                        </a:spcAft>
                      </a:pPr>
                      <a:r>
                        <a:rPr lang="en-US" sz="1200">
                          <a:effectLst/>
                        </a:rPr>
                        <a:t>1</a:t>
                      </a:r>
                      <a:endParaRPr lang="en-US" sz="1200">
                        <a:effectLst/>
                        <a:latin typeface="Times New Roman" panose="02020603050405020304" pitchFamily="18" charset="0"/>
                        <a:ea typeface="Calibri" panose="020F0502020204030204" pitchFamily="34"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3992A"/>
                    </a:solidFill>
                  </a:tcPr>
                </a:tc>
                <a:tc>
                  <a:txBody>
                    <a:bodyPr/>
                    <a:lstStyle>
                      <a:lvl1pPr marL="0" algn="l" defTabSz="685800" rtl="0" eaLnBrk="1" latinLnBrk="0" hangingPunct="1">
                        <a:defRPr sz="1350" kern="1200">
                          <a:solidFill>
                            <a:schemeClr val="dk1"/>
                          </a:solidFill>
                          <a:latin typeface="Garamond" panose="02020404030301010803"/>
                        </a:defRPr>
                      </a:lvl1pPr>
                      <a:lvl2pPr marL="342900" algn="l" defTabSz="685800" rtl="0" eaLnBrk="1" latinLnBrk="0" hangingPunct="1">
                        <a:defRPr sz="1350" kern="1200">
                          <a:solidFill>
                            <a:schemeClr val="dk1"/>
                          </a:solidFill>
                          <a:latin typeface="Garamond" panose="02020404030301010803"/>
                        </a:defRPr>
                      </a:lvl2pPr>
                      <a:lvl3pPr marL="685800" algn="l" defTabSz="685800" rtl="0" eaLnBrk="1" latinLnBrk="0" hangingPunct="1">
                        <a:defRPr sz="1350" kern="1200">
                          <a:solidFill>
                            <a:schemeClr val="dk1"/>
                          </a:solidFill>
                          <a:latin typeface="Garamond" panose="02020404030301010803"/>
                        </a:defRPr>
                      </a:lvl3pPr>
                      <a:lvl4pPr marL="1028700" algn="l" defTabSz="685800" rtl="0" eaLnBrk="1" latinLnBrk="0" hangingPunct="1">
                        <a:defRPr sz="1350" kern="1200">
                          <a:solidFill>
                            <a:schemeClr val="dk1"/>
                          </a:solidFill>
                          <a:latin typeface="Garamond" panose="02020404030301010803"/>
                        </a:defRPr>
                      </a:lvl4pPr>
                      <a:lvl5pPr marL="1371600" algn="l" defTabSz="685800" rtl="0" eaLnBrk="1" latinLnBrk="0" hangingPunct="1">
                        <a:defRPr sz="1350" kern="1200">
                          <a:solidFill>
                            <a:schemeClr val="dk1"/>
                          </a:solidFill>
                          <a:latin typeface="Garamond" panose="02020404030301010803"/>
                        </a:defRPr>
                      </a:lvl5pPr>
                      <a:lvl6pPr marL="1714500" algn="l" defTabSz="685800" rtl="0" eaLnBrk="1" latinLnBrk="0" hangingPunct="1">
                        <a:defRPr sz="1350" kern="1200">
                          <a:solidFill>
                            <a:schemeClr val="dk1"/>
                          </a:solidFill>
                          <a:latin typeface="Garamond" panose="02020404030301010803"/>
                        </a:defRPr>
                      </a:lvl6pPr>
                      <a:lvl7pPr marL="2057400" algn="l" defTabSz="685800" rtl="0" eaLnBrk="1" latinLnBrk="0" hangingPunct="1">
                        <a:defRPr sz="1350" kern="1200">
                          <a:solidFill>
                            <a:schemeClr val="dk1"/>
                          </a:solidFill>
                          <a:latin typeface="Garamond" panose="02020404030301010803"/>
                        </a:defRPr>
                      </a:lvl7pPr>
                      <a:lvl8pPr marL="2400300" algn="l" defTabSz="685800" rtl="0" eaLnBrk="1" latinLnBrk="0" hangingPunct="1">
                        <a:defRPr sz="1350" kern="1200">
                          <a:solidFill>
                            <a:schemeClr val="dk1"/>
                          </a:solidFill>
                          <a:latin typeface="Garamond" panose="02020404030301010803"/>
                        </a:defRPr>
                      </a:lvl8pPr>
                      <a:lvl9pPr marL="2743200" algn="l" defTabSz="685800" rtl="0" eaLnBrk="1" latinLnBrk="0" hangingPunct="1">
                        <a:defRPr sz="1350" kern="1200">
                          <a:solidFill>
                            <a:schemeClr val="dk1"/>
                          </a:solidFill>
                          <a:latin typeface="Garamond" panose="02020404030301010803"/>
                        </a:defRPr>
                      </a:lvl9pPr>
                    </a:lstStyle>
                    <a:p>
                      <a:pPr marL="0" marR="0">
                        <a:spcBef>
                          <a:spcPts val="0"/>
                        </a:spcBef>
                        <a:spcAft>
                          <a:spcPts val="0"/>
                        </a:spcAft>
                      </a:pPr>
                      <a:r>
                        <a:rPr lang="en-US" sz="1200">
                          <a:effectLst/>
                        </a:rPr>
                        <a:t>2270 Global Health Project </a:t>
                      </a:r>
                    </a:p>
                    <a:p>
                      <a:pPr marL="0" marR="0">
                        <a:spcBef>
                          <a:spcPts val="0"/>
                        </a:spcBef>
                        <a:spcAft>
                          <a:spcPts val="0"/>
                        </a:spcAft>
                      </a:pPr>
                      <a:r>
                        <a:rPr lang="en-US" sz="1200">
                          <a:effectLst/>
                        </a:rPr>
                        <a:t>3765 Epidemiological Disease Inquiry</a:t>
                      </a:r>
                    </a:p>
                    <a:p>
                      <a:pPr marL="0" marR="0">
                        <a:spcBef>
                          <a:spcPts val="0"/>
                        </a:spcBef>
                        <a:spcAft>
                          <a:spcPts val="0"/>
                        </a:spcAft>
                      </a:pPr>
                      <a:r>
                        <a:rPr lang="en-US" sz="1200">
                          <a:effectLst/>
                        </a:rPr>
                        <a:t>3700 Health Behavior Change Final Paper</a:t>
                      </a:r>
                      <a:endParaRPr lang="en-US" sz="1200">
                        <a:effectLst/>
                        <a:latin typeface="Times New Roman" panose="02020603050405020304" pitchFamily="18" charset="0"/>
                        <a:ea typeface="Calibri" panose="020F0502020204030204" pitchFamily="34"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3992A">
                        <a:tint val="40000"/>
                      </a:srgbClr>
                    </a:solidFill>
                  </a:tcPr>
                </a:tc>
              </a:tr>
              <a:tr h="428060">
                <a:tc>
                  <a:txBody>
                    <a:bodyPr/>
                    <a:lstStyle>
                      <a:lvl1pPr marL="0" algn="l" defTabSz="685800" rtl="0" eaLnBrk="1" latinLnBrk="0" hangingPunct="1">
                        <a:defRPr sz="1350" b="1" kern="1200">
                          <a:solidFill>
                            <a:schemeClr val="lt1"/>
                          </a:solidFill>
                          <a:latin typeface="Garamond" panose="02020404030301010803"/>
                        </a:defRPr>
                      </a:lvl1pPr>
                      <a:lvl2pPr marL="342900" algn="l" defTabSz="685800" rtl="0" eaLnBrk="1" latinLnBrk="0" hangingPunct="1">
                        <a:defRPr sz="1350" b="1" kern="1200">
                          <a:solidFill>
                            <a:schemeClr val="lt1"/>
                          </a:solidFill>
                          <a:latin typeface="Garamond" panose="02020404030301010803"/>
                        </a:defRPr>
                      </a:lvl2pPr>
                      <a:lvl3pPr marL="685800" algn="l" defTabSz="685800" rtl="0" eaLnBrk="1" latinLnBrk="0" hangingPunct="1">
                        <a:defRPr sz="1350" b="1" kern="1200">
                          <a:solidFill>
                            <a:schemeClr val="lt1"/>
                          </a:solidFill>
                          <a:latin typeface="Garamond" panose="02020404030301010803"/>
                        </a:defRPr>
                      </a:lvl3pPr>
                      <a:lvl4pPr marL="1028700" algn="l" defTabSz="685800" rtl="0" eaLnBrk="1" latinLnBrk="0" hangingPunct="1">
                        <a:defRPr sz="1350" b="1" kern="1200">
                          <a:solidFill>
                            <a:schemeClr val="lt1"/>
                          </a:solidFill>
                          <a:latin typeface="Garamond" panose="02020404030301010803"/>
                        </a:defRPr>
                      </a:lvl4pPr>
                      <a:lvl5pPr marL="1371600" algn="l" defTabSz="685800" rtl="0" eaLnBrk="1" latinLnBrk="0" hangingPunct="1">
                        <a:defRPr sz="1350" b="1" kern="1200">
                          <a:solidFill>
                            <a:schemeClr val="lt1"/>
                          </a:solidFill>
                          <a:latin typeface="Garamond" panose="02020404030301010803"/>
                        </a:defRPr>
                      </a:lvl5pPr>
                      <a:lvl6pPr marL="1714500" algn="l" defTabSz="685800" rtl="0" eaLnBrk="1" latinLnBrk="0" hangingPunct="1">
                        <a:defRPr sz="1350" b="1" kern="1200">
                          <a:solidFill>
                            <a:schemeClr val="lt1"/>
                          </a:solidFill>
                          <a:latin typeface="Garamond" panose="02020404030301010803"/>
                        </a:defRPr>
                      </a:lvl6pPr>
                      <a:lvl7pPr marL="2057400" algn="l" defTabSz="685800" rtl="0" eaLnBrk="1" latinLnBrk="0" hangingPunct="1">
                        <a:defRPr sz="1350" b="1" kern="1200">
                          <a:solidFill>
                            <a:schemeClr val="lt1"/>
                          </a:solidFill>
                          <a:latin typeface="Garamond" panose="02020404030301010803"/>
                        </a:defRPr>
                      </a:lvl7pPr>
                      <a:lvl8pPr marL="2400300" algn="l" defTabSz="685800" rtl="0" eaLnBrk="1" latinLnBrk="0" hangingPunct="1">
                        <a:defRPr sz="1350" b="1" kern="1200">
                          <a:solidFill>
                            <a:schemeClr val="lt1"/>
                          </a:solidFill>
                          <a:latin typeface="Garamond" panose="02020404030301010803"/>
                        </a:defRPr>
                      </a:lvl8pPr>
                      <a:lvl9pPr marL="2743200" algn="l" defTabSz="685800" rtl="0" eaLnBrk="1" latinLnBrk="0" hangingPunct="1">
                        <a:defRPr sz="1350" b="1" kern="1200">
                          <a:solidFill>
                            <a:schemeClr val="lt1"/>
                          </a:solidFill>
                          <a:latin typeface="Garamond" panose="02020404030301010803"/>
                        </a:defRPr>
                      </a:lvl9pPr>
                    </a:lstStyle>
                    <a:p>
                      <a:pPr marL="0" marR="0">
                        <a:spcBef>
                          <a:spcPts val="0"/>
                        </a:spcBef>
                        <a:spcAft>
                          <a:spcPts val="0"/>
                        </a:spcAft>
                      </a:pPr>
                      <a:r>
                        <a:rPr lang="en-US" sz="1200">
                          <a:effectLst/>
                        </a:rPr>
                        <a:t>2</a:t>
                      </a:r>
                      <a:endParaRPr lang="en-US" sz="1200">
                        <a:effectLst/>
                        <a:latin typeface="Times New Roman" panose="02020603050405020304" pitchFamily="18" charset="0"/>
                        <a:ea typeface="Calibri" panose="020F050202020403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3992A"/>
                    </a:solidFill>
                  </a:tcPr>
                </a:tc>
                <a:tc>
                  <a:txBody>
                    <a:bodyPr/>
                    <a:lstStyle>
                      <a:lvl1pPr marL="0" algn="l" defTabSz="685800" rtl="0" eaLnBrk="1" latinLnBrk="0" hangingPunct="1">
                        <a:defRPr sz="1350" kern="1200">
                          <a:solidFill>
                            <a:schemeClr val="dk1"/>
                          </a:solidFill>
                          <a:latin typeface="Garamond" panose="02020404030301010803"/>
                        </a:defRPr>
                      </a:lvl1pPr>
                      <a:lvl2pPr marL="342900" algn="l" defTabSz="685800" rtl="0" eaLnBrk="1" latinLnBrk="0" hangingPunct="1">
                        <a:defRPr sz="1350" kern="1200">
                          <a:solidFill>
                            <a:schemeClr val="dk1"/>
                          </a:solidFill>
                          <a:latin typeface="Garamond" panose="02020404030301010803"/>
                        </a:defRPr>
                      </a:lvl2pPr>
                      <a:lvl3pPr marL="685800" algn="l" defTabSz="685800" rtl="0" eaLnBrk="1" latinLnBrk="0" hangingPunct="1">
                        <a:defRPr sz="1350" kern="1200">
                          <a:solidFill>
                            <a:schemeClr val="dk1"/>
                          </a:solidFill>
                          <a:latin typeface="Garamond" panose="02020404030301010803"/>
                        </a:defRPr>
                      </a:lvl3pPr>
                      <a:lvl4pPr marL="1028700" algn="l" defTabSz="685800" rtl="0" eaLnBrk="1" latinLnBrk="0" hangingPunct="1">
                        <a:defRPr sz="1350" kern="1200">
                          <a:solidFill>
                            <a:schemeClr val="dk1"/>
                          </a:solidFill>
                          <a:latin typeface="Garamond" panose="02020404030301010803"/>
                        </a:defRPr>
                      </a:lvl4pPr>
                      <a:lvl5pPr marL="1371600" algn="l" defTabSz="685800" rtl="0" eaLnBrk="1" latinLnBrk="0" hangingPunct="1">
                        <a:defRPr sz="1350" kern="1200">
                          <a:solidFill>
                            <a:schemeClr val="dk1"/>
                          </a:solidFill>
                          <a:latin typeface="Garamond" panose="02020404030301010803"/>
                        </a:defRPr>
                      </a:lvl5pPr>
                      <a:lvl6pPr marL="1714500" algn="l" defTabSz="685800" rtl="0" eaLnBrk="1" latinLnBrk="0" hangingPunct="1">
                        <a:defRPr sz="1350" kern="1200">
                          <a:solidFill>
                            <a:schemeClr val="dk1"/>
                          </a:solidFill>
                          <a:latin typeface="Garamond" panose="02020404030301010803"/>
                        </a:defRPr>
                      </a:lvl6pPr>
                      <a:lvl7pPr marL="2057400" algn="l" defTabSz="685800" rtl="0" eaLnBrk="1" latinLnBrk="0" hangingPunct="1">
                        <a:defRPr sz="1350" kern="1200">
                          <a:solidFill>
                            <a:schemeClr val="dk1"/>
                          </a:solidFill>
                          <a:latin typeface="Garamond" panose="02020404030301010803"/>
                        </a:defRPr>
                      </a:lvl7pPr>
                      <a:lvl8pPr marL="2400300" algn="l" defTabSz="685800" rtl="0" eaLnBrk="1" latinLnBrk="0" hangingPunct="1">
                        <a:defRPr sz="1350" kern="1200">
                          <a:solidFill>
                            <a:schemeClr val="dk1"/>
                          </a:solidFill>
                          <a:latin typeface="Garamond" panose="02020404030301010803"/>
                        </a:defRPr>
                      </a:lvl8pPr>
                      <a:lvl9pPr marL="2743200" algn="l" defTabSz="685800" rtl="0" eaLnBrk="1" latinLnBrk="0" hangingPunct="1">
                        <a:defRPr sz="1350" kern="1200">
                          <a:solidFill>
                            <a:schemeClr val="dk1"/>
                          </a:solidFill>
                          <a:latin typeface="Garamond" panose="02020404030301010803"/>
                        </a:defRPr>
                      </a:lvl9pPr>
                    </a:lstStyle>
                    <a:p>
                      <a:pPr marL="0" marR="0">
                        <a:spcBef>
                          <a:spcPts val="0"/>
                        </a:spcBef>
                        <a:spcAft>
                          <a:spcPts val="0"/>
                        </a:spcAft>
                      </a:pPr>
                      <a:r>
                        <a:rPr lang="en-US" sz="1200">
                          <a:effectLst/>
                        </a:rPr>
                        <a:t>2270 Global Health Project </a:t>
                      </a:r>
                    </a:p>
                    <a:p>
                      <a:pPr marL="0" marR="0">
                        <a:spcBef>
                          <a:spcPts val="0"/>
                        </a:spcBef>
                        <a:spcAft>
                          <a:spcPts val="0"/>
                        </a:spcAft>
                      </a:pPr>
                      <a:r>
                        <a:rPr lang="en-US" sz="1200">
                          <a:effectLst/>
                        </a:rPr>
                        <a:t>3700 Health Behavior Change Final Paper</a:t>
                      </a:r>
                    </a:p>
                    <a:p>
                      <a:pPr marL="0" marR="0">
                        <a:spcBef>
                          <a:spcPts val="0"/>
                        </a:spcBef>
                        <a:spcAft>
                          <a:spcPts val="0"/>
                        </a:spcAft>
                      </a:pPr>
                      <a:r>
                        <a:rPr lang="en-US" sz="1200">
                          <a:effectLst/>
                        </a:rPr>
                        <a:t>4250 Goals &amp; Objectives</a:t>
                      </a:r>
                      <a:endParaRPr lang="en-US" sz="1200">
                        <a:effectLst/>
                        <a:latin typeface="Times New Roman" panose="02020603050405020304" pitchFamily="18" charset="0"/>
                        <a:ea typeface="Calibri" panose="020F050202020403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3992A">
                        <a:tint val="20000"/>
                      </a:srgbClr>
                    </a:solidFill>
                  </a:tcPr>
                </a:tc>
              </a:tr>
              <a:tr h="285373">
                <a:tc>
                  <a:txBody>
                    <a:bodyPr/>
                    <a:lstStyle>
                      <a:lvl1pPr marL="0" algn="l" defTabSz="685800" rtl="0" eaLnBrk="1" latinLnBrk="0" hangingPunct="1">
                        <a:defRPr sz="1350" b="1" kern="1200">
                          <a:solidFill>
                            <a:schemeClr val="lt1"/>
                          </a:solidFill>
                          <a:latin typeface="Garamond" panose="02020404030301010803"/>
                        </a:defRPr>
                      </a:lvl1pPr>
                      <a:lvl2pPr marL="342900" algn="l" defTabSz="685800" rtl="0" eaLnBrk="1" latinLnBrk="0" hangingPunct="1">
                        <a:defRPr sz="1350" b="1" kern="1200">
                          <a:solidFill>
                            <a:schemeClr val="lt1"/>
                          </a:solidFill>
                          <a:latin typeface="Garamond" panose="02020404030301010803"/>
                        </a:defRPr>
                      </a:lvl2pPr>
                      <a:lvl3pPr marL="685800" algn="l" defTabSz="685800" rtl="0" eaLnBrk="1" latinLnBrk="0" hangingPunct="1">
                        <a:defRPr sz="1350" b="1" kern="1200">
                          <a:solidFill>
                            <a:schemeClr val="lt1"/>
                          </a:solidFill>
                          <a:latin typeface="Garamond" panose="02020404030301010803"/>
                        </a:defRPr>
                      </a:lvl3pPr>
                      <a:lvl4pPr marL="1028700" algn="l" defTabSz="685800" rtl="0" eaLnBrk="1" latinLnBrk="0" hangingPunct="1">
                        <a:defRPr sz="1350" b="1" kern="1200">
                          <a:solidFill>
                            <a:schemeClr val="lt1"/>
                          </a:solidFill>
                          <a:latin typeface="Garamond" panose="02020404030301010803"/>
                        </a:defRPr>
                      </a:lvl4pPr>
                      <a:lvl5pPr marL="1371600" algn="l" defTabSz="685800" rtl="0" eaLnBrk="1" latinLnBrk="0" hangingPunct="1">
                        <a:defRPr sz="1350" b="1" kern="1200">
                          <a:solidFill>
                            <a:schemeClr val="lt1"/>
                          </a:solidFill>
                          <a:latin typeface="Garamond" panose="02020404030301010803"/>
                        </a:defRPr>
                      </a:lvl5pPr>
                      <a:lvl6pPr marL="1714500" algn="l" defTabSz="685800" rtl="0" eaLnBrk="1" latinLnBrk="0" hangingPunct="1">
                        <a:defRPr sz="1350" b="1" kern="1200">
                          <a:solidFill>
                            <a:schemeClr val="lt1"/>
                          </a:solidFill>
                          <a:latin typeface="Garamond" panose="02020404030301010803"/>
                        </a:defRPr>
                      </a:lvl6pPr>
                      <a:lvl7pPr marL="2057400" algn="l" defTabSz="685800" rtl="0" eaLnBrk="1" latinLnBrk="0" hangingPunct="1">
                        <a:defRPr sz="1350" b="1" kern="1200">
                          <a:solidFill>
                            <a:schemeClr val="lt1"/>
                          </a:solidFill>
                          <a:latin typeface="Garamond" panose="02020404030301010803"/>
                        </a:defRPr>
                      </a:lvl7pPr>
                      <a:lvl8pPr marL="2400300" algn="l" defTabSz="685800" rtl="0" eaLnBrk="1" latinLnBrk="0" hangingPunct="1">
                        <a:defRPr sz="1350" b="1" kern="1200">
                          <a:solidFill>
                            <a:schemeClr val="lt1"/>
                          </a:solidFill>
                          <a:latin typeface="Garamond" panose="02020404030301010803"/>
                        </a:defRPr>
                      </a:lvl8pPr>
                      <a:lvl9pPr marL="2743200" algn="l" defTabSz="685800" rtl="0" eaLnBrk="1" latinLnBrk="0" hangingPunct="1">
                        <a:defRPr sz="1350" b="1" kern="1200">
                          <a:solidFill>
                            <a:schemeClr val="lt1"/>
                          </a:solidFill>
                          <a:latin typeface="Garamond" panose="02020404030301010803"/>
                        </a:defRPr>
                      </a:lvl9pPr>
                    </a:lstStyle>
                    <a:p>
                      <a:pPr marL="0" marR="0">
                        <a:spcBef>
                          <a:spcPts val="0"/>
                        </a:spcBef>
                        <a:spcAft>
                          <a:spcPts val="0"/>
                        </a:spcAft>
                      </a:pPr>
                      <a:r>
                        <a:rPr lang="en-US" sz="1200">
                          <a:effectLst/>
                        </a:rPr>
                        <a:t>3</a:t>
                      </a:r>
                      <a:endParaRPr lang="en-US" sz="1200">
                        <a:effectLst/>
                        <a:latin typeface="Times New Roman" panose="02020603050405020304" pitchFamily="18" charset="0"/>
                        <a:ea typeface="Calibri" panose="020F050202020403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3992A"/>
                    </a:solidFill>
                  </a:tcPr>
                </a:tc>
                <a:tc>
                  <a:txBody>
                    <a:bodyPr/>
                    <a:lstStyle>
                      <a:lvl1pPr marL="0" algn="l" defTabSz="685800" rtl="0" eaLnBrk="1" latinLnBrk="0" hangingPunct="1">
                        <a:defRPr sz="1350" kern="1200">
                          <a:solidFill>
                            <a:schemeClr val="dk1"/>
                          </a:solidFill>
                          <a:latin typeface="Garamond" panose="02020404030301010803"/>
                        </a:defRPr>
                      </a:lvl1pPr>
                      <a:lvl2pPr marL="342900" algn="l" defTabSz="685800" rtl="0" eaLnBrk="1" latinLnBrk="0" hangingPunct="1">
                        <a:defRPr sz="1350" kern="1200">
                          <a:solidFill>
                            <a:schemeClr val="dk1"/>
                          </a:solidFill>
                          <a:latin typeface="Garamond" panose="02020404030301010803"/>
                        </a:defRPr>
                      </a:lvl2pPr>
                      <a:lvl3pPr marL="685800" algn="l" defTabSz="685800" rtl="0" eaLnBrk="1" latinLnBrk="0" hangingPunct="1">
                        <a:defRPr sz="1350" kern="1200">
                          <a:solidFill>
                            <a:schemeClr val="dk1"/>
                          </a:solidFill>
                          <a:latin typeface="Garamond" panose="02020404030301010803"/>
                        </a:defRPr>
                      </a:lvl3pPr>
                      <a:lvl4pPr marL="1028700" algn="l" defTabSz="685800" rtl="0" eaLnBrk="1" latinLnBrk="0" hangingPunct="1">
                        <a:defRPr sz="1350" kern="1200">
                          <a:solidFill>
                            <a:schemeClr val="dk1"/>
                          </a:solidFill>
                          <a:latin typeface="Garamond" panose="02020404030301010803"/>
                        </a:defRPr>
                      </a:lvl4pPr>
                      <a:lvl5pPr marL="1371600" algn="l" defTabSz="685800" rtl="0" eaLnBrk="1" latinLnBrk="0" hangingPunct="1">
                        <a:defRPr sz="1350" kern="1200">
                          <a:solidFill>
                            <a:schemeClr val="dk1"/>
                          </a:solidFill>
                          <a:latin typeface="Garamond" panose="02020404030301010803"/>
                        </a:defRPr>
                      </a:lvl5pPr>
                      <a:lvl6pPr marL="1714500" algn="l" defTabSz="685800" rtl="0" eaLnBrk="1" latinLnBrk="0" hangingPunct="1">
                        <a:defRPr sz="1350" kern="1200">
                          <a:solidFill>
                            <a:schemeClr val="dk1"/>
                          </a:solidFill>
                          <a:latin typeface="Garamond" panose="02020404030301010803"/>
                        </a:defRPr>
                      </a:lvl6pPr>
                      <a:lvl7pPr marL="2057400" algn="l" defTabSz="685800" rtl="0" eaLnBrk="1" latinLnBrk="0" hangingPunct="1">
                        <a:defRPr sz="1350" kern="1200">
                          <a:solidFill>
                            <a:schemeClr val="dk1"/>
                          </a:solidFill>
                          <a:latin typeface="Garamond" panose="02020404030301010803"/>
                        </a:defRPr>
                      </a:lvl7pPr>
                      <a:lvl8pPr marL="2400300" algn="l" defTabSz="685800" rtl="0" eaLnBrk="1" latinLnBrk="0" hangingPunct="1">
                        <a:defRPr sz="1350" kern="1200">
                          <a:solidFill>
                            <a:schemeClr val="dk1"/>
                          </a:solidFill>
                          <a:latin typeface="Garamond" panose="02020404030301010803"/>
                        </a:defRPr>
                      </a:lvl8pPr>
                      <a:lvl9pPr marL="2743200" algn="l" defTabSz="685800" rtl="0" eaLnBrk="1" latinLnBrk="0" hangingPunct="1">
                        <a:defRPr sz="1350" kern="1200">
                          <a:solidFill>
                            <a:schemeClr val="dk1"/>
                          </a:solidFill>
                          <a:latin typeface="Garamond" panose="02020404030301010803"/>
                        </a:defRPr>
                      </a:lvl9pPr>
                    </a:lstStyle>
                    <a:p>
                      <a:pPr marL="0" marR="0">
                        <a:spcBef>
                          <a:spcPts val="0"/>
                        </a:spcBef>
                        <a:spcAft>
                          <a:spcPts val="0"/>
                        </a:spcAft>
                      </a:pPr>
                      <a:r>
                        <a:rPr lang="en-US" sz="1200">
                          <a:effectLst/>
                        </a:rPr>
                        <a:t>2270 Global Health Project </a:t>
                      </a:r>
                    </a:p>
                    <a:p>
                      <a:pPr marL="0" marR="0">
                        <a:spcBef>
                          <a:spcPts val="0"/>
                        </a:spcBef>
                        <a:spcAft>
                          <a:spcPts val="0"/>
                        </a:spcAft>
                      </a:pPr>
                      <a:r>
                        <a:rPr lang="en-US" sz="1200">
                          <a:effectLst/>
                        </a:rPr>
                        <a:t>3700 Health Behavior Change Final Paper</a:t>
                      </a:r>
                      <a:endParaRPr lang="en-US" sz="1200">
                        <a:effectLst/>
                        <a:latin typeface="Times New Roman" panose="02020603050405020304" pitchFamily="18" charset="0"/>
                        <a:ea typeface="Calibri" panose="020F050202020403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3992A">
                        <a:tint val="40000"/>
                      </a:srgbClr>
                    </a:solidFill>
                  </a:tcPr>
                </a:tc>
              </a:tr>
              <a:tr h="285373">
                <a:tc>
                  <a:txBody>
                    <a:bodyPr/>
                    <a:lstStyle>
                      <a:lvl1pPr marL="0" algn="l" defTabSz="685800" rtl="0" eaLnBrk="1" latinLnBrk="0" hangingPunct="1">
                        <a:defRPr sz="1350" b="1" kern="1200">
                          <a:solidFill>
                            <a:schemeClr val="lt1"/>
                          </a:solidFill>
                          <a:latin typeface="Garamond" panose="02020404030301010803"/>
                        </a:defRPr>
                      </a:lvl1pPr>
                      <a:lvl2pPr marL="342900" algn="l" defTabSz="685800" rtl="0" eaLnBrk="1" latinLnBrk="0" hangingPunct="1">
                        <a:defRPr sz="1350" b="1" kern="1200">
                          <a:solidFill>
                            <a:schemeClr val="lt1"/>
                          </a:solidFill>
                          <a:latin typeface="Garamond" panose="02020404030301010803"/>
                        </a:defRPr>
                      </a:lvl2pPr>
                      <a:lvl3pPr marL="685800" algn="l" defTabSz="685800" rtl="0" eaLnBrk="1" latinLnBrk="0" hangingPunct="1">
                        <a:defRPr sz="1350" b="1" kern="1200">
                          <a:solidFill>
                            <a:schemeClr val="lt1"/>
                          </a:solidFill>
                          <a:latin typeface="Garamond" panose="02020404030301010803"/>
                        </a:defRPr>
                      </a:lvl3pPr>
                      <a:lvl4pPr marL="1028700" algn="l" defTabSz="685800" rtl="0" eaLnBrk="1" latinLnBrk="0" hangingPunct="1">
                        <a:defRPr sz="1350" b="1" kern="1200">
                          <a:solidFill>
                            <a:schemeClr val="lt1"/>
                          </a:solidFill>
                          <a:latin typeface="Garamond" panose="02020404030301010803"/>
                        </a:defRPr>
                      </a:lvl4pPr>
                      <a:lvl5pPr marL="1371600" algn="l" defTabSz="685800" rtl="0" eaLnBrk="1" latinLnBrk="0" hangingPunct="1">
                        <a:defRPr sz="1350" b="1" kern="1200">
                          <a:solidFill>
                            <a:schemeClr val="lt1"/>
                          </a:solidFill>
                          <a:latin typeface="Garamond" panose="02020404030301010803"/>
                        </a:defRPr>
                      </a:lvl5pPr>
                      <a:lvl6pPr marL="1714500" algn="l" defTabSz="685800" rtl="0" eaLnBrk="1" latinLnBrk="0" hangingPunct="1">
                        <a:defRPr sz="1350" b="1" kern="1200">
                          <a:solidFill>
                            <a:schemeClr val="lt1"/>
                          </a:solidFill>
                          <a:latin typeface="Garamond" panose="02020404030301010803"/>
                        </a:defRPr>
                      </a:lvl6pPr>
                      <a:lvl7pPr marL="2057400" algn="l" defTabSz="685800" rtl="0" eaLnBrk="1" latinLnBrk="0" hangingPunct="1">
                        <a:defRPr sz="1350" b="1" kern="1200">
                          <a:solidFill>
                            <a:schemeClr val="lt1"/>
                          </a:solidFill>
                          <a:latin typeface="Garamond" panose="02020404030301010803"/>
                        </a:defRPr>
                      </a:lvl7pPr>
                      <a:lvl8pPr marL="2400300" algn="l" defTabSz="685800" rtl="0" eaLnBrk="1" latinLnBrk="0" hangingPunct="1">
                        <a:defRPr sz="1350" b="1" kern="1200">
                          <a:solidFill>
                            <a:schemeClr val="lt1"/>
                          </a:solidFill>
                          <a:latin typeface="Garamond" panose="02020404030301010803"/>
                        </a:defRPr>
                      </a:lvl8pPr>
                      <a:lvl9pPr marL="2743200" algn="l" defTabSz="685800" rtl="0" eaLnBrk="1" latinLnBrk="0" hangingPunct="1">
                        <a:defRPr sz="1350" b="1" kern="1200">
                          <a:solidFill>
                            <a:schemeClr val="lt1"/>
                          </a:solidFill>
                          <a:latin typeface="Garamond" panose="02020404030301010803"/>
                        </a:defRPr>
                      </a:lvl9pPr>
                    </a:lstStyle>
                    <a:p>
                      <a:pPr marL="0" marR="0">
                        <a:spcBef>
                          <a:spcPts val="0"/>
                        </a:spcBef>
                        <a:spcAft>
                          <a:spcPts val="0"/>
                        </a:spcAft>
                      </a:pPr>
                      <a:r>
                        <a:rPr lang="en-US" sz="1200">
                          <a:effectLst/>
                        </a:rPr>
                        <a:t>4</a:t>
                      </a:r>
                      <a:endParaRPr lang="en-US" sz="1200">
                        <a:effectLst/>
                        <a:latin typeface="Times New Roman" panose="02020603050405020304" pitchFamily="18" charset="0"/>
                        <a:ea typeface="Calibri" panose="020F050202020403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3992A"/>
                    </a:solidFill>
                  </a:tcPr>
                </a:tc>
                <a:tc>
                  <a:txBody>
                    <a:bodyPr/>
                    <a:lstStyle>
                      <a:lvl1pPr marL="0" algn="l" defTabSz="685800" rtl="0" eaLnBrk="1" latinLnBrk="0" hangingPunct="1">
                        <a:defRPr sz="1350" kern="1200">
                          <a:solidFill>
                            <a:schemeClr val="dk1"/>
                          </a:solidFill>
                          <a:latin typeface="Garamond" panose="02020404030301010803"/>
                        </a:defRPr>
                      </a:lvl1pPr>
                      <a:lvl2pPr marL="342900" algn="l" defTabSz="685800" rtl="0" eaLnBrk="1" latinLnBrk="0" hangingPunct="1">
                        <a:defRPr sz="1350" kern="1200">
                          <a:solidFill>
                            <a:schemeClr val="dk1"/>
                          </a:solidFill>
                          <a:latin typeface="Garamond" panose="02020404030301010803"/>
                        </a:defRPr>
                      </a:lvl2pPr>
                      <a:lvl3pPr marL="685800" algn="l" defTabSz="685800" rtl="0" eaLnBrk="1" latinLnBrk="0" hangingPunct="1">
                        <a:defRPr sz="1350" kern="1200">
                          <a:solidFill>
                            <a:schemeClr val="dk1"/>
                          </a:solidFill>
                          <a:latin typeface="Garamond" panose="02020404030301010803"/>
                        </a:defRPr>
                      </a:lvl3pPr>
                      <a:lvl4pPr marL="1028700" algn="l" defTabSz="685800" rtl="0" eaLnBrk="1" latinLnBrk="0" hangingPunct="1">
                        <a:defRPr sz="1350" kern="1200">
                          <a:solidFill>
                            <a:schemeClr val="dk1"/>
                          </a:solidFill>
                          <a:latin typeface="Garamond" panose="02020404030301010803"/>
                        </a:defRPr>
                      </a:lvl4pPr>
                      <a:lvl5pPr marL="1371600" algn="l" defTabSz="685800" rtl="0" eaLnBrk="1" latinLnBrk="0" hangingPunct="1">
                        <a:defRPr sz="1350" kern="1200">
                          <a:solidFill>
                            <a:schemeClr val="dk1"/>
                          </a:solidFill>
                          <a:latin typeface="Garamond" panose="02020404030301010803"/>
                        </a:defRPr>
                      </a:lvl5pPr>
                      <a:lvl6pPr marL="1714500" algn="l" defTabSz="685800" rtl="0" eaLnBrk="1" latinLnBrk="0" hangingPunct="1">
                        <a:defRPr sz="1350" kern="1200">
                          <a:solidFill>
                            <a:schemeClr val="dk1"/>
                          </a:solidFill>
                          <a:latin typeface="Garamond" panose="02020404030301010803"/>
                        </a:defRPr>
                      </a:lvl6pPr>
                      <a:lvl7pPr marL="2057400" algn="l" defTabSz="685800" rtl="0" eaLnBrk="1" latinLnBrk="0" hangingPunct="1">
                        <a:defRPr sz="1350" kern="1200">
                          <a:solidFill>
                            <a:schemeClr val="dk1"/>
                          </a:solidFill>
                          <a:latin typeface="Garamond" panose="02020404030301010803"/>
                        </a:defRPr>
                      </a:lvl7pPr>
                      <a:lvl8pPr marL="2400300" algn="l" defTabSz="685800" rtl="0" eaLnBrk="1" latinLnBrk="0" hangingPunct="1">
                        <a:defRPr sz="1350" kern="1200">
                          <a:solidFill>
                            <a:schemeClr val="dk1"/>
                          </a:solidFill>
                          <a:latin typeface="Garamond" panose="02020404030301010803"/>
                        </a:defRPr>
                      </a:lvl8pPr>
                      <a:lvl9pPr marL="2743200" algn="l" defTabSz="685800" rtl="0" eaLnBrk="1" latinLnBrk="0" hangingPunct="1">
                        <a:defRPr sz="1350" kern="1200">
                          <a:solidFill>
                            <a:schemeClr val="dk1"/>
                          </a:solidFill>
                          <a:latin typeface="Garamond" panose="02020404030301010803"/>
                        </a:defRPr>
                      </a:lvl9pPr>
                    </a:lstStyle>
                    <a:p>
                      <a:pPr marL="0" marR="0">
                        <a:spcBef>
                          <a:spcPts val="0"/>
                        </a:spcBef>
                        <a:spcAft>
                          <a:spcPts val="0"/>
                        </a:spcAft>
                      </a:pPr>
                      <a:r>
                        <a:rPr lang="en-US" sz="1200">
                          <a:effectLst/>
                        </a:rPr>
                        <a:t>2800 Literature Review</a:t>
                      </a:r>
                    </a:p>
                    <a:p>
                      <a:pPr marL="0" marR="0">
                        <a:spcBef>
                          <a:spcPts val="0"/>
                        </a:spcBef>
                        <a:spcAft>
                          <a:spcPts val="0"/>
                        </a:spcAft>
                      </a:pPr>
                      <a:r>
                        <a:rPr lang="en-US" sz="1200">
                          <a:effectLst/>
                        </a:rPr>
                        <a:t>3700 Health Behavior Change Final Paper</a:t>
                      </a:r>
                      <a:endParaRPr lang="en-US" sz="1200">
                        <a:effectLst/>
                        <a:latin typeface="Times New Roman" panose="02020603050405020304" pitchFamily="18" charset="0"/>
                        <a:ea typeface="Calibri" panose="020F050202020403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3992A">
                        <a:tint val="20000"/>
                      </a:srgbClr>
                    </a:solidFill>
                  </a:tcPr>
                </a:tc>
              </a:tr>
              <a:tr h="285373">
                <a:tc>
                  <a:txBody>
                    <a:bodyPr/>
                    <a:lstStyle>
                      <a:lvl1pPr marL="0" algn="l" defTabSz="685800" rtl="0" eaLnBrk="1" latinLnBrk="0" hangingPunct="1">
                        <a:defRPr sz="1350" b="1" kern="1200">
                          <a:solidFill>
                            <a:schemeClr val="lt1"/>
                          </a:solidFill>
                          <a:latin typeface="Garamond" panose="02020404030301010803"/>
                        </a:defRPr>
                      </a:lvl1pPr>
                      <a:lvl2pPr marL="342900" algn="l" defTabSz="685800" rtl="0" eaLnBrk="1" latinLnBrk="0" hangingPunct="1">
                        <a:defRPr sz="1350" b="1" kern="1200">
                          <a:solidFill>
                            <a:schemeClr val="lt1"/>
                          </a:solidFill>
                          <a:latin typeface="Garamond" panose="02020404030301010803"/>
                        </a:defRPr>
                      </a:lvl2pPr>
                      <a:lvl3pPr marL="685800" algn="l" defTabSz="685800" rtl="0" eaLnBrk="1" latinLnBrk="0" hangingPunct="1">
                        <a:defRPr sz="1350" b="1" kern="1200">
                          <a:solidFill>
                            <a:schemeClr val="lt1"/>
                          </a:solidFill>
                          <a:latin typeface="Garamond" panose="02020404030301010803"/>
                        </a:defRPr>
                      </a:lvl3pPr>
                      <a:lvl4pPr marL="1028700" algn="l" defTabSz="685800" rtl="0" eaLnBrk="1" latinLnBrk="0" hangingPunct="1">
                        <a:defRPr sz="1350" b="1" kern="1200">
                          <a:solidFill>
                            <a:schemeClr val="lt1"/>
                          </a:solidFill>
                          <a:latin typeface="Garamond" panose="02020404030301010803"/>
                        </a:defRPr>
                      </a:lvl4pPr>
                      <a:lvl5pPr marL="1371600" algn="l" defTabSz="685800" rtl="0" eaLnBrk="1" latinLnBrk="0" hangingPunct="1">
                        <a:defRPr sz="1350" b="1" kern="1200">
                          <a:solidFill>
                            <a:schemeClr val="lt1"/>
                          </a:solidFill>
                          <a:latin typeface="Garamond" panose="02020404030301010803"/>
                        </a:defRPr>
                      </a:lvl5pPr>
                      <a:lvl6pPr marL="1714500" algn="l" defTabSz="685800" rtl="0" eaLnBrk="1" latinLnBrk="0" hangingPunct="1">
                        <a:defRPr sz="1350" b="1" kern="1200">
                          <a:solidFill>
                            <a:schemeClr val="lt1"/>
                          </a:solidFill>
                          <a:latin typeface="Garamond" panose="02020404030301010803"/>
                        </a:defRPr>
                      </a:lvl6pPr>
                      <a:lvl7pPr marL="2057400" algn="l" defTabSz="685800" rtl="0" eaLnBrk="1" latinLnBrk="0" hangingPunct="1">
                        <a:defRPr sz="1350" b="1" kern="1200">
                          <a:solidFill>
                            <a:schemeClr val="lt1"/>
                          </a:solidFill>
                          <a:latin typeface="Garamond" panose="02020404030301010803"/>
                        </a:defRPr>
                      </a:lvl7pPr>
                      <a:lvl8pPr marL="2400300" algn="l" defTabSz="685800" rtl="0" eaLnBrk="1" latinLnBrk="0" hangingPunct="1">
                        <a:defRPr sz="1350" b="1" kern="1200">
                          <a:solidFill>
                            <a:schemeClr val="lt1"/>
                          </a:solidFill>
                          <a:latin typeface="Garamond" panose="02020404030301010803"/>
                        </a:defRPr>
                      </a:lvl8pPr>
                      <a:lvl9pPr marL="2743200" algn="l" defTabSz="685800" rtl="0" eaLnBrk="1" latinLnBrk="0" hangingPunct="1">
                        <a:defRPr sz="1350" b="1" kern="1200">
                          <a:solidFill>
                            <a:schemeClr val="lt1"/>
                          </a:solidFill>
                          <a:latin typeface="Garamond" panose="02020404030301010803"/>
                        </a:defRPr>
                      </a:lvl9pPr>
                    </a:lstStyle>
                    <a:p>
                      <a:pPr marL="0" marR="0">
                        <a:spcBef>
                          <a:spcPts val="0"/>
                        </a:spcBef>
                        <a:spcAft>
                          <a:spcPts val="0"/>
                        </a:spcAft>
                      </a:pPr>
                      <a:r>
                        <a:rPr lang="en-US" sz="1200">
                          <a:effectLst/>
                        </a:rPr>
                        <a:t>5</a:t>
                      </a:r>
                      <a:endParaRPr lang="en-US" sz="1200">
                        <a:effectLst/>
                        <a:latin typeface="Times New Roman" panose="02020603050405020304" pitchFamily="18" charset="0"/>
                        <a:ea typeface="Calibri" panose="020F050202020403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3992A"/>
                    </a:solidFill>
                  </a:tcPr>
                </a:tc>
                <a:tc>
                  <a:txBody>
                    <a:bodyPr/>
                    <a:lstStyle>
                      <a:lvl1pPr marL="0" algn="l" defTabSz="685800" rtl="0" eaLnBrk="1" latinLnBrk="0" hangingPunct="1">
                        <a:defRPr sz="1350" kern="1200">
                          <a:solidFill>
                            <a:schemeClr val="dk1"/>
                          </a:solidFill>
                          <a:latin typeface="Garamond" panose="02020404030301010803"/>
                        </a:defRPr>
                      </a:lvl1pPr>
                      <a:lvl2pPr marL="342900" algn="l" defTabSz="685800" rtl="0" eaLnBrk="1" latinLnBrk="0" hangingPunct="1">
                        <a:defRPr sz="1350" kern="1200">
                          <a:solidFill>
                            <a:schemeClr val="dk1"/>
                          </a:solidFill>
                          <a:latin typeface="Garamond" panose="02020404030301010803"/>
                        </a:defRPr>
                      </a:lvl2pPr>
                      <a:lvl3pPr marL="685800" algn="l" defTabSz="685800" rtl="0" eaLnBrk="1" latinLnBrk="0" hangingPunct="1">
                        <a:defRPr sz="1350" kern="1200">
                          <a:solidFill>
                            <a:schemeClr val="dk1"/>
                          </a:solidFill>
                          <a:latin typeface="Garamond" panose="02020404030301010803"/>
                        </a:defRPr>
                      </a:lvl3pPr>
                      <a:lvl4pPr marL="1028700" algn="l" defTabSz="685800" rtl="0" eaLnBrk="1" latinLnBrk="0" hangingPunct="1">
                        <a:defRPr sz="1350" kern="1200">
                          <a:solidFill>
                            <a:schemeClr val="dk1"/>
                          </a:solidFill>
                          <a:latin typeface="Garamond" panose="02020404030301010803"/>
                        </a:defRPr>
                      </a:lvl4pPr>
                      <a:lvl5pPr marL="1371600" algn="l" defTabSz="685800" rtl="0" eaLnBrk="1" latinLnBrk="0" hangingPunct="1">
                        <a:defRPr sz="1350" kern="1200">
                          <a:solidFill>
                            <a:schemeClr val="dk1"/>
                          </a:solidFill>
                          <a:latin typeface="Garamond" panose="02020404030301010803"/>
                        </a:defRPr>
                      </a:lvl5pPr>
                      <a:lvl6pPr marL="1714500" algn="l" defTabSz="685800" rtl="0" eaLnBrk="1" latinLnBrk="0" hangingPunct="1">
                        <a:defRPr sz="1350" kern="1200">
                          <a:solidFill>
                            <a:schemeClr val="dk1"/>
                          </a:solidFill>
                          <a:latin typeface="Garamond" panose="02020404030301010803"/>
                        </a:defRPr>
                      </a:lvl6pPr>
                      <a:lvl7pPr marL="2057400" algn="l" defTabSz="685800" rtl="0" eaLnBrk="1" latinLnBrk="0" hangingPunct="1">
                        <a:defRPr sz="1350" kern="1200">
                          <a:solidFill>
                            <a:schemeClr val="dk1"/>
                          </a:solidFill>
                          <a:latin typeface="Garamond" panose="02020404030301010803"/>
                        </a:defRPr>
                      </a:lvl7pPr>
                      <a:lvl8pPr marL="2400300" algn="l" defTabSz="685800" rtl="0" eaLnBrk="1" latinLnBrk="0" hangingPunct="1">
                        <a:defRPr sz="1350" kern="1200">
                          <a:solidFill>
                            <a:schemeClr val="dk1"/>
                          </a:solidFill>
                          <a:latin typeface="Garamond" panose="02020404030301010803"/>
                        </a:defRPr>
                      </a:lvl8pPr>
                      <a:lvl9pPr marL="2743200" algn="l" defTabSz="685800" rtl="0" eaLnBrk="1" latinLnBrk="0" hangingPunct="1">
                        <a:defRPr sz="1350" kern="1200">
                          <a:solidFill>
                            <a:schemeClr val="dk1"/>
                          </a:solidFill>
                          <a:latin typeface="Garamond" panose="02020404030301010803"/>
                        </a:defRPr>
                      </a:lvl9pPr>
                    </a:lstStyle>
                    <a:p>
                      <a:pPr marL="0" marR="0">
                        <a:spcBef>
                          <a:spcPts val="0"/>
                        </a:spcBef>
                        <a:spcAft>
                          <a:spcPts val="0"/>
                        </a:spcAft>
                      </a:pPr>
                      <a:r>
                        <a:rPr lang="en-US" sz="1200">
                          <a:effectLst/>
                        </a:rPr>
                        <a:t>4250 Budget</a:t>
                      </a:r>
                    </a:p>
                    <a:p>
                      <a:pPr marL="0" marR="0">
                        <a:spcBef>
                          <a:spcPts val="0"/>
                        </a:spcBef>
                        <a:spcAft>
                          <a:spcPts val="0"/>
                        </a:spcAft>
                      </a:pPr>
                      <a:r>
                        <a:rPr lang="en-US" sz="1200">
                          <a:effectLst/>
                        </a:rPr>
                        <a:t>4250 Rationale</a:t>
                      </a:r>
                      <a:endParaRPr lang="en-US" sz="1200">
                        <a:effectLst/>
                        <a:latin typeface="Times New Roman" panose="02020603050405020304" pitchFamily="18" charset="0"/>
                        <a:ea typeface="Calibri" panose="020F050202020403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3992A">
                        <a:tint val="40000"/>
                      </a:srgbClr>
                    </a:solidFill>
                  </a:tcPr>
                </a:tc>
              </a:tr>
              <a:tr h="142687">
                <a:tc>
                  <a:txBody>
                    <a:bodyPr/>
                    <a:lstStyle>
                      <a:lvl1pPr marL="0" algn="l" defTabSz="685800" rtl="0" eaLnBrk="1" latinLnBrk="0" hangingPunct="1">
                        <a:defRPr sz="1350" b="1" kern="1200">
                          <a:solidFill>
                            <a:schemeClr val="lt1"/>
                          </a:solidFill>
                          <a:latin typeface="Garamond" panose="02020404030301010803"/>
                        </a:defRPr>
                      </a:lvl1pPr>
                      <a:lvl2pPr marL="342900" algn="l" defTabSz="685800" rtl="0" eaLnBrk="1" latinLnBrk="0" hangingPunct="1">
                        <a:defRPr sz="1350" b="1" kern="1200">
                          <a:solidFill>
                            <a:schemeClr val="lt1"/>
                          </a:solidFill>
                          <a:latin typeface="Garamond" panose="02020404030301010803"/>
                        </a:defRPr>
                      </a:lvl2pPr>
                      <a:lvl3pPr marL="685800" algn="l" defTabSz="685800" rtl="0" eaLnBrk="1" latinLnBrk="0" hangingPunct="1">
                        <a:defRPr sz="1350" b="1" kern="1200">
                          <a:solidFill>
                            <a:schemeClr val="lt1"/>
                          </a:solidFill>
                          <a:latin typeface="Garamond" panose="02020404030301010803"/>
                        </a:defRPr>
                      </a:lvl3pPr>
                      <a:lvl4pPr marL="1028700" algn="l" defTabSz="685800" rtl="0" eaLnBrk="1" latinLnBrk="0" hangingPunct="1">
                        <a:defRPr sz="1350" b="1" kern="1200">
                          <a:solidFill>
                            <a:schemeClr val="lt1"/>
                          </a:solidFill>
                          <a:latin typeface="Garamond" panose="02020404030301010803"/>
                        </a:defRPr>
                      </a:lvl4pPr>
                      <a:lvl5pPr marL="1371600" algn="l" defTabSz="685800" rtl="0" eaLnBrk="1" latinLnBrk="0" hangingPunct="1">
                        <a:defRPr sz="1350" b="1" kern="1200">
                          <a:solidFill>
                            <a:schemeClr val="lt1"/>
                          </a:solidFill>
                          <a:latin typeface="Garamond" panose="02020404030301010803"/>
                        </a:defRPr>
                      </a:lvl5pPr>
                      <a:lvl6pPr marL="1714500" algn="l" defTabSz="685800" rtl="0" eaLnBrk="1" latinLnBrk="0" hangingPunct="1">
                        <a:defRPr sz="1350" b="1" kern="1200">
                          <a:solidFill>
                            <a:schemeClr val="lt1"/>
                          </a:solidFill>
                          <a:latin typeface="Garamond" panose="02020404030301010803"/>
                        </a:defRPr>
                      </a:lvl6pPr>
                      <a:lvl7pPr marL="2057400" algn="l" defTabSz="685800" rtl="0" eaLnBrk="1" latinLnBrk="0" hangingPunct="1">
                        <a:defRPr sz="1350" b="1" kern="1200">
                          <a:solidFill>
                            <a:schemeClr val="lt1"/>
                          </a:solidFill>
                          <a:latin typeface="Garamond" panose="02020404030301010803"/>
                        </a:defRPr>
                      </a:lvl7pPr>
                      <a:lvl8pPr marL="2400300" algn="l" defTabSz="685800" rtl="0" eaLnBrk="1" latinLnBrk="0" hangingPunct="1">
                        <a:defRPr sz="1350" b="1" kern="1200">
                          <a:solidFill>
                            <a:schemeClr val="lt1"/>
                          </a:solidFill>
                          <a:latin typeface="Garamond" panose="02020404030301010803"/>
                        </a:defRPr>
                      </a:lvl8pPr>
                      <a:lvl9pPr marL="2743200" algn="l" defTabSz="685800" rtl="0" eaLnBrk="1" latinLnBrk="0" hangingPunct="1">
                        <a:defRPr sz="1350" b="1" kern="1200">
                          <a:solidFill>
                            <a:schemeClr val="lt1"/>
                          </a:solidFill>
                          <a:latin typeface="Garamond" panose="02020404030301010803"/>
                        </a:defRPr>
                      </a:lvl9pPr>
                    </a:lstStyle>
                    <a:p>
                      <a:pPr marL="0" marR="0">
                        <a:spcBef>
                          <a:spcPts val="0"/>
                        </a:spcBef>
                        <a:spcAft>
                          <a:spcPts val="0"/>
                        </a:spcAft>
                      </a:pPr>
                      <a:r>
                        <a:rPr lang="en-US" sz="1200">
                          <a:effectLst/>
                        </a:rPr>
                        <a:t>6</a:t>
                      </a:r>
                      <a:endParaRPr lang="en-US" sz="1200">
                        <a:effectLst/>
                        <a:latin typeface="Times New Roman" panose="02020603050405020304" pitchFamily="18" charset="0"/>
                        <a:ea typeface="Calibri" panose="020F050202020403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3992A"/>
                    </a:solidFill>
                  </a:tcPr>
                </a:tc>
                <a:tc>
                  <a:txBody>
                    <a:bodyPr/>
                    <a:lstStyle>
                      <a:lvl1pPr marL="0" algn="l" defTabSz="685800" rtl="0" eaLnBrk="1" latinLnBrk="0" hangingPunct="1">
                        <a:defRPr sz="1350" kern="1200">
                          <a:solidFill>
                            <a:schemeClr val="dk1"/>
                          </a:solidFill>
                          <a:latin typeface="Garamond" panose="02020404030301010803"/>
                        </a:defRPr>
                      </a:lvl1pPr>
                      <a:lvl2pPr marL="342900" algn="l" defTabSz="685800" rtl="0" eaLnBrk="1" latinLnBrk="0" hangingPunct="1">
                        <a:defRPr sz="1350" kern="1200">
                          <a:solidFill>
                            <a:schemeClr val="dk1"/>
                          </a:solidFill>
                          <a:latin typeface="Garamond" panose="02020404030301010803"/>
                        </a:defRPr>
                      </a:lvl2pPr>
                      <a:lvl3pPr marL="685800" algn="l" defTabSz="685800" rtl="0" eaLnBrk="1" latinLnBrk="0" hangingPunct="1">
                        <a:defRPr sz="1350" kern="1200">
                          <a:solidFill>
                            <a:schemeClr val="dk1"/>
                          </a:solidFill>
                          <a:latin typeface="Garamond" panose="02020404030301010803"/>
                        </a:defRPr>
                      </a:lvl3pPr>
                      <a:lvl4pPr marL="1028700" algn="l" defTabSz="685800" rtl="0" eaLnBrk="1" latinLnBrk="0" hangingPunct="1">
                        <a:defRPr sz="1350" kern="1200">
                          <a:solidFill>
                            <a:schemeClr val="dk1"/>
                          </a:solidFill>
                          <a:latin typeface="Garamond" panose="02020404030301010803"/>
                        </a:defRPr>
                      </a:lvl4pPr>
                      <a:lvl5pPr marL="1371600" algn="l" defTabSz="685800" rtl="0" eaLnBrk="1" latinLnBrk="0" hangingPunct="1">
                        <a:defRPr sz="1350" kern="1200">
                          <a:solidFill>
                            <a:schemeClr val="dk1"/>
                          </a:solidFill>
                          <a:latin typeface="Garamond" panose="02020404030301010803"/>
                        </a:defRPr>
                      </a:lvl5pPr>
                      <a:lvl6pPr marL="1714500" algn="l" defTabSz="685800" rtl="0" eaLnBrk="1" latinLnBrk="0" hangingPunct="1">
                        <a:defRPr sz="1350" kern="1200">
                          <a:solidFill>
                            <a:schemeClr val="dk1"/>
                          </a:solidFill>
                          <a:latin typeface="Garamond" panose="02020404030301010803"/>
                        </a:defRPr>
                      </a:lvl6pPr>
                      <a:lvl7pPr marL="2057400" algn="l" defTabSz="685800" rtl="0" eaLnBrk="1" latinLnBrk="0" hangingPunct="1">
                        <a:defRPr sz="1350" kern="1200">
                          <a:solidFill>
                            <a:schemeClr val="dk1"/>
                          </a:solidFill>
                          <a:latin typeface="Garamond" panose="02020404030301010803"/>
                        </a:defRPr>
                      </a:lvl7pPr>
                      <a:lvl8pPr marL="2400300" algn="l" defTabSz="685800" rtl="0" eaLnBrk="1" latinLnBrk="0" hangingPunct="1">
                        <a:defRPr sz="1350" kern="1200">
                          <a:solidFill>
                            <a:schemeClr val="dk1"/>
                          </a:solidFill>
                          <a:latin typeface="Garamond" panose="02020404030301010803"/>
                        </a:defRPr>
                      </a:lvl8pPr>
                      <a:lvl9pPr marL="2743200" algn="l" defTabSz="685800" rtl="0" eaLnBrk="1" latinLnBrk="0" hangingPunct="1">
                        <a:defRPr sz="1350" kern="1200">
                          <a:solidFill>
                            <a:schemeClr val="dk1"/>
                          </a:solidFill>
                          <a:latin typeface="Garamond" panose="02020404030301010803"/>
                        </a:defRPr>
                      </a:lvl9pPr>
                    </a:lstStyle>
                    <a:p>
                      <a:pPr marL="0" marR="0">
                        <a:spcBef>
                          <a:spcPts val="0"/>
                        </a:spcBef>
                        <a:spcAft>
                          <a:spcPts val="0"/>
                        </a:spcAft>
                      </a:pPr>
                      <a:r>
                        <a:rPr lang="en-US" sz="1200">
                          <a:effectLst/>
                        </a:rPr>
                        <a:t>3750 Comprehensive System Analysis</a:t>
                      </a:r>
                      <a:endParaRPr lang="en-US" sz="1200">
                        <a:effectLst/>
                        <a:latin typeface="Times New Roman" panose="02020603050405020304" pitchFamily="18" charset="0"/>
                        <a:ea typeface="Calibri" panose="020F050202020403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3992A">
                        <a:tint val="20000"/>
                      </a:srgbClr>
                    </a:solidFill>
                  </a:tcPr>
                </a:tc>
              </a:tr>
              <a:tr h="142687">
                <a:tc>
                  <a:txBody>
                    <a:bodyPr/>
                    <a:lstStyle>
                      <a:lvl1pPr marL="0" algn="l" defTabSz="685800" rtl="0" eaLnBrk="1" latinLnBrk="0" hangingPunct="1">
                        <a:defRPr sz="1350" b="1" kern="1200">
                          <a:solidFill>
                            <a:schemeClr val="lt1"/>
                          </a:solidFill>
                          <a:latin typeface="Garamond" panose="02020404030301010803"/>
                        </a:defRPr>
                      </a:lvl1pPr>
                      <a:lvl2pPr marL="342900" algn="l" defTabSz="685800" rtl="0" eaLnBrk="1" latinLnBrk="0" hangingPunct="1">
                        <a:defRPr sz="1350" b="1" kern="1200">
                          <a:solidFill>
                            <a:schemeClr val="lt1"/>
                          </a:solidFill>
                          <a:latin typeface="Garamond" panose="02020404030301010803"/>
                        </a:defRPr>
                      </a:lvl2pPr>
                      <a:lvl3pPr marL="685800" algn="l" defTabSz="685800" rtl="0" eaLnBrk="1" latinLnBrk="0" hangingPunct="1">
                        <a:defRPr sz="1350" b="1" kern="1200">
                          <a:solidFill>
                            <a:schemeClr val="lt1"/>
                          </a:solidFill>
                          <a:latin typeface="Garamond" panose="02020404030301010803"/>
                        </a:defRPr>
                      </a:lvl3pPr>
                      <a:lvl4pPr marL="1028700" algn="l" defTabSz="685800" rtl="0" eaLnBrk="1" latinLnBrk="0" hangingPunct="1">
                        <a:defRPr sz="1350" b="1" kern="1200">
                          <a:solidFill>
                            <a:schemeClr val="lt1"/>
                          </a:solidFill>
                          <a:latin typeface="Garamond" panose="02020404030301010803"/>
                        </a:defRPr>
                      </a:lvl4pPr>
                      <a:lvl5pPr marL="1371600" algn="l" defTabSz="685800" rtl="0" eaLnBrk="1" latinLnBrk="0" hangingPunct="1">
                        <a:defRPr sz="1350" b="1" kern="1200">
                          <a:solidFill>
                            <a:schemeClr val="lt1"/>
                          </a:solidFill>
                          <a:latin typeface="Garamond" panose="02020404030301010803"/>
                        </a:defRPr>
                      </a:lvl5pPr>
                      <a:lvl6pPr marL="1714500" algn="l" defTabSz="685800" rtl="0" eaLnBrk="1" latinLnBrk="0" hangingPunct="1">
                        <a:defRPr sz="1350" b="1" kern="1200">
                          <a:solidFill>
                            <a:schemeClr val="lt1"/>
                          </a:solidFill>
                          <a:latin typeface="Garamond" panose="02020404030301010803"/>
                        </a:defRPr>
                      </a:lvl6pPr>
                      <a:lvl7pPr marL="2057400" algn="l" defTabSz="685800" rtl="0" eaLnBrk="1" latinLnBrk="0" hangingPunct="1">
                        <a:defRPr sz="1350" b="1" kern="1200">
                          <a:solidFill>
                            <a:schemeClr val="lt1"/>
                          </a:solidFill>
                          <a:latin typeface="Garamond" panose="02020404030301010803"/>
                        </a:defRPr>
                      </a:lvl7pPr>
                      <a:lvl8pPr marL="2400300" algn="l" defTabSz="685800" rtl="0" eaLnBrk="1" latinLnBrk="0" hangingPunct="1">
                        <a:defRPr sz="1350" b="1" kern="1200">
                          <a:solidFill>
                            <a:schemeClr val="lt1"/>
                          </a:solidFill>
                          <a:latin typeface="Garamond" panose="02020404030301010803"/>
                        </a:defRPr>
                      </a:lvl8pPr>
                      <a:lvl9pPr marL="2743200" algn="l" defTabSz="685800" rtl="0" eaLnBrk="1" latinLnBrk="0" hangingPunct="1">
                        <a:defRPr sz="1350" b="1" kern="1200">
                          <a:solidFill>
                            <a:schemeClr val="lt1"/>
                          </a:solidFill>
                          <a:latin typeface="Garamond" panose="02020404030301010803"/>
                        </a:defRPr>
                      </a:lvl9pPr>
                    </a:lstStyle>
                    <a:p>
                      <a:pPr marL="0" marR="0">
                        <a:spcBef>
                          <a:spcPts val="0"/>
                        </a:spcBef>
                        <a:spcAft>
                          <a:spcPts val="0"/>
                        </a:spcAft>
                      </a:pPr>
                      <a:r>
                        <a:rPr lang="en-US" sz="1200" dirty="0">
                          <a:effectLst/>
                        </a:rPr>
                        <a:t>7</a:t>
                      </a:r>
                      <a:endParaRPr lang="en-US" sz="1200" dirty="0">
                        <a:effectLst/>
                        <a:latin typeface="Times New Roman" panose="02020603050405020304" pitchFamily="18" charset="0"/>
                        <a:ea typeface="Calibri" panose="020F050202020403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3992A"/>
                    </a:solidFill>
                  </a:tcPr>
                </a:tc>
                <a:tc>
                  <a:txBody>
                    <a:bodyPr/>
                    <a:lstStyle>
                      <a:lvl1pPr marL="0" algn="l" defTabSz="685800" rtl="0" eaLnBrk="1" latinLnBrk="0" hangingPunct="1">
                        <a:defRPr sz="1350" kern="1200">
                          <a:solidFill>
                            <a:schemeClr val="dk1"/>
                          </a:solidFill>
                          <a:latin typeface="Garamond" panose="02020404030301010803"/>
                        </a:defRPr>
                      </a:lvl1pPr>
                      <a:lvl2pPr marL="342900" algn="l" defTabSz="685800" rtl="0" eaLnBrk="1" latinLnBrk="0" hangingPunct="1">
                        <a:defRPr sz="1350" kern="1200">
                          <a:solidFill>
                            <a:schemeClr val="dk1"/>
                          </a:solidFill>
                          <a:latin typeface="Garamond" panose="02020404030301010803"/>
                        </a:defRPr>
                      </a:lvl2pPr>
                      <a:lvl3pPr marL="685800" algn="l" defTabSz="685800" rtl="0" eaLnBrk="1" latinLnBrk="0" hangingPunct="1">
                        <a:defRPr sz="1350" kern="1200">
                          <a:solidFill>
                            <a:schemeClr val="dk1"/>
                          </a:solidFill>
                          <a:latin typeface="Garamond" panose="02020404030301010803"/>
                        </a:defRPr>
                      </a:lvl3pPr>
                      <a:lvl4pPr marL="1028700" algn="l" defTabSz="685800" rtl="0" eaLnBrk="1" latinLnBrk="0" hangingPunct="1">
                        <a:defRPr sz="1350" kern="1200">
                          <a:solidFill>
                            <a:schemeClr val="dk1"/>
                          </a:solidFill>
                          <a:latin typeface="Garamond" panose="02020404030301010803"/>
                        </a:defRPr>
                      </a:lvl4pPr>
                      <a:lvl5pPr marL="1371600" algn="l" defTabSz="685800" rtl="0" eaLnBrk="1" latinLnBrk="0" hangingPunct="1">
                        <a:defRPr sz="1350" kern="1200">
                          <a:solidFill>
                            <a:schemeClr val="dk1"/>
                          </a:solidFill>
                          <a:latin typeface="Garamond" panose="02020404030301010803"/>
                        </a:defRPr>
                      </a:lvl5pPr>
                      <a:lvl6pPr marL="1714500" algn="l" defTabSz="685800" rtl="0" eaLnBrk="1" latinLnBrk="0" hangingPunct="1">
                        <a:defRPr sz="1350" kern="1200">
                          <a:solidFill>
                            <a:schemeClr val="dk1"/>
                          </a:solidFill>
                          <a:latin typeface="Garamond" panose="02020404030301010803"/>
                        </a:defRPr>
                      </a:lvl6pPr>
                      <a:lvl7pPr marL="2057400" algn="l" defTabSz="685800" rtl="0" eaLnBrk="1" latinLnBrk="0" hangingPunct="1">
                        <a:defRPr sz="1350" kern="1200">
                          <a:solidFill>
                            <a:schemeClr val="dk1"/>
                          </a:solidFill>
                          <a:latin typeface="Garamond" panose="02020404030301010803"/>
                        </a:defRPr>
                      </a:lvl7pPr>
                      <a:lvl8pPr marL="2400300" algn="l" defTabSz="685800" rtl="0" eaLnBrk="1" latinLnBrk="0" hangingPunct="1">
                        <a:defRPr sz="1350" kern="1200">
                          <a:solidFill>
                            <a:schemeClr val="dk1"/>
                          </a:solidFill>
                          <a:latin typeface="Garamond" panose="02020404030301010803"/>
                        </a:defRPr>
                      </a:lvl8pPr>
                      <a:lvl9pPr marL="2743200" algn="l" defTabSz="685800" rtl="0" eaLnBrk="1" latinLnBrk="0" hangingPunct="1">
                        <a:defRPr sz="1350" kern="1200">
                          <a:solidFill>
                            <a:schemeClr val="dk1"/>
                          </a:solidFill>
                          <a:latin typeface="Garamond" panose="02020404030301010803"/>
                        </a:defRPr>
                      </a:lvl9pPr>
                    </a:lstStyle>
                    <a:p>
                      <a:pPr marL="0" marR="0">
                        <a:spcBef>
                          <a:spcPts val="0"/>
                        </a:spcBef>
                        <a:spcAft>
                          <a:spcPts val="0"/>
                        </a:spcAft>
                      </a:pPr>
                      <a:r>
                        <a:rPr lang="en-US" sz="1200" dirty="0">
                          <a:effectLst/>
                        </a:rPr>
                        <a:t>4770 Policy Brief       </a:t>
                      </a:r>
                      <a:endParaRPr lang="en-US" sz="1200" dirty="0">
                        <a:effectLst/>
                        <a:latin typeface="Times New Roman" panose="02020603050405020304" pitchFamily="18" charset="0"/>
                        <a:ea typeface="Calibri" panose="020F050202020403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3992A">
                        <a:tint val="40000"/>
                      </a:srgbClr>
                    </a:solidFill>
                  </a:tcPr>
                </a:tc>
              </a:tr>
            </a:tbl>
          </a:graphicData>
        </a:graphic>
      </p:graphicFrame>
      <p:pic>
        <p:nvPicPr>
          <p:cNvPr id="6" name="Picture 5"/>
          <p:cNvPicPr>
            <a:picLocks noChangeAspect="1"/>
          </p:cNvPicPr>
          <p:nvPr/>
        </p:nvPicPr>
        <p:blipFill>
          <a:blip r:embed="rId7"/>
          <a:stretch>
            <a:fillRect/>
          </a:stretch>
        </p:blipFill>
        <p:spPr>
          <a:xfrm>
            <a:off x="688060" y="1676400"/>
            <a:ext cx="8227340" cy="624265"/>
          </a:xfrm>
          <a:prstGeom prst="rect">
            <a:avLst/>
          </a:prstGeom>
        </p:spPr>
      </p:pic>
    </p:spTree>
    <p:extLst>
      <p:ext uri="{BB962C8B-B14F-4D97-AF65-F5344CB8AC3E}">
        <p14:creationId xmlns:p14="http://schemas.microsoft.com/office/powerpoint/2010/main" val="18866533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1143000" y="457200"/>
            <a:ext cx="7772400" cy="1143000"/>
          </a:xfrm>
        </p:spPr>
        <p:txBody>
          <a:bodyPr/>
          <a:lstStyle/>
          <a:p>
            <a:pPr eaLnBrk="1" hangingPunct="1"/>
            <a:r>
              <a:rPr lang="en-US" altLang="en-US" b="1">
                <a:cs typeface="Times New Roman" panose="02020603050405020304" pitchFamily="18" charset="0"/>
              </a:rPr>
              <a:t>Table of Contents </a:t>
            </a:r>
            <a:endParaRPr lang="en-US" altLang="en-US"/>
          </a:p>
        </p:txBody>
      </p:sp>
      <p:sp>
        <p:nvSpPr>
          <p:cNvPr id="3" name="Content Placeholder 2"/>
          <p:cNvSpPr>
            <a:spLocks noGrp="1"/>
          </p:cNvSpPr>
          <p:nvPr>
            <p:ph idx="1"/>
          </p:nvPr>
        </p:nvSpPr>
        <p:spPr>
          <a:xfrm>
            <a:off x="1143000" y="1524000"/>
            <a:ext cx="7772400" cy="4114800"/>
          </a:xfrm>
        </p:spPr>
        <p:txBody>
          <a:bodyPr/>
          <a:lstStyle/>
          <a:p>
            <a:pPr lvl="1">
              <a:defRPr/>
            </a:pPr>
            <a:r>
              <a:rPr lang="en-US" dirty="0" err="1"/>
              <a:t>Dept</a:t>
            </a:r>
            <a:r>
              <a:rPr lang="en-US" dirty="0"/>
              <a:t> Approval Form</a:t>
            </a:r>
          </a:p>
          <a:p>
            <a:pPr lvl="1">
              <a:defRPr/>
            </a:pPr>
            <a:r>
              <a:rPr lang="en-US" dirty="0"/>
              <a:t>Resume</a:t>
            </a:r>
          </a:p>
          <a:p>
            <a:pPr lvl="1">
              <a:defRPr/>
            </a:pPr>
            <a:r>
              <a:rPr lang="en-US" dirty="0"/>
              <a:t>Philosophy of Health – HST 3700</a:t>
            </a:r>
          </a:p>
          <a:p>
            <a:pPr lvl="1">
              <a:defRPr/>
            </a:pPr>
            <a:r>
              <a:rPr lang="en-US" dirty="0"/>
              <a:t>7 Responsibilities</a:t>
            </a:r>
          </a:p>
          <a:p>
            <a:pPr lvl="1">
              <a:defRPr/>
            </a:pPr>
            <a:r>
              <a:rPr lang="en-US" dirty="0"/>
              <a:t>Communication - Oral AND Written </a:t>
            </a:r>
          </a:p>
          <a:p>
            <a:pPr lvl="1">
              <a:defRPr/>
            </a:pPr>
            <a:r>
              <a:rPr lang="en-US" dirty="0"/>
              <a:t>Professional Involvement</a:t>
            </a:r>
          </a:p>
          <a:p>
            <a:pPr lvl="1">
              <a:defRPr/>
            </a:pPr>
            <a:r>
              <a:rPr lang="en-US" dirty="0"/>
              <a:t>Related Experiences (OPTIONAL)</a:t>
            </a:r>
          </a:p>
        </p:txBody>
      </p:sp>
      <p:pic>
        <p:nvPicPr>
          <p:cNvPr id="2" name="tmp63F8">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52.7528"/>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4" name="Ink 3"/>
              <p14:cNvContentPartPr/>
              <p14:nvPr>
                <p:custDataLst>
                  <p:tags r:id="rId4"/>
                </p:custDataLst>
                <p:extLst>
                  <p:ext uri="{42D2F446-02D8-4167-A562-619A0277C38B}">
                    <p15:isNarration xmlns:p15="http://schemas.microsoft.com/office/powerpoint/2012/main" val="1"/>
                  </p:ext>
                </p:extLst>
              </p14:nvPr>
            </p14:nvContentPartPr>
            <p14:xfrm>
              <a:off x="695366" y="2771845"/>
              <a:ext cx="895267" cy="565103"/>
            </p14:xfrm>
          </p:contentPart>
        </mc:Choice>
        <mc:Fallback xmlns="">
          <p:pic>
            <p:nvPicPr>
              <p:cNvPr id="4" name="Ink 3"/>
              <p:cNvPicPr>
                <a:picLocks noGrp="1" noRot="1" noChangeAspect="1" noMove="1" noResize="1" noEditPoints="1" noAdjustHandles="1" noChangeArrowheads="1" noChangeShapeType="1"/>
              </p:cNvPicPr>
              <p:nvPr/>
            </p:nvPicPr>
            <p:blipFill>
              <a:blip r:embed="rId9"/>
              <a:stretch>
                <a:fillRect/>
              </a:stretch>
            </p:blipFill>
            <p:spPr>
              <a:xfrm>
                <a:off x="686363" y="2762847"/>
                <a:ext cx="913273" cy="583100"/>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Communication Skills</a:t>
            </a:r>
            <a:endParaRPr lang="en-US" dirty="0"/>
          </a:p>
        </p:txBody>
      </p:sp>
      <p:sp>
        <p:nvSpPr>
          <p:cNvPr id="3" name="Content Placeholder 2"/>
          <p:cNvSpPr>
            <a:spLocks noGrp="1"/>
          </p:cNvSpPr>
          <p:nvPr>
            <p:ph idx="1"/>
          </p:nvPr>
        </p:nvSpPr>
        <p:spPr/>
        <p:txBody>
          <a:bodyPr>
            <a:normAutofit fontScale="92500" lnSpcReduction="20000"/>
          </a:bodyPr>
          <a:lstStyle/>
          <a:p>
            <a:endParaRPr lang="en-US" dirty="0"/>
          </a:p>
          <a:p>
            <a:pPr lvl="1"/>
            <a:r>
              <a:rPr lang="en-US" sz="3000" b="1" dirty="0"/>
              <a:t>Written</a:t>
            </a:r>
            <a:r>
              <a:rPr lang="en-US" sz="3000" dirty="0"/>
              <a:t> – Choose any written paper completed that has NOT been previously used in the Portfolio </a:t>
            </a:r>
          </a:p>
          <a:p>
            <a:pPr lvl="1"/>
            <a:r>
              <a:rPr lang="en-US" sz="3000" b="1" dirty="0"/>
              <a:t>Oral</a:t>
            </a:r>
            <a:r>
              <a:rPr lang="en-US" sz="3000" dirty="0"/>
              <a:t> </a:t>
            </a:r>
            <a:r>
              <a:rPr lang="en-US" sz="3000" dirty="0" smtClean="0"/>
              <a:t>– Any oral presentation that you have an </a:t>
            </a:r>
            <a:r>
              <a:rPr lang="en-US" sz="3000" dirty="0" err="1" smtClean="0"/>
              <a:t>eval</a:t>
            </a:r>
            <a:r>
              <a:rPr lang="en-US" sz="3000" dirty="0" smtClean="0"/>
              <a:t> for.</a:t>
            </a:r>
          </a:p>
          <a:p>
            <a:pPr lvl="1"/>
            <a:r>
              <a:rPr lang="en-US" sz="3000" dirty="0" smtClean="0"/>
              <a:t>If you presented somewhere, you can include if you have feedback from the presentation </a:t>
            </a:r>
            <a:r>
              <a:rPr lang="en-US" sz="3000" dirty="0" smtClean="0"/>
              <a:t>(otherwise include in Professional Involvement)</a:t>
            </a:r>
            <a:endParaRPr lang="en-US" sz="3000" dirty="0"/>
          </a:p>
          <a:p>
            <a:endParaRPr lang="en-US" dirty="0"/>
          </a:p>
        </p:txBody>
      </p:sp>
    </p:spTree>
    <p:extLst>
      <p:ext uri="{BB962C8B-B14F-4D97-AF65-F5344CB8AC3E}">
        <p14:creationId xmlns:p14="http://schemas.microsoft.com/office/powerpoint/2010/main" val="609748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altLang="en-US"/>
              <a:t>Communication Skills</a:t>
            </a:r>
          </a:p>
        </p:txBody>
      </p:sp>
      <p:sp>
        <p:nvSpPr>
          <p:cNvPr id="3" name="Content Placeholder 2"/>
          <p:cNvSpPr>
            <a:spLocks noGrp="1"/>
          </p:cNvSpPr>
          <p:nvPr>
            <p:ph idx="1"/>
          </p:nvPr>
        </p:nvSpPr>
        <p:spPr/>
        <p:txBody>
          <a:bodyPr/>
          <a:lstStyle/>
          <a:p>
            <a:pPr>
              <a:defRPr/>
            </a:pPr>
            <a:r>
              <a:rPr lang="en-US" dirty="0"/>
              <a:t>BOTH Oral &amp; Written</a:t>
            </a:r>
          </a:p>
          <a:p>
            <a:pPr lvl="1">
              <a:defRPr/>
            </a:pPr>
            <a:r>
              <a:rPr lang="en-US" dirty="0"/>
              <a:t>Written</a:t>
            </a:r>
          </a:p>
        </p:txBody>
      </p:sp>
      <p:pic>
        <p:nvPicPr>
          <p:cNvPr id="49156"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2749550"/>
            <a:ext cx="3978275"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169988" y="3886200"/>
            <a:ext cx="3292284"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tmp241B">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34.2743"/>
                </p14:media>
              </p:ext>
              <p:ext uri="{42D2F446-02D8-4167-A562-619A0277C38B}">
                <p15:isNarration xmlns:p15="http://schemas.microsoft.com/office/powerpoint/2012/main" val="1"/>
              </p:ext>
            </p:extLst>
          </p:nvPr>
        </p:nvPicPr>
        <p:blipFill>
          <a:blip r:embed="rId9"/>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10">
            <p14:nvContentPartPr>
              <p14:cNvPr id="6" name="Ink 5"/>
              <p14:cNvContentPartPr/>
              <p14:nvPr>
                <p:custDataLst>
                  <p:tags r:id="rId4"/>
                </p:custDataLst>
                <p:extLst>
                  <p:ext uri="{42D2F446-02D8-4167-A562-619A0277C38B}">
                    <p15:isNarration xmlns:p15="http://schemas.microsoft.com/office/powerpoint/2012/main" val="1"/>
                  </p:ext>
                </p:extLst>
              </p14:nvPr>
            </p14:nvContentPartPr>
            <p14:xfrm>
              <a:off x="2320690" y="1898650"/>
              <a:ext cx="4616919" cy="2290617"/>
            </p14:xfrm>
          </p:contentPart>
        </mc:Choice>
        <mc:Fallback xmlns="">
          <p:pic>
            <p:nvPicPr>
              <p:cNvPr id="6" name="Ink 5"/>
              <p:cNvPicPr>
                <a:picLocks noGrp="1" noRot="1" noChangeAspect="1" noMove="1" noResize="1" noEditPoints="1" noAdjustHandles="1" noChangeArrowheads="1" noChangeShapeType="1"/>
              </p:cNvPicPr>
              <p:nvPr/>
            </p:nvPicPr>
            <p:blipFill>
              <a:blip r:embed="rId11"/>
              <a:stretch>
                <a:fillRect/>
              </a:stretch>
            </p:blipFill>
            <p:spPr>
              <a:xfrm>
                <a:off x="2311690" y="1889650"/>
                <a:ext cx="4634919" cy="2308617"/>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5"/>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1143000" y="457200"/>
            <a:ext cx="7772400" cy="1143000"/>
          </a:xfrm>
        </p:spPr>
        <p:txBody>
          <a:bodyPr/>
          <a:lstStyle/>
          <a:p>
            <a:pPr eaLnBrk="1" hangingPunct="1"/>
            <a:r>
              <a:rPr lang="en-US" altLang="en-US" b="1">
                <a:cs typeface="Times New Roman" panose="02020603050405020304" pitchFamily="18" charset="0"/>
              </a:rPr>
              <a:t>Table of Contents </a:t>
            </a:r>
            <a:endParaRPr lang="en-US" altLang="en-US"/>
          </a:p>
        </p:txBody>
      </p:sp>
      <p:sp>
        <p:nvSpPr>
          <p:cNvPr id="3" name="Content Placeholder 2"/>
          <p:cNvSpPr>
            <a:spLocks noGrp="1"/>
          </p:cNvSpPr>
          <p:nvPr>
            <p:ph idx="1"/>
          </p:nvPr>
        </p:nvSpPr>
        <p:spPr>
          <a:xfrm>
            <a:off x="1143000" y="1524000"/>
            <a:ext cx="7772400" cy="4114800"/>
          </a:xfrm>
        </p:spPr>
        <p:txBody>
          <a:bodyPr/>
          <a:lstStyle/>
          <a:p>
            <a:pPr lvl="1">
              <a:defRPr/>
            </a:pPr>
            <a:r>
              <a:rPr lang="en-US" dirty="0" err="1"/>
              <a:t>Dept</a:t>
            </a:r>
            <a:r>
              <a:rPr lang="en-US" dirty="0"/>
              <a:t> Approval Form</a:t>
            </a:r>
          </a:p>
          <a:p>
            <a:pPr lvl="1">
              <a:defRPr/>
            </a:pPr>
            <a:r>
              <a:rPr lang="en-US" dirty="0"/>
              <a:t>Resume</a:t>
            </a:r>
          </a:p>
          <a:p>
            <a:pPr lvl="1">
              <a:defRPr/>
            </a:pPr>
            <a:r>
              <a:rPr lang="en-US" dirty="0"/>
              <a:t>Philosophy of Health – HST 3700</a:t>
            </a:r>
          </a:p>
          <a:p>
            <a:pPr lvl="1">
              <a:defRPr/>
            </a:pPr>
            <a:r>
              <a:rPr lang="en-US" dirty="0" smtClean="0"/>
              <a:t>Professional Competencies</a:t>
            </a:r>
            <a:endParaRPr lang="en-US" dirty="0"/>
          </a:p>
          <a:p>
            <a:pPr lvl="1">
              <a:defRPr/>
            </a:pPr>
            <a:r>
              <a:rPr lang="en-US" dirty="0"/>
              <a:t>Communication - Oral AND Written </a:t>
            </a:r>
          </a:p>
          <a:p>
            <a:pPr lvl="1">
              <a:defRPr/>
            </a:pPr>
            <a:r>
              <a:rPr lang="en-US" dirty="0"/>
              <a:t>Professional Involvement</a:t>
            </a:r>
          </a:p>
          <a:p>
            <a:pPr lvl="1">
              <a:defRPr/>
            </a:pPr>
            <a:r>
              <a:rPr lang="en-US" dirty="0"/>
              <a:t>Related Experiences (OPTIONAL)</a:t>
            </a:r>
          </a:p>
        </p:txBody>
      </p:sp>
      <p:pic>
        <p:nvPicPr>
          <p:cNvPr id="2" name="tmp80D2">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48.1269"/>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4" name="Ink 3"/>
              <p14:cNvContentPartPr/>
              <p14:nvPr>
                <p:custDataLst>
                  <p:tags r:id="rId4"/>
                </p:custDataLst>
                <p:extLst>
                  <p:ext uri="{42D2F446-02D8-4167-A562-619A0277C38B}">
                    <p15:isNarration xmlns:p15="http://schemas.microsoft.com/office/powerpoint/2012/main" val="1"/>
                  </p:ext>
                </p:extLst>
              </p14:nvPr>
            </p14:nvContentPartPr>
            <p14:xfrm>
              <a:off x="724728" y="3454430"/>
              <a:ext cx="836543" cy="330139"/>
            </p14:xfrm>
          </p:contentPart>
        </mc:Choice>
        <mc:Fallback xmlns="">
          <p:pic>
            <p:nvPicPr>
              <p:cNvPr id="4" name="Ink 3"/>
              <p:cNvPicPr>
                <a:picLocks noGrp="1" noRot="1" noChangeAspect="1" noMove="1" noResize="1" noEditPoints="1" noAdjustHandles="1" noChangeArrowheads="1" noChangeShapeType="1"/>
              </p:cNvPicPr>
              <p:nvPr/>
            </p:nvPicPr>
            <p:blipFill>
              <a:blip r:embed="rId9"/>
              <a:stretch>
                <a:fillRect/>
              </a:stretch>
            </p:blipFill>
            <p:spPr>
              <a:xfrm>
                <a:off x="715729" y="3445429"/>
                <a:ext cx="854541" cy="348140"/>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endParaRPr lang="en-US" altLang="en-US"/>
          </a:p>
        </p:txBody>
      </p:sp>
      <p:pic>
        <p:nvPicPr>
          <p:cNvPr id="53251" name="Content Placeholder 3"/>
          <p:cNvPicPr>
            <a:picLocks noGrp="1" noChangeAspect="1"/>
          </p:cNvPicPr>
          <p:nvPr>
            <p:ph idx="1"/>
          </p:nvPr>
        </p:nvPicPr>
        <p:blipFill>
          <a:blip r:embed="rId6">
            <a:extLst>
              <a:ext uri="{28A0092B-C50C-407E-A947-70E740481C1C}">
                <a14:useLocalDpi xmlns:a14="http://schemas.microsoft.com/office/drawing/2010/main" val="0"/>
              </a:ext>
            </a:extLst>
          </a:blip>
          <a:srcRect/>
          <a:stretch>
            <a:fillRect/>
          </a:stretch>
        </p:blipFill>
        <p:spPr>
          <a:xfrm>
            <a:off x="533400" y="152400"/>
            <a:ext cx="8382000" cy="6286500"/>
          </a:xfrm>
        </p:spPr>
      </p:pic>
      <p:pic>
        <p:nvPicPr>
          <p:cNvPr id="2" name="tmpA4E6">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46.9433"/>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en-US" altLang="en-US">
                <a:cs typeface="Times New Roman" panose="02020603050405020304" pitchFamily="18" charset="0"/>
              </a:rPr>
              <a:t>Professional Involvement</a:t>
            </a:r>
            <a:br>
              <a:rPr lang="en-US" altLang="en-US">
                <a:cs typeface="Times New Roman" panose="02020603050405020304" pitchFamily="18" charset="0"/>
              </a:rPr>
            </a:br>
            <a:endParaRPr lang="en-US" altLang="en-US" b="1">
              <a:latin typeface="Times-Bold"/>
            </a:endParaRPr>
          </a:p>
        </p:txBody>
      </p:sp>
      <p:sp>
        <p:nvSpPr>
          <p:cNvPr id="10243" name="Rectangle 3"/>
          <p:cNvSpPr>
            <a:spLocks noGrp="1" noChangeArrowheads="1"/>
          </p:cNvSpPr>
          <p:nvPr>
            <p:ph idx="1"/>
          </p:nvPr>
        </p:nvSpPr>
        <p:spPr>
          <a:xfrm>
            <a:off x="1066800" y="1295400"/>
            <a:ext cx="7772400" cy="4114800"/>
          </a:xfrm>
        </p:spPr>
        <p:txBody>
          <a:bodyPr/>
          <a:lstStyle/>
          <a:p>
            <a:pPr eaLnBrk="1" hangingPunct="1">
              <a:defRPr/>
            </a:pPr>
            <a:r>
              <a:rPr lang="en-US" dirty="0"/>
              <a:t>Membership in professional associations</a:t>
            </a:r>
          </a:p>
          <a:p>
            <a:pPr lvl="1" eaLnBrk="1" hangingPunct="1">
              <a:defRPr/>
            </a:pPr>
            <a:r>
              <a:rPr lang="en-US" dirty="0">
                <a:hlinkClick r:id="rId7"/>
              </a:rPr>
              <a:t>Eta Sigma </a:t>
            </a:r>
            <a:r>
              <a:rPr lang="en-US" dirty="0" smtClean="0">
                <a:hlinkClick r:id="rId7"/>
              </a:rPr>
              <a:t>Gamma</a:t>
            </a:r>
            <a:endParaRPr lang="en-US" dirty="0" smtClean="0"/>
          </a:p>
          <a:p>
            <a:pPr lvl="1" eaLnBrk="1" hangingPunct="1">
              <a:defRPr/>
            </a:pPr>
            <a:r>
              <a:rPr lang="en-US" dirty="0" smtClean="0"/>
              <a:t>HPR Club</a:t>
            </a:r>
            <a:endParaRPr lang="en-US" dirty="0"/>
          </a:p>
        </p:txBody>
      </p:sp>
      <p:pic>
        <p:nvPicPr>
          <p:cNvPr id="3" name="tmp261F">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53.4081"/>
                </p14:media>
              </p:ext>
              <p:ext uri="{42D2F446-02D8-4167-A562-619A0277C38B}">
                <p15:isNarration xmlns:p15="http://schemas.microsoft.com/office/powerpoint/2012/main" val="1"/>
              </p:ext>
            </p:extLst>
          </p:nvPr>
        </p:nvPicPr>
        <p:blipFill>
          <a:blip r:embed="rId8"/>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9">
            <p14:nvContentPartPr>
              <p14:cNvPr id="4" name="Ink 3"/>
              <p14:cNvContentPartPr/>
              <p14:nvPr>
                <p:custDataLst>
                  <p:tags r:id="rId4"/>
                </p:custDataLst>
                <p:extLst>
                  <p:ext uri="{42D2F446-02D8-4167-A562-619A0277C38B}">
                    <p15:isNarration xmlns:p15="http://schemas.microsoft.com/office/powerpoint/2012/main" val="1"/>
                  </p:ext>
                </p:extLst>
              </p14:nvPr>
            </p14:nvContentPartPr>
            <p14:xfrm>
              <a:off x="4953000" y="1610005"/>
              <a:ext cx="697515" cy="455144"/>
            </p14:xfrm>
          </p:contentPart>
        </mc:Choice>
        <mc:Fallback xmlns="">
          <p:pic>
            <p:nvPicPr>
              <p:cNvPr id="4" name="Ink 3"/>
              <p:cNvPicPr>
                <a:picLocks noGrp="1" noRot="1" noChangeAspect="1" noMove="1" noResize="1" noEditPoints="1" noAdjustHandles="1" noChangeArrowheads="1" noChangeShapeType="1"/>
              </p:cNvPicPr>
              <p:nvPr/>
            </p:nvPicPr>
            <p:blipFill>
              <a:blip r:embed="rId10"/>
              <a:stretch>
                <a:fillRect/>
              </a:stretch>
            </p:blipFill>
            <p:spPr>
              <a:xfrm>
                <a:off x="4944002" y="1601003"/>
                <a:ext cx="715511" cy="473148"/>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par>
                                <p:cTn id="10" presetID="2" presetClass="entr" presetSubtype="8" fill="hold" grpId="0" nodeType="withEffect">
                                  <p:stCondLst>
                                    <p:cond delay="1"/>
                                  </p:stCondLst>
                                  <p:childTnLst>
                                    <p:set>
                                      <p:cBhvr>
                                        <p:cTn id="11" dur="1" fill="hold">
                                          <p:stCondLst>
                                            <p:cond delay="0"/>
                                          </p:stCondLst>
                                        </p:cTn>
                                        <p:tgtEl>
                                          <p:spTgt spid="10243">
                                            <p:txEl>
                                              <p:pRg st="0" end="0"/>
                                            </p:txEl>
                                          </p:spTgt>
                                        </p:tgtEl>
                                        <p:attrNameLst>
                                          <p:attrName>style.visibility</p:attrName>
                                        </p:attrNameLst>
                                      </p:cBhvr>
                                      <p:to>
                                        <p:strVal val="visible"/>
                                      </p:to>
                                    </p:set>
                                    <p:anim calcmode="lin" valueType="num">
                                      <p:cBhvr additive="base">
                                        <p:cTn id="12" dur="500" fill="hold"/>
                                        <p:tgtEl>
                                          <p:spTgt spid="10243">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0243">
                                            <p:txEl>
                                              <p:pRg st="0" end="0"/>
                                            </p:txEl>
                                          </p:spTgt>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1"/>
                                  </p:stCondLst>
                                  <p:childTnLst>
                                    <p:set>
                                      <p:cBhvr>
                                        <p:cTn id="15" dur="1" fill="hold">
                                          <p:stCondLst>
                                            <p:cond delay="0"/>
                                          </p:stCondLst>
                                        </p:cTn>
                                        <p:tgtEl>
                                          <p:spTgt spid="10243">
                                            <p:txEl>
                                              <p:pRg st="1" end="1"/>
                                            </p:txEl>
                                          </p:spTgt>
                                        </p:tgtEl>
                                        <p:attrNameLst>
                                          <p:attrName>style.visibility</p:attrName>
                                        </p:attrNameLst>
                                      </p:cBhvr>
                                      <p:to>
                                        <p:strVal val="visible"/>
                                      </p:to>
                                    </p:set>
                                    <p:anim calcmode="lin" valueType="num">
                                      <p:cBhvr additive="base">
                                        <p:cTn id="16" dur="500" fill="hold"/>
                                        <p:tgtEl>
                                          <p:spTgt spid="10243">
                                            <p:txEl>
                                              <p:pRg st="1" end="1"/>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10243">
                                            <p:txEl>
                                              <p:pRg st="1" end="1"/>
                                            </p:txEl>
                                          </p:spTgt>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1"/>
                                  </p:stCondLst>
                                  <p:childTnLst>
                                    <p:set>
                                      <p:cBhvr>
                                        <p:cTn id="19" dur="1" fill="hold">
                                          <p:stCondLst>
                                            <p:cond delay="0"/>
                                          </p:stCondLst>
                                        </p:cTn>
                                        <p:tgtEl>
                                          <p:spTgt spid="10243">
                                            <p:txEl>
                                              <p:pRg st="2" end="2"/>
                                            </p:txEl>
                                          </p:spTgt>
                                        </p:tgtEl>
                                        <p:attrNameLst>
                                          <p:attrName>style.visibility</p:attrName>
                                        </p:attrNameLst>
                                      </p:cBhvr>
                                      <p:to>
                                        <p:strVal val="visible"/>
                                      </p:to>
                                    </p:set>
                                    <p:anim calcmode="lin" valueType="num">
                                      <p:cBhvr additive="base">
                                        <p:cTn id="20" dur="500" fill="hold"/>
                                        <p:tgtEl>
                                          <p:spTgt spid="10243">
                                            <p:txEl>
                                              <p:pRg st="2" end="2"/>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1024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3"/>
                </p:tgtEl>
              </p:cMediaNode>
            </p:video>
          </p:childTnLst>
        </p:cTn>
      </p:par>
    </p:tnLst>
    <p:bldLst>
      <p:bldP spid="10243"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altLang="en-US"/>
              <a:t>Professional Involvement</a:t>
            </a:r>
          </a:p>
        </p:txBody>
      </p:sp>
      <p:sp>
        <p:nvSpPr>
          <p:cNvPr id="3" name="Content Placeholder 2"/>
          <p:cNvSpPr>
            <a:spLocks noGrp="1"/>
          </p:cNvSpPr>
          <p:nvPr>
            <p:ph idx="1"/>
          </p:nvPr>
        </p:nvSpPr>
        <p:spPr>
          <a:xfrm>
            <a:off x="1143000" y="1752600"/>
            <a:ext cx="7772400" cy="4114800"/>
          </a:xfrm>
        </p:spPr>
        <p:txBody>
          <a:bodyPr/>
          <a:lstStyle/>
          <a:p>
            <a:pPr eaLnBrk="1" hangingPunct="1">
              <a:defRPr/>
            </a:pPr>
            <a:r>
              <a:rPr lang="en-US" dirty="0"/>
              <a:t>Participation in </a:t>
            </a:r>
            <a:r>
              <a:rPr lang="en-US" i="1" dirty="0"/>
              <a:t>health-related</a:t>
            </a:r>
            <a:r>
              <a:rPr lang="en-US" dirty="0"/>
              <a:t> events or activities sponsored by organizations</a:t>
            </a:r>
          </a:p>
          <a:p>
            <a:pPr lvl="1" eaLnBrk="1" hangingPunct="1">
              <a:defRPr/>
            </a:pPr>
            <a:r>
              <a:rPr lang="en-US" dirty="0" err="1"/>
              <a:t>Honoraries</a:t>
            </a:r>
            <a:endParaRPr lang="en-US" dirty="0"/>
          </a:p>
          <a:p>
            <a:pPr lvl="1" eaLnBrk="1" hangingPunct="1">
              <a:defRPr/>
            </a:pPr>
            <a:r>
              <a:rPr lang="en-US" dirty="0"/>
              <a:t>Fraternities, sororities</a:t>
            </a:r>
          </a:p>
          <a:p>
            <a:pPr lvl="1" eaLnBrk="1" hangingPunct="1">
              <a:defRPr/>
            </a:pPr>
            <a:r>
              <a:rPr lang="en-US" dirty="0"/>
              <a:t>Athletics</a:t>
            </a:r>
          </a:p>
          <a:p>
            <a:pPr lvl="1" eaLnBrk="1" hangingPunct="1">
              <a:defRPr/>
            </a:pPr>
            <a:r>
              <a:rPr lang="en-US" dirty="0"/>
              <a:t>Faith-based groups</a:t>
            </a:r>
          </a:p>
          <a:p>
            <a:pPr lvl="1" eaLnBrk="1" hangingPunct="1">
              <a:defRPr/>
            </a:pPr>
            <a:r>
              <a:rPr lang="en-US" dirty="0"/>
              <a:t>Other EIU recognized student organizations.</a:t>
            </a:r>
            <a:endParaRPr lang="en-US" sz="4400" dirty="0">
              <a:cs typeface="Times New Roman" pitchFamily="18" charset="0"/>
            </a:endParaRPr>
          </a:p>
          <a:p>
            <a:pPr>
              <a:defRPr/>
            </a:pPr>
            <a:endParaRPr lang="en-US" dirty="0"/>
          </a:p>
        </p:txBody>
      </p:sp>
      <p:pic>
        <p:nvPicPr>
          <p:cNvPr id="2" name="tmpC0BA">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59.5918"/>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4" name="Ink 3"/>
              <p14:cNvContentPartPr/>
              <p14:nvPr>
                <p:custDataLst>
                  <p:tags r:id="rId4"/>
                </p:custDataLst>
                <p:extLst>
                  <p:ext uri="{42D2F446-02D8-4167-A562-619A0277C38B}">
                    <p15:isNarration xmlns:p15="http://schemas.microsoft.com/office/powerpoint/2012/main" val="1"/>
                  </p:ext>
                </p:extLst>
              </p14:nvPr>
            </p14:nvContentPartPr>
            <p14:xfrm>
              <a:off x="3048000" y="2091070"/>
              <a:ext cx="2135818" cy="161259"/>
            </p14:xfrm>
          </p:contentPart>
        </mc:Choice>
        <mc:Fallback xmlns="">
          <p:pic>
            <p:nvPicPr>
              <p:cNvPr id="4" name="Ink 3"/>
              <p:cNvPicPr>
                <a:picLocks noGrp="1" noRot="1" noChangeAspect="1" noMove="1" noResize="1" noEditPoints="1" noAdjustHandles="1" noChangeArrowheads="1" noChangeShapeType="1"/>
              </p:cNvPicPr>
              <p:nvPr/>
            </p:nvPicPr>
            <p:blipFill>
              <a:blip r:embed="rId9"/>
              <a:stretch>
                <a:fillRect/>
              </a:stretch>
            </p:blipFill>
            <p:spPr>
              <a:xfrm>
                <a:off x="3038999" y="2082051"/>
                <a:ext cx="2153821" cy="179297"/>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pPr eaLnBrk="1" hangingPunct="1"/>
            <a:r>
              <a:rPr lang="en-US" altLang="en-US">
                <a:cs typeface="Times New Roman" panose="02020603050405020304" pitchFamily="18" charset="0"/>
              </a:rPr>
              <a:t>Professional Involvement</a:t>
            </a:r>
            <a:endParaRPr lang="en-US" altLang="en-US"/>
          </a:p>
        </p:txBody>
      </p:sp>
      <p:sp>
        <p:nvSpPr>
          <p:cNvPr id="3" name="Content Placeholder 2"/>
          <p:cNvSpPr>
            <a:spLocks noGrp="1"/>
          </p:cNvSpPr>
          <p:nvPr>
            <p:ph idx="1"/>
          </p:nvPr>
        </p:nvSpPr>
        <p:spPr/>
        <p:txBody>
          <a:bodyPr/>
          <a:lstStyle/>
          <a:p>
            <a:pPr eaLnBrk="1" hangingPunct="1">
              <a:defRPr/>
            </a:pPr>
            <a:r>
              <a:rPr lang="en-US" dirty="0"/>
              <a:t>Involvement in a service or volunteer activities/projects related to the health-field.</a:t>
            </a:r>
          </a:p>
          <a:p>
            <a:pPr eaLnBrk="1" hangingPunct="1">
              <a:defRPr/>
            </a:pPr>
            <a:r>
              <a:rPr lang="en-US" dirty="0"/>
              <a:t>Involvement in health, safety or first aid issues as a result of a job</a:t>
            </a:r>
          </a:p>
        </p:txBody>
      </p:sp>
      <p:pic>
        <p:nvPicPr>
          <p:cNvPr id="2" name="tmp2CC3">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51.5147"/>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914400" y="228600"/>
            <a:ext cx="8015288" cy="914400"/>
          </a:xfrm>
        </p:spPr>
        <p:txBody>
          <a:bodyPr/>
          <a:lstStyle/>
          <a:p>
            <a:pPr eaLnBrk="1" hangingPunct="1"/>
            <a:r>
              <a:rPr lang="en-US" altLang="en-US" b="1"/>
              <a:t>Artifacts for  Involvement</a:t>
            </a:r>
          </a:p>
        </p:txBody>
      </p:sp>
      <p:sp>
        <p:nvSpPr>
          <p:cNvPr id="22531" name="Rectangle 3"/>
          <p:cNvSpPr>
            <a:spLocks noGrp="1" noChangeArrowheads="1"/>
          </p:cNvSpPr>
          <p:nvPr>
            <p:ph idx="1"/>
          </p:nvPr>
        </p:nvSpPr>
        <p:spPr>
          <a:xfrm>
            <a:off x="1066800" y="1524000"/>
            <a:ext cx="7772400" cy="4114800"/>
          </a:xfrm>
        </p:spPr>
        <p:txBody>
          <a:bodyPr/>
          <a:lstStyle/>
          <a:p>
            <a:pPr eaLnBrk="1" hangingPunct="1">
              <a:lnSpc>
                <a:spcPct val="80000"/>
              </a:lnSpc>
              <a:defRPr/>
            </a:pPr>
            <a:r>
              <a:rPr lang="en-US" dirty="0"/>
              <a:t>Membership verification in organization – receipt (email)</a:t>
            </a:r>
          </a:p>
          <a:p>
            <a:pPr eaLnBrk="1" hangingPunct="1">
              <a:lnSpc>
                <a:spcPct val="80000"/>
              </a:lnSpc>
              <a:defRPr/>
            </a:pPr>
            <a:r>
              <a:rPr lang="en-US" dirty="0"/>
              <a:t>Flyers or agendas of meetings/conferences/seminars attended</a:t>
            </a:r>
          </a:p>
          <a:p>
            <a:pPr eaLnBrk="1" hangingPunct="1">
              <a:lnSpc>
                <a:spcPct val="80000"/>
              </a:lnSpc>
              <a:defRPr/>
            </a:pPr>
            <a:r>
              <a:rPr lang="en-US" dirty="0"/>
              <a:t>Faculty/peer/participant evaluations of activities/presentations</a:t>
            </a:r>
            <a:endParaRPr lang="en-US" sz="3600" dirty="0"/>
          </a:p>
        </p:txBody>
      </p:sp>
      <p:pic>
        <p:nvPicPr>
          <p:cNvPr id="2" name="tmp69ED">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38.0975"/>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3" name="Ink 2"/>
              <p14:cNvContentPartPr/>
              <p14:nvPr>
                <p:custDataLst>
                  <p:tags r:id="rId4"/>
                </p:custDataLst>
                <p:extLst>
                  <p:ext uri="{42D2F446-02D8-4167-A562-619A0277C38B}">
                    <p15:isNarration xmlns:p15="http://schemas.microsoft.com/office/powerpoint/2012/main" val="1"/>
                  </p:ext>
                </p:extLst>
              </p14:nvPr>
            </p14:nvContentPartPr>
            <p14:xfrm>
              <a:off x="323123" y="1725653"/>
              <a:ext cx="263981" cy="2070339"/>
            </p14:xfrm>
          </p:contentPart>
        </mc:Choice>
        <mc:Fallback xmlns="">
          <p:pic>
            <p:nvPicPr>
              <p:cNvPr id="3" name="Ink 2"/>
              <p:cNvPicPr>
                <a:picLocks noGrp="1" noRot="1" noChangeAspect="1" noMove="1" noResize="1" noEditPoints="1" noAdjustHandles="1" noChangeArrowheads="1" noChangeShapeType="1"/>
              </p:cNvPicPr>
              <p:nvPr/>
            </p:nvPicPr>
            <p:blipFill>
              <a:blip r:embed="rId9"/>
              <a:stretch>
                <a:fillRect/>
              </a:stretch>
            </p:blipFill>
            <p:spPr>
              <a:xfrm>
                <a:off x="314083" y="1716648"/>
                <a:ext cx="281700" cy="2087988"/>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1" name="Rectangle 3"/>
          <p:cNvSpPr>
            <a:spLocks noGrp="1" noChangeArrowheads="1"/>
          </p:cNvSpPr>
          <p:nvPr>
            <p:ph idx="1"/>
          </p:nvPr>
        </p:nvSpPr>
        <p:spPr>
          <a:xfrm>
            <a:off x="2057400" y="2743200"/>
            <a:ext cx="6884988" cy="3317875"/>
          </a:xfrm>
        </p:spPr>
        <p:txBody>
          <a:bodyPr/>
          <a:lstStyle/>
          <a:p>
            <a:pPr eaLnBrk="1" hangingPunct="1">
              <a:defRPr/>
            </a:pPr>
            <a:endParaRPr lang="en-US" dirty="0"/>
          </a:p>
        </p:txBody>
      </p:sp>
      <p:pic>
        <p:nvPicPr>
          <p:cNvPr id="8195"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16025" y="914400"/>
            <a:ext cx="7424738"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tmpCF6C">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46.2666"/>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nodePh="1">
                                  <p:stCondLst>
                                    <p:cond delay="0"/>
                                  </p:stCondLst>
                                  <p:endCondLst>
                                    <p:cond evt="begin" delay="0">
                                      <p:tn val="9"/>
                                    </p:cond>
                                  </p:endCondLst>
                                  <p:childTnLst>
                                    <p:set>
                                      <p:cBhvr>
                                        <p:cTn id="10" dur="1" fill="hold">
                                          <p:stCondLst>
                                            <p:cond delay="0"/>
                                          </p:stCondLst>
                                        </p:cTn>
                                        <p:tgtEl>
                                          <p:spTgt spid="2051">
                                            <p:txEl>
                                              <p:pRg st="0" end="0"/>
                                            </p:txEl>
                                          </p:spTgt>
                                        </p:tgtEl>
                                        <p:attrNameLst>
                                          <p:attrName>style.visibility</p:attrName>
                                        </p:attrNameLst>
                                      </p:cBhvr>
                                      <p:to>
                                        <p:strVal val="visible"/>
                                      </p:to>
                                    </p:set>
                                    <p:anim calcmode="lin" valueType="num">
                                      <p:cBhvr additive="base">
                                        <p:cTn id="11" dur="500" fill="hold"/>
                                        <p:tgtEl>
                                          <p:spTgt spid="2051">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05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childTnLst>
        </p:cTn>
      </p:par>
    </p:tnLst>
    <p:bldLst>
      <p:bldP spid="2051"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r>
              <a:rPr lang="en-US" altLang="en-US" b="1"/>
              <a:t>Artifacts for Involvement</a:t>
            </a:r>
          </a:p>
        </p:txBody>
      </p:sp>
      <p:sp>
        <p:nvSpPr>
          <p:cNvPr id="23555" name="Rectangle 3"/>
          <p:cNvSpPr>
            <a:spLocks noGrp="1" noChangeArrowheads="1"/>
          </p:cNvSpPr>
          <p:nvPr>
            <p:ph idx="1"/>
          </p:nvPr>
        </p:nvSpPr>
        <p:spPr>
          <a:xfrm>
            <a:off x="1066800" y="1600200"/>
            <a:ext cx="7772400" cy="4114800"/>
          </a:xfrm>
        </p:spPr>
        <p:txBody>
          <a:bodyPr/>
          <a:lstStyle/>
          <a:p>
            <a:pPr eaLnBrk="1" hangingPunct="1">
              <a:defRPr/>
            </a:pPr>
            <a:r>
              <a:rPr lang="en-US" dirty="0"/>
              <a:t>Statement indicating role as a chair/officer in an organization/committee</a:t>
            </a:r>
          </a:p>
          <a:p>
            <a:pPr eaLnBrk="1" hangingPunct="1">
              <a:defRPr/>
            </a:pPr>
            <a:r>
              <a:rPr lang="en-US" dirty="0"/>
              <a:t>Written commentaries acknowledging involvement </a:t>
            </a:r>
          </a:p>
          <a:p>
            <a:pPr eaLnBrk="1" hangingPunct="1">
              <a:defRPr/>
            </a:pPr>
            <a:r>
              <a:rPr lang="en-US" dirty="0"/>
              <a:t>Letters of appreciation</a:t>
            </a:r>
            <a:r>
              <a:rPr lang="en-US" sz="2400" dirty="0"/>
              <a:t> </a:t>
            </a:r>
            <a:r>
              <a:rPr lang="en-US" dirty="0"/>
              <a:t>documenting service to an organization</a:t>
            </a:r>
          </a:p>
          <a:p>
            <a:pPr eaLnBrk="1" hangingPunct="1">
              <a:defRPr/>
            </a:pPr>
            <a:r>
              <a:rPr lang="en-US" dirty="0"/>
              <a:t>Memos/emails with name and role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1066800" y="381000"/>
            <a:ext cx="7772400" cy="1143000"/>
          </a:xfrm>
        </p:spPr>
        <p:txBody>
          <a:bodyPr/>
          <a:lstStyle/>
          <a:p>
            <a:r>
              <a:rPr lang="en-US" altLang="en-US"/>
              <a:t>Artifacts</a:t>
            </a:r>
          </a:p>
        </p:txBody>
      </p:sp>
      <p:sp>
        <p:nvSpPr>
          <p:cNvPr id="3" name="Content Placeholder 2"/>
          <p:cNvSpPr>
            <a:spLocks noGrp="1"/>
          </p:cNvSpPr>
          <p:nvPr>
            <p:ph idx="1"/>
          </p:nvPr>
        </p:nvSpPr>
        <p:spPr>
          <a:xfrm>
            <a:off x="1066800" y="1447800"/>
            <a:ext cx="7772400" cy="4114800"/>
          </a:xfrm>
        </p:spPr>
        <p:txBody>
          <a:bodyPr/>
          <a:lstStyle/>
          <a:p>
            <a:pPr>
              <a:defRPr/>
            </a:pPr>
            <a:r>
              <a:rPr lang="en-US" dirty="0"/>
              <a:t>Describe assignment</a:t>
            </a:r>
          </a:p>
          <a:p>
            <a:pPr lvl="1">
              <a:defRPr/>
            </a:pPr>
            <a:r>
              <a:rPr lang="en-US" dirty="0"/>
              <a:t>Name</a:t>
            </a:r>
          </a:p>
          <a:p>
            <a:pPr lvl="1">
              <a:defRPr/>
            </a:pPr>
            <a:r>
              <a:rPr lang="en-US" dirty="0"/>
              <a:t>Course</a:t>
            </a:r>
          </a:p>
          <a:p>
            <a:pPr lvl="1">
              <a:defRPr/>
            </a:pPr>
            <a:r>
              <a:rPr lang="en-US" dirty="0"/>
              <a:t>Directions/objectives</a:t>
            </a:r>
          </a:p>
          <a:p>
            <a:pPr lvl="1">
              <a:defRPr/>
            </a:pPr>
            <a:r>
              <a:rPr lang="en-US" dirty="0"/>
              <a:t>Responsibility</a:t>
            </a:r>
          </a:p>
          <a:p>
            <a:pPr>
              <a:defRPr/>
            </a:pPr>
            <a:r>
              <a:rPr lang="en-US" dirty="0"/>
              <a:t>Print copy of assignment</a:t>
            </a:r>
          </a:p>
          <a:p>
            <a:pPr>
              <a:defRPr/>
            </a:pPr>
            <a:r>
              <a:rPr lang="en-US" dirty="0"/>
              <a:t>Must be </a:t>
            </a:r>
            <a:r>
              <a:rPr lang="en-US" u="sng" dirty="0"/>
              <a:t>graded</a:t>
            </a:r>
            <a:r>
              <a:rPr lang="en-US" dirty="0"/>
              <a:t> assignments</a:t>
            </a:r>
          </a:p>
        </p:txBody>
      </p:sp>
      <p:pic>
        <p:nvPicPr>
          <p:cNvPr id="2" name="tmpCC41">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39.5782"/>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4" name="Ink 3"/>
              <p14:cNvContentPartPr/>
              <p14:nvPr>
                <p:custDataLst>
                  <p:tags r:id="rId4"/>
                </p:custDataLst>
                <p:extLst>
                  <p:ext uri="{42D2F446-02D8-4167-A562-619A0277C38B}">
                    <p15:isNarration xmlns:p15="http://schemas.microsoft.com/office/powerpoint/2012/main" val="1"/>
                  </p:ext>
                </p:extLst>
              </p14:nvPr>
            </p14:nvContentPartPr>
            <p14:xfrm>
              <a:off x="646106" y="1799079"/>
              <a:ext cx="197917" cy="3604945"/>
            </p14:xfrm>
          </p:contentPart>
        </mc:Choice>
        <mc:Fallback xmlns="">
          <p:pic>
            <p:nvPicPr>
              <p:cNvPr id="4" name="Ink 3"/>
              <p:cNvPicPr>
                <a:picLocks noGrp="1" noRot="1" noChangeAspect="1" noMove="1" noResize="1" noEditPoints="1" noAdjustHandles="1" noChangeArrowheads="1" noChangeShapeType="1"/>
              </p:cNvPicPr>
              <p:nvPr/>
            </p:nvPicPr>
            <p:blipFill>
              <a:blip r:embed="rId9"/>
              <a:stretch>
                <a:fillRect/>
              </a:stretch>
            </p:blipFill>
            <p:spPr>
              <a:xfrm>
                <a:off x="637060" y="1790077"/>
                <a:ext cx="215646" cy="3622590"/>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US" altLang="en-US"/>
              <a:t>Examples</a:t>
            </a:r>
          </a:p>
        </p:txBody>
      </p:sp>
      <p:sp>
        <p:nvSpPr>
          <p:cNvPr id="3" name="Content Placeholder 2"/>
          <p:cNvSpPr>
            <a:spLocks noGrp="1"/>
          </p:cNvSpPr>
          <p:nvPr>
            <p:ph idx="1"/>
          </p:nvPr>
        </p:nvSpPr>
        <p:spPr/>
        <p:txBody>
          <a:bodyPr/>
          <a:lstStyle/>
          <a:p>
            <a:pPr marL="0" indent="0">
              <a:buFont typeface="Wingdings" panose="05000000000000000000" pitchFamily="2" charset="2"/>
              <a:buNone/>
              <a:defRPr/>
            </a:pPr>
            <a:r>
              <a:rPr lang="en-US" dirty="0"/>
              <a:t>Describe the Assignment</a:t>
            </a:r>
          </a:p>
          <a:p>
            <a:pPr>
              <a:defRPr/>
            </a:pPr>
            <a:r>
              <a:rPr lang="en-US" dirty="0"/>
              <a:t>HST 4250 Timeline</a:t>
            </a:r>
          </a:p>
          <a:p>
            <a:pPr lvl="1">
              <a:defRPr/>
            </a:pPr>
            <a:r>
              <a:rPr lang="en-US" dirty="0"/>
              <a:t>The purpose of this assignment was to create a Timeline,  using a Gantt chart or similar tool, listing and depicting all the tasks or events needed to plan a health promotion program.</a:t>
            </a:r>
          </a:p>
          <a:p>
            <a:pPr lvl="1">
              <a:defRPr/>
            </a:pPr>
            <a:r>
              <a:rPr lang="en-US" dirty="0"/>
              <a:t>Responsibility </a:t>
            </a:r>
            <a:r>
              <a:rPr lang="en-US" dirty="0" err="1"/>
              <a:t>xxxx</a:t>
            </a:r>
            <a:endParaRPr lang="en-US" dirty="0"/>
          </a:p>
        </p:txBody>
      </p:sp>
      <p:pic>
        <p:nvPicPr>
          <p:cNvPr id="2" name="tmp19E5">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93.6462"/>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4" name="Ink 3"/>
              <p14:cNvContentPartPr/>
              <p14:nvPr>
                <p:custDataLst>
                  <p:tags r:id="rId4"/>
                </p:custDataLst>
                <p:extLst>
                  <p:ext uri="{42D2F446-02D8-4167-A562-619A0277C38B}">
                    <p15:isNarration xmlns:p15="http://schemas.microsoft.com/office/powerpoint/2012/main" val="1"/>
                  </p:ext>
                </p:extLst>
              </p14:nvPr>
            </p14:nvContentPartPr>
            <p14:xfrm>
              <a:off x="152400" y="1752600"/>
              <a:ext cx="5020649" cy="3861936"/>
            </p14:xfrm>
          </p:contentPart>
        </mc:Choice>
        <mc:Fallback xmlns="">
          <p:pic>
            <p:nvPicPr>
              <p:cNvPr id="4" name="Ink 3"/>
              <p:cNvPicPr>
                <a:picLocks noGrp="1" noRot="1" noChangeAspect="1" noMove="1" noResize="1" noEditPoints="1" noAdjustHandles="1" noChangeArrowheads="1" noChangeShapeType="1"/>
              </p:cNvPicPr>
              <p:nvPr/>
            </p:nvPicPr>
            <p:blipFill>
              <a:blip r:embed="rId8"/>
              <a:stretch>
                <a:fillRect/>
              </a:stretch>
            </p:blipFill>
            <p:spPr>
              <a:xfrm>
                <a:off x="143400" y="1743600"/>
                <a:ext cx="5038649" cy="3879935"/>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altLang="en-US"/>
              <a:t>Example</a:t>
            </a:r>
          </a:p>
        </p:txBody>
      </p:sp>
      <p:sp>
        <p:nvSpPr>
          <p:cNvPr id="3" name="Content Placeholder 2"/>
          <p:cNvSpPr>
            <a:spLocks noGrp="1"/>
          </p:cNvSpPr>
          <p:nvPr>
            <p:ph idx="1"/>
          </p:nvPr>
        </p:nvSpPr>
        <p:spPr>
          <a:xfrm>
            <a:off x="3283568" y="2047950"/>
            <a:ext cx="4412632" cy="3581400"/>
          </a:xfrm>
        </p:spPr>
        <p:txBody>
          <a:bodyPr/>
          <a:lstStyle/>
          <a:p>
            <a:pPr>
              <a:defRPr/>
            </a:pPr>
            <a:r>
              <a:rPr lang="en-US" dirty="0"/>
              <a:t>Print copy of graded assignment</a:t>
            </a:r>
          </a:p>
          <a:p>
            <a:pPr>
              <a:defRPr/>
            </a:pPr>
            <a:endParaRPr lang="en-US" dirty="0"/>
          </a:p>
        </p:txBody>
      </p:sp>
      <p:pic>
        <p:nvPicPr>
          <p:cNvPr id="67588"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2582863"/>
            <a:ext cx="5268913" cy="368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tmpCC00">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58.1723"/>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4" name="Ink 3"/>
              <p14:cNvContentPartPr/>
              <p14:nvPr>
                <p:custDataLst>
                  <p:tags r:id="rId4"/>
                </p:custDataLst>
                <p:extLst>
                  <p:ext uri="{42D2F446-02D8-4167-A562-619A0277C38B}">
                    <p15:isNarration xmlns:p15="http://schemas.microsoft.com/office/powerpoint/2012/main" val="1"/>
                  </p:ext>
                </p:extLst>
              </p14:nvPr>
            </p14:nvContentPartPr>
            <p14:xfrm>
              <a:off x="3699770" y="1843135"/>
              <a:ext cx="3427752" cy="1071743"/>
            </p14:xfrm>
          </p:contentPart>
        </mc:Choice>
        <mc:Fallback xmlns="">
          <p:pic>
            <p:nvPicPr>
              <p:cNvPr id="4" name="Ink 3"/>
              <p:cNvPicPr>
                <a:picLocks noGrp="1" noRot="1" noChangeAspect="1" noMove="1" noResize="1" noEditPoints="1" noAdjustHandles="1" noChangeArrowheads="1" noChangeShapeType="1"/>
              </p:cNvPicPr>
              <p:nvPr/>
            </p:nvPicPr>
            <p:blipFill>
              <a:blip r:embed="rId9"/>
              <a:stretch>
                <a:fillRect/>
              </a:stretch>
            </p:blipFill>
            <p:spPr>
              <a:xfrm>
                <a:off x="3690768" y="1834126"/>
                <a:ext cx="3445397" cy="1089401"/>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a:xfrm>
            <a:off x="727075" y="190500"/>
            <a:ext cx="7772400" cy="1143000"/>
          </a:xfrm>
        </p:spPr>
        <p:txBody>
          <a:bodyPr/>
          <a:lstStyle/>
          <a:p>
            <a:r>
              <a:rPr lang="en-US" altLang="en-US"/>
              <a:t>Example</a:t>
            </a:r>
          </a:p>
        </p:txBody>
      </p:sp>
      <p:sp>
        <p:nvSpPr>
          <p:cNvPr id="3" name="Content Placeholder 2"/>
          <p:cNvSpPr>
            <a:spLocks noGrp="1"/>
          </p:cNvSpPr>
          <p:nvPr>
            <p:ph idx="1"/>
          </p:nvPr>
        </p:nvSpPr>
        <p:spPr>
          <a:xfrm>
            <a:off x="228600" y="990600"/>
            <a:ext cx="7772400" cy="4114800"/>
          </a:xfrm>
        </p:spPr>
        <p:txBody>
          <a:bodyPr/>
          <a:lstStyle/>
          <a:p>
            <a:pPr>
              <a:defRPr/>
            </a:pPr>
            <a:r>
              <a:rPr lang="en-US" dirty="0"/>
              <a:t>Print copy of assignment and rubric</a:t>
            </a:r>
          </a:p>
          <a:p>
            <a:pPr>
              <a:defRPr/>
            </a:pPr>
            <a:endParaRPr lang="en-US" dirty="0"/>
          </a:p>
        </p:txBody>
      </p:sp>
      <p:pic>
        <p:nvPicPr>
          <p:cNvPr id="68612"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2575" y="2151063"/>
            <a:ext cx="8234363" cy="309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tmp2359">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81.4195"/>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altLang="en-US"/>
              <a:t>Example</a:t>
            </a:r>
          </a:p>
        </p:txBody>
      </p:sp>
      <p:sp>
        <p:nvSpPr>
          <p:cNvPr id="3" name="Content Placeholder 2"/>
          <p:cNvSpPr>
            <a:spLocks noGrp="1"/>
          </p:cNvSpPr>
          <p:nvPr>
            <p:ph idx="1"/>
          </p:nvPr>
        </p:nvSpPr>
        <p:spPr/>
        <p:txBody>
          <a:bodyPr/>
          <a:lstStyle/>
          <a:p>
            <a:pPr>
              <a:defRPr/>
            </a:pPr>
            <a:r>
              <a:rPr lang="en-US" dirty="0"/>
              <a:t>Print copy of assignment with D2L Grade list</a:t>
            </a:r>
          </a:p>
          <a:p>
            <a:pPr>
              <a:defRPr/>
            </a:pPr>
            <a:endParaRPr lang="en-US" dirty="0"/>
          </a:p>
        </p:txBody>
      </p:sp>
      <p:pic>
        <p:nvPicPr>
          <p:cNvPr id="69636"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600200" y="3200400"/>
            <a:ext cx="6681788" cy="331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tmp7FF1">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50.195"/>
                </p14:media>
              </p:ext>
              <p:ext uri="{42D2F446-02D8-4167-A562-619A0277C38B}">
                <p15:isNarration xmlns:p15="http://schemas.microsoft.com/office/powerpoint/2012/main" val="1"/>
              </p:ext>
            </p:extLst>
          </p:nvPr>
        </p:nvPicPr>
        <p:blipFill>
          <a:blip r:embed="rId8"/>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9">
            <p14:nvContentPartPr>
              <p14:cNvPr id="4" name="Ink 3"/>
              <p14:cNvContentPartPr/>
              <p14:nvPr>
                <p:custDataLst>
                  <p:tags r:id="rId4"/>
                </p:custDataLst>
                <p:extLst>
                  <p:ext uri="{42D2F446-02D8-4167-A562-619A0277C38B}">
                    <p15:isNarration xmlns:p15="http://schemas.microsoft.com/office/powerpoint/2012/main" val="1"/>
                  </p:ext>
                </p:extLst>
              </p14:nvPr>
            </p14:nvContentPartPr>
            <p14:xfrm>
              <a:off x="1453565" y="3458509"/>
              <a:ext cx="3970952" cy="2833970"/>
            </p14:xfrm>
          </p:contentPart>
        </mc:Choice>
        <mc:Fallback xmlns="">
          <p:pic>
            <p:nvPicPr>
              <p:cNvPr id="4" name="Ink 3"/>
              <p:cNvPicPr>
                <a:picLocks noGrp="1" noRot="1" noChangeAspect="1" noMove="1" noResize="1" noEditPoints="1" noAdjustHandles="1" noChangeArrowheads="1" noChangeShapeType="1"/>
              </p:cNvPicPr>
              <p:nvPr/>
            </p:nvPicPr>
            <p:blipFill>
              <a:blip r:embed="rId10"/>
              <a:stretch>
                <a:fillRect/>
              </a:stretch>
            </p:blipFill>
            <p:spPr>
              <a:xfrm>
                <a:off x="1444562" y="3449505"/>
                <a:ext cx="3988597" cy="2851617"/>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r>
              <a:rPr lang="en-US" altLang="en-US"/>
              <a:t>Related Experiences - OPTIONAL</a:t>
            </a:r>
          </a:p>
        </p:txBody>
      </p:sp>
      <p:sp>
        <p:nvSpPr>
          <p:cNvPr id="3" name="Content Placeholder 2"/>
          <p:cNvSpPr>
            <a:spLocks noGrp="1"/>
          </p:cNvSpPr>
          <p:nvPr>
            <p:ph idx="1"/>
          </p:nvPr>
        </p:nvSpPr>
        <p:spPr/>
        <p:txBody>
          <a:bodyPr/>
          <a:lstStyle/>
          <a:p>
            <a:pPr>
              <a:defRPr/>
            </a:pPr>
            <a:r>
              <a:rPr lang="en-US" dirty="0"/>
              <a:t>Awards</a:t>
            </a:r>
          </a:p>
          <a:p>
            <a:pPr>
              <a:defRPr/>
            </a:pPr>
            <a:r>
              <a:rPr lang="en-US" dirty="0"/>
              <a:t>Scholarships</a:t>
            </a:r>
          </a:p>
          <a:p>
            <a:pPr>
              <a:defRPr/>
            </a:pPr>
            <a:r>
              <a:rPr lang="en-US" dirty="0"/>
              <a:t>Dean’s List</a:t>
            </a:r>
          </a:p>
          <a:p>
            <a:pPr>
              <a:defRPr/>
            </a:pPr>
            <a:r>
              <a:rPr lang="en-US" dirty="0"/>
              <a:t>Recognitions</a:t>
            </a:r>
          </a:p>
          <a:p>
            <a:pPr>
              <a:defRPr/>
            </a:pPr>
            <a:r>
              <a:rPr lang="en-US" dirty="0"/>
              <a:t>Other…..</a:t>
            </a:r>
          </a:p>
        </p:txBody>
      </p:sp>
      <p:pic>
        <p:nvPicPr>
          <p:cNvPr id="2" name="tmpE459">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65.39"/>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4" name="Ink 3"/>
              <p14:cNvContentPartPr/>
              <p14:nvPr>
                <p:custDataLst>
                  <p:tags r:id="rId4"/>
                </p:custDataLst>
                <p:extLst>
                  <p:ext uri="{42D2F446-02D8-4167-A562-619A0277C38B}">
                    <p15:isNarration xmlns:p15="http://schemas.microsoft.com/office/powerpoint/2012/main" val="1"/>
                  </p:ext>
                </p:extLst>
              </p14:nvPr>
            </p14:nvContentPartPr>
            <p14:xfrm>
              <a:off x="4191586" y="1270411"/>
              <a:ext cx="733775" cy="4118928"/>
            </p14:xfrm>
          </p:contentPart>
        </mc:Choice>
        <mc:Fallback xmlns="">
          <p:pic>
            <p:nvPicPr>
              <p:cNvPr id="4" name="Ink 3"/>
              <p:cNvPicPr>
                <a:picLocks noGrp="1" noRot="1" noChangeAspect="1" noMove="1" noResize="1" noEditPoints="1" noAdjustHandles="1" noChangeArrowheads="1" noChangeShapeType="1"/>
              </p:cNvPicPr>
              <p:nvPr/>
            </p:nvPicPr>
            <p:blipFill>
              <a:blip r:embed="rId8"/>
              <a:stretch>
                <a:fillRect/>
              </a:stretch>
            </p:blipFill>
            <p:spPr>
              <a:xfrm>
                <a:off x="4182576" y="1261408"/>
                <a:ext cx="751435" cy="4136573"/>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ctrTitle"/>
          </p:nvPr>
        </p:nvSpPr>
        <p:spPr/>
        <p:txBody>
          <a:bodyPr/>
          <a:lstStyle/>
          <a:p>
            <a:r>
              <a:rPr lang="en-US" altLang="en-US">
                <a:hlinkClick r:id="rId7"/>
              </a:rPr>
              <a:t>Internship Website</a:t>
            </a:r>
            <a:endParaRPr lang="en-US" altLang="en-US"/>
          </a:p>
        </p:txBody>
      </p:sp>
      <p:sp>
        <p:nvSpPr>
          <p:cNvPr id="3" name="Subtitle 2"/>
          <p:cNvSpPr>
            <a:spLocks noGrp="1"/>
          </p:cNvSpPr>
          <p:nvPr>
            <p:ph type="subTitle" idx="1"/>
          </p:nvPr>
        </p:nvSpPr>
        <p:spPr>
          <a:xfrm>
            <a:off x="1828800" y="4495800"/>
            <a:ext cx="5123755" cy="1086237"/>
          </a:xfrm>
        </p:spPr>
        <p:txBody>
          <a:bodyPr/>
          <a:lstStyle/>
          <a:p>
            <a:pPr>
              <a:defRPr/>
            </a:pPr>
            <a:r>
              <a:rPr lang="en-US" dirty="0">
                <a:hlinkClick r:id="rId8"/>
              </a:rPr>
              <a:t>OPTIONS: </a:t>
            </a:r>
          </a:p>
          <a:p>
            <a:pPr>
              <a:defRPr/>
            </a:pPr>
            <a:r>
              <a:rPr lang="en-US" dirty="0">
                <a:hlinkClick r:id="rId9"/>
              </a:rPr>
              <a:t>Portfolio Guidelines </a:t>
            </a:r>
            <a:r>
              <a:rPr lang="en-US" dirty="0"/>
              <a:t>– hard copy</a:t>
            </a:r>
          </a:p>
          <a:p>
            <a:pPr>
              <a:defRPr/>
            </a:pPr>
            <a:r>
              <a:rPr lang="en-US" dirty="0" err="1">
                <a:hlinkClick r:id="rId9"/>
              </a:rPr>
              <a:t>Eportfolio</a:t>
            </a:r>
            <a:r>
              <a:rPr lang="en-US" dirty="0">
                <a:hlinkClick r:id="rId9"/>
              </a:rPr>
              <a:t> </a:t>
            </a:r>
            <a:r>
              <a:rPr lang="en-US" dirty="0"/>
              <a:t>– electronic copy</a:t>
            </a:r>
          </a:p>
        </p:txBody>
      </p:sp>
      <p:pic>
        <p:nvPicPr>
          <p:cNvPr id="2" name="tmp490B">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82.5124"/>
                </p14:media>
              </p:ext>
              <p:ext uri="{42D2F446-02D8-4167-A562-619A0277C38B}">
                <p15:isNarration xmlns:p15="http://schemas.microsoft.com/office/powerpoint/2012/main" val="1"/>
              </p:ext>
            </p:extLst>
          </p:nvPr>
        </p:nvPicPr>
        <p:blipFill>
          <a:blip r:embed="rId10"/>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11">
            <p14:nvContentPartPr>
              <p14:cNvPr id="4" name="Ink 3"/>
              <p14:cNvContentPartPr/>
              <p14:nvPr>
                <p:custDataLst>
                  <p:tags r:id="rId4"/>
                </p:custDataLst>
                <p:extLst>
                  <p:ext uri="{42D2F446-02D8-4167-A562-619A0277C38B}">
                    <p15:isNarration xmlns:p15="http://schemas.microsoft.com/office/powerpoint/2012/main" val="1"/>
                  </p:ext>
                </p:extLst>
              </p14:nvPr>
            </p14:nvContentPartPr>
            <p14:xfrm>
              <a:off x="1659985" y="2636814"/>
              <a:ext cx="5963578" cy="3231394"/>
            </p14:xfrm>
          </p:contentPart>
        </mc:Choice>
        <mc:Fallback xmlns="">
          <p:pic>
            <p:nvPicPr>
              <p:cNvPr id="4" name="Ink 3"/>
              <p:cNvPicPr>
                <a:picLocks noGrp="1" noRot="1" noChangeAspect="1" noMove="1" noResize="1" noEditPoints="1" noAdjustHandles="1" noChangeArrowheads="1" noChangeShapeType="1"/>
              </p:cNvPicPr>
              <p:nvPr/>
            </p:nvPicPr>
            <p:blipFill>
              <a:blip r:embed="rId12"/>
              <a:stretch>
                <a:fillRect/>
              </a:stretch>
            </p:blipFill>
            <p:spPr>
              <a:xfrm>
                <a:off x="1650984" y="2627812"/>
                <a:ext cx="5981221" cy="3249038"/>
              </a:xfrm>
              <a:prstGeom prst="rect">
                <a:avLst/>
              </a:prstGeom>
            </p:spPr>
          </p:pic>
        </mc:Fallback>
      </mc:AlternateContent>
    </p:spTree>
    <p:extLst>
      <p:ext uri="{BB962C8B-B14F-4D97-AF65-F5344CB8AC3E}">
        <p14:creationId xmlns:p14="http://schemas.microsoft.com/office/powerpoint/2010/main" val="28116797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30" name="Rectangle 2"/>
          <p:cNvSpPr>
            <a:spLocks noGrp="1" noChangeArrowheads="1"/>
          </p:cNvSpPr>
          <p:nvPr>
            <p:ph type="ctrTitle"/>
          </p:nvPr>
        </p:nvSpPr>
        <p:spPr/>
        <p:txBody>
          <a:bodyPr/>
          <a:lstStyle/>
          <a:p>
            <a:pPr eaLnBrk="1" hangingPunct="1"/>
            <a:r>
              <a:rPr lang="en-US" altLang="en-US"/>
              <a:t>ORGANIZATION IS THE KEY!</a:t>
            </a:r>
            <a:br>
              <a:rPr lang="en-US" altLang="en-US"/>
            </a:br>
            <a:endParaRPr lang="en-US" altLang="en-US"/>
          </a:p>
        </p:txBody>
      </p:sp>
      <p:sp>
        <p:nvSpPr>
          <p:cNvPr id="15363" name="Rectangle 3"/>
          <p:cNvSpPr>
            <a:spLocks noGrp="1" noChangeArrowheads="1"/>
          </p:cNvSpPr>
          <p:nvPr>
            <p:ph type="subTitle" idx="1"/>
          </p:nvPr>
        </p:nvSpPr>
        <p:spPr/>
        <p:txBody>
          <a:bodyPr/>
          <a:lstStyle/>
          <a:p>
            <a:pPr eaLnBrk="1" hangingPunct="1">
              <a:defRPr/>
            </a:pPr>
            <a:endParaRPr lang="en-US" sz="2800" dirty="0"/>
          </a:p>
        </p:txBody>
      </p:sp>
      <p:pic>
        <p:nvPicPr>
          <p:cNvPr id="2" name="tmp8056">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37.4897"/>
                </p14:media>
              </p:ext>
              <p:ext uri="{42D2F446-02D8-4167-A562-619A0277C38B}">
                <p15:isNarration xmlns:p15="http://schemas.microsoft.com/office/powerpoint/2012/main" val="1"/>
              </p:ext>
            </p:extLst>
          </p:nvPr>
        </p:nvPicPr>
        <p:blipFill>
          <a:blip r:embed="rId5"/>
          <a:stretch>
            <a:fillRect/>
          </a:stretch>
        </p:blipFill>
        <p:spPr>
          <a:xfrm>
            <a:off x="8813800" y="101600"/>
            <a:ext cx="228600" cy="228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2" presetClass="entr" presetSubtype="8" fill="hold" grpId="0" nodeType="withEffect" nodePh="1">
                                  <p:stCondLst>
                                    <p:cond delay="0"/>
                                  </p:stCondLst>
                                  <p:endCondLst>
                                    <p:cond evt="begin" delay="0">
                                      <p:tn val="7"/>
                                    </p:cond>
                                  </p:endCondLst>
                                  <p:childTnLst>
                                    <p:set>
                                      <p:cBhvr>
                                        <p:cTn id="8" dur="1" fill="hold">
                                          <p:stCondLst>
                                            <p:cond delay="0"/>
                                          </p:stCondLst>
                                        </p:cTn>
                                        <p:tgtEl>
                                          <p:spTgt spid="15363">
                                            <p:txEl>
                                              <p:pRg st="0" end="0"/>
                                            </p:txEl>
                                          </p:spTgt>
                                        </p:tgtEl>
                                        <p:attrNameLst>
                                          <p:attrName>style.visibility</p:attrName>
                                        </p:attrNameLst>
                                      </p:cBhvr>
                                      <p:to>
                                        <p:strVal val="visible"/>
                                      </p:to>
                                    </p:set>
                                    <p:anim calcmode="lin" valueType="num">
                                      <p:cBhvr additive="base">
                                        <p:cTn id="9" dur="500" fill="hold"/>
                                        <p:tgtEl>
                                          <p:spTgt spid="15363">
                                            <p:txEl>
                                              <p:pRg st="0" end="0"/>
                                            </p:txEl>
                                          </p:spTgt>
                                        </p:tgtEl>
                                        <p:attrNameLst>
                                          <p:attrName>ppt_x</p:attrName>
                                        </p:attrNameLst>
                                      </p:cBhvr>
                                      <p:tavLst>
                                        <p:tav tm="0">
                                          <p:val>
                                            <p:strVal val="0-#ppt_w/2"/>
                                          </p:val>
                                        </p:tav>
                                        <p:tav tm="100000">
                                          <p:val>
                                            <p:strVal val="#ppt_x"/>
                                          </p:val>
                                        </p:tav>
                                      </p:tavLst>
                                    </p:anim>
                                    <p:anim calcmode="lin" valueType="num">
                                      <p:cBhvr additive="base">
                                        <p:cTn id="10" dur="500" fill="hold"/>
                                        <p:tgtEl>
                                          <p:spTgt spid="1536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childTnLst>
        </p:cTn>
      </p:par>
    </p:tnLst>
    <p:bldLst>
      <p:bldP spid="15363"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169988" y="119063"/>
            <a:ext cx="7772400" cy="1143000"/>
          </a:xfrm>
        </p:spPr>
        <p:txBody>
          <a:bodyPr>
            <a:normAutofit fontScale="90000"/>
          </a:bodyPr>
          <a:lstStyle/>
          <a:p>
            <a:pPr eaLnBrk="1" hangingPunct="1"/>
            <a:r>
              <a:rPr lang="en-US" altLang="en-US" b="1">
                <a:latin typeface="Times-Bold"/>
              </a:rPr>
              <a:t>Elements of Portfolios</a:t>
            </a:r>
            <a:r>
              <a:rPr lang="en-US" altLang="en-US">
                <a:latin typeface="Times-Roman"/>
              </a:rPr>
              <a:t/>
            </a:r>
            <a:br>
              <a:rPr lang="en-US" altLang="en-US">
                <a:latin typeface="Times-Roman"/>
              </a:rPr>
            </a:br>
            <a:endParaRPr lang="en-US" altLang="en-US">
              <a:latin typeface="Times-Roman"/>
            </a:endParaRPr>
          </a:p>
        </p:txBody>
      </p:sp>
      <p:sp>
        <p:nvSpPr>
          <p:cNvPr id="3075" name="Rectangle 3"/>
          <p:cNvSpPr>
            <a:spLocks noGrp="1" noChangeArrowheads="1"/>
          </p:cNvSpPr>
          <p:nvPr>
            <p:ph idx="1"/>
          </p:nvPr>
        </p:nvSpPr>
        <p:spPr/>
        <p:txBody>
          <a:bodyPr/>
          <a:lstStyle/>
          <a:p>
            <a:pPr marL="609600" indent="-609600" eaLnBrk="1" hangingPunct="1">
              <a:defRPr/>
            </a:pPr>
            <a:r>
              <a:rPr lang="en-US" dirty="0"/>
              <a:t> </a:t>
            </a:r>
          </a:p>
          <a:p>
            <a:pPr marL="0" indent="0" eaLnBrk="1" hangingPunct="1">
              <a:buFont typeface="Wingdings" panose="05000000000000000000" pitchFamily="2" charset="2"/>
              <a:buNone/>
              <a:defRPr/>
            </a:pPr>
            <a:endParaRPr lang="en-US" dirty="0"/>
          </a:p>
        </p:txBody>
      </p:sp>
      <p:pic>
        <p:nvPicPr>
          <p:cNvPr id="10244"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110038" y="893763"/>
            <a:ext cx="4471987" cy="288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81000" y="830263"/>
            <a:ext cx="3381375"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276600" y="4459288"/>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tmp5AE5">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68.458"/>
                </p14:media>
              </p:ext>
              <p:ext uri="{42D2F446-02D8-4167-A562-619A0277C38B}">
                <p15:isNarration xmlns:p15="http://schemas.microsoft.com/office/powerpoint/2012/main" val="1"/>
              </p:ext>
            </p:extLst>
          </p:nvPr>
        </p:nvPicPr>
        <p:blipFill>
          <a:blip r:embed="rId10"/>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11">
            <p14:nvContentPartPr>
              <p14:cNvPr id="5" name="Ink 4"/>
              <p14:cNvContentPartPr/>
              <p14:nvPr>
                <p:custDataLst>
                  <p:tags r:id="rId4"/>
                </p:custDataLst>
                <p:extLst>
                  <p:ext uri="{42D2F446-02D8-4167-A562-619A0277C38B}">
                    <p15:isNarration xmlns:p15="http://schemas.microsoft.com/office/powerpoint/2012/main" val="1"/>
                  </p:ext>
                </p:extLst>
              </p14:nvPr>
            </p14:nvContentPartPr>
            <p14:xfrm>
              <a:off x="2246343" y="1226355"/>
              <a:ext cx="5336292" cy="4882559"/>
            </p14:xfrm>
          </p:contentPart>
        </mc:Choice>
        <mc:Fallback xmlns="">
          <p:pic>
            <p:nvPicPr>
              <p:cNvPr id="5" name="Ink 4"/>
              <p:cNvPicPr>
                <a:picLocks noGrp="1" noRot="1" noChangeAspect="1" noMove="1" noResize="1" noEditPoints="1" noAdjustHandles="1" noChangeArrowheads="1" noChangeShapeType="1"/>
              </p:cNvPicPr>
              <p:nvPr/>
            </p:nvPicPr>
            <p:blipFill>
              <a:blip r:embed="rId12"/>
              <a:stretch>
                <a:fillRect/>
              </a:stretch>
            </p:blipFill>
            <p:spPr>
              <a:xfrm>
                <a:off x="2237341" y="1217353"/>
                <a:ext cx="5353936" cy="4900204"/>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3075">
                                            <p:txEl>
                                              <p:pRg st="0" end="0"/>
                                            </p:txEl>
                                          </p:spTgt>
                                        </p:tgtEl>
                                        <p:attrNameLst>
                                          <p:attrName>style.visibility</p:attrName>
                                        </p:attrNameLst>
                                      </p:cBhvr>
                                      <p:to>
                                        <p:strVal val="visible"/>
                                      </p:to>
                                    </p:set>
                                    <p:anim calcmode="lin" valueType="num">
                                      <p:cBhvr additive="base">
                                        <p:cTn id="14" dur="500" fill="hold"/>
                                        <p:tgtEl>
                                          <p:spTgt spid="3075">
                                            <p:txEl>
                                              <p:pRg st="0" end="0"/>
                                            </p:txEl>
                                          </p:spTgt>
                                        </p:tgtEl>
                                        <p:attrNameLst>
                                          <p:attrName>ppt_x</p:attrName>
                                        </p:attrNameLst>
                                      </p:cBhvr>
                                      <p:tavLst>
                                        <p:tav tm="0">
                                          <p:val>
                                            <p:strVal val="0-#ppt_w/2"/>
                                          </p:val>
                                        </p:tav>
                                        <p:tav tm="100000">
                                          <p:val>
                                            <p:strVal val="#ppt_x"/>
                                          </p:val>
                                        </p:tav>
                                      </p:tavLst>
                                    </p:anim>
                                    <p:anim calcmode="lin" valueType="num">
                                      <p:cBhvr additive="base">
                                        <p:cTn id="15" dur="500" fill="hold"/>
                                        <p:tgtEl>
                                          <p:spTgt spid="307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4"/>
                </p:tgtEl>
              </p:cMediaNode>
            </p:video>
          </p:childTnLst>
        </p:cTn>
      </p:par>
    </p:tnLst>
    <p:bldLst>
      <p:bldP spid="3075"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t>
            </a:r>
            <a:r>
              <a:rPr lang="en-US" dirty="0" smtClean="0"/>
              <a:t>efore you start… Supplies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Binder, one that you can insert a sheet with your name on it</a:t>
            </a:r>
          </a:p>
          <a:p>
            <a:r>
              <a:rPr lang="en-US" dirty="0" smtClean="0"/>
              <a:t>Separators with tabs (12)</a:t>
            </a:r>
          </a:p>
          <a:p>
            <a:pPr marL="530352" lvl="1" indent="0">
              <a:buNone/>
            </a:pPr>
            <a:r>
              <a:rPr lang="en-US" dirty="0" smtClean="0"/>
              <a:t>-Resume, philosophy statement, 1 for each Responsibility, Communication, Involvement, Related Experiences</a:t>
            </a:r>
          </a:p>
          <a:p>
            <a:r>
              <a:rPr lang="en-US" dirty="0" smtClean="0"/>
              <a:t>Sleeves (at least 32)</a:t>
            </a:r>
          </a:p>
          <a:p>
            <a:pPr lvl="1"/>
            <a:r>
              <a:rPr lang="en-US" dirty="0" smtClean="0"/>
              <a:t>TOC, Resume, Phil statement (3: description, actual assignment, grading rubric), Responsibilities (21:  description, actual assignment, </a:t>
            </a:r>
            <a:r>
              <a:rPr lang="en-US" smtClean="0"/>
              <a:t>grading rubric, </a:t>
            </a:r>
            <a:r>
              <a:rPr lang="en-US" dirty="0" smtClean="0"/>
              <a:t>for each Responsibility), Communication (6: </a:t>
            </a:r>
            <a:r>
              <a:rPr lang="en-US" dirty="0"/>
              <a:t>description, actual assignment, grading rubric for each </a:t>
            </a:r>
            <a:r>
              <a:rPr lang="en-US" dirty="0" smtClean="0"/>
              <a:t>method of communication) plus whatever you need for your Professional Involvement and Related Experiences.</a:t>
            </a:r>
          </a:p>
          <a:p>
            <a:pPr marL="0" indent="0">
              <a:buNone/>
            </a:pPr>
            <a:endParaRPr lang="en-US" dirty="0" smtClean="0"/>
          </a:p>
          <a:p>
            <a:endParaRPr lang="en-US" dirty="0"/>
          </a:p>
        </p:txBody>
      </p:sp>
    </p:spTree>
    <p:extLst>
      <p:ext uri="{BB962C8B-B14F-4D97-AF65-F5344CB8AC3E}">
        <p14:creationId xmlns:p14="http://schemas.microsoft.com/office/powerpoint/2010/main" val="1997507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ltLang="en-US"/>
              <a:t>Artifacts</a:t>
            </a:r>
          </a:p>
        </p:txBody>
      </p:sp>
      <p:pic>
        <p:nvPicPr>
          <p:cNvPr id="12291" name="Content Placeholder 3"/>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a:xfrm>
            <a:off x="636588" y="304800"/>
            <a:ext cx="8285162" cy="6221413"/>
          </a:xfrm>
        </p:spPr>
      </p:pic>
      <p:pic>
        <p:nvPicPr>
          <p:cNvPr id="3" name="tmp2BE3">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37.9229"/>
                </p14:media>
              </p:ext>
              <p:ext uri="{42D2F446-02D8-4167-A562-619A0277C38B}">
                <p15:isNarration xmlns:p15="http://schemas.microsoft.com/office/powerpoint/2012/main" val="1"/>
              </p:ext>
            </p:extLst>
          </p:nvPr>
        </p:nvPicPr>
        <p:blipFill>
          <a:blip r:embed="rId8"/>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9">
            <p14:nvContentPartPr>
              <p14:cNvPr id="4" name="Ink 3"/>
              <p14:cNvContentPartPr/>
              <p14:nvPr>
                <p:custDataLst>
                  <p:tags r:id="rId4"/>
                </p:custDataLst>
                <p:extLst>
                  <p:ext uri="{42D2F446-02D8-4167-A562-619A0277C38B}">
                    <p15:isNarration xmlns:p15="http://schemas.microsoft.com/office/powerpoint/2012/main" val="1"/>
                  </p:ext>
                </p:extLst>
              </p14:nvPr>
            </p14:nvContentPartPr>
            <p14:xfrm>
              <a:off x="770895" y="2202923"/>
              <a:ext cx="4154466" cy="3494805"/>
            </p14:xfrm>
          </p:contentPart>
        </mc:Choice>
        <mc:Fallback xmlns="">
          <p:pic>
            <p:nvPicPr>
              <p:cNvPr id="4" name="Ink 3"/>
              <p:cNvPicPr>
                <a:picLocks noGrp="1" noRot="1" noChangeAspect="1" noMove="1" noResize="1" noEditPoints="1" noAdjustHandles="1" noChangeArrowheads="1" noChangeShapeType="1"/>
              </p:cNvPicPr>
              <p:nvPr/>
            </p:nvPicPr>
            <p:blipFill>
              <a:blip r:embed="rId10"/>
              <a:stretch>
                <a:fillRect/>
              </a:stretch>
            </p:blipFill>
            <p:spPr>
              <a:xfrm>
                <a:off x="761893" y="2193920"/>
                <a:ext cx="4172109" cy="3512450"/>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066800" y="381000"/>
            <a:ext cx="7772400" cy="1143000"/>
          </a:xfrm>
        </p:spPr>
        <p:txBody>
          <a:bodyPr/>
          <a:lstStyle/>
          <a:p>
            <a:r>
              <a:rPr lang="en-US" altLang="en-US"/>
              <a:t>Artifacts</a:t>
            </a:r>
          </a:p>
        </p:txBody>
      </p:sp>
      <p:sp>
        <p:nvSpPr>
          <p:cNvPr id="3" name="Content Placeholder 2"/>
          <p:cNvSpPr>
            <a:spLocks noGrp="1"/>
          </p:cNvSpPr>
          <p:nvPr>
            <p:ph idx="1"/>
          </p:nvPr>
        </p:nvSpPr>
        <p:spPr>
          <a:xfrm>
            <a:off x="1066800" y="1447800"/>
            <a:ext cx="7772400" cy="4114800"/>
          </a:xfrm>
        </p:spPr>
        <p:txBody>
          <a:bodyPr/>
          <a:lstStyle/>
          <a:p>
            <a:pPr>
              <a:defRPr/>
            </a:pPr>
            <a:r>
              <a:rPr lang="en-US" dirty="0"/>
              <a:t>Describe assignment</a:t>
            </a:r>
          </a:p>
          <a:p>
            <a:pPr lvl="1">
              <a:defRPr/>
            </a:pPr>
            <a:r>
              <a:rPr lang="en-US" dirty="0"/>
              <a:t>Responsibility</a:t>
            </a:r>
          </a:p>
          <a:p>
            <a:pPr lvl="1">
              <a:defRPr/>
            </a:pPr>
            <a:r>
              <a:rPr lang="en-US" dirty="0" smtClean="0"/>
              <a:t>Course</a:t>
            </a:r>
            <a:endParaRPr lang="en-US" dirty="0"/>
          </a:p>
          <a:p>
            <a:pPr lvl="1">
              <a:defRPr/>
            </a:pPr>
            <a:r>
              <a:rPr lang="en-US" dirty="0" smtClean="0"/>
              <a:t>Name </a:t>
            </a:r>
            <a:r>
              <a:rPr lang="en-US" dirty="0"/>
              <a:t>of assignment</a:t>
            </a:r>
          </a:p>
          <a:p>
            <a:pPr lvl="1">
              <a:defRPr/>
            </a:pPr>
            <a:r>
              <a:rPr lang="en-US" dirty="0" smtClean="0"/>
              <a:t>Directions/objectives</a:t>
            </a:r>
            <a:endParaRPr lang="en-US" dirty="0"/>
          </a:p>
          <a:p>
            <a:pPr>
              <a:defRPr/>
            </a:pPr>
            <a:r>
              <a:rPr lang="en-US" dirty="0" smtClean="0"/>
              <a:t>Print </a:t>
            </a:r>
            <a:r>
              <a:rPr lang="en-US" dirty="0"/>
              <a:t>copy of assignment</a:t>
            </a:r>
          </a:p>
          <a:p>
            <a:pPr>
              <a:defRPr/>
            </a:pPr>
            <a:r>
              <a:rPr lang="en-US" dirty="0"/>
              <a:t>Must be </a:t>
            </a:r>
            <a:r>
              <a:rPr lang="en-US" u="sng" dirty="0"/>
              <a:t>graded</a:t>
            </a:r>
            <a:r>
              <a:rPr lang="en-US" dirty="0"/>
              <a:t> assignments</a:t>
            </a:r>
          </a:p>
        </p:txBody>
      </p:sp>
      <p:pic>
        <p:nvPicPr>
          <p:cNvPr id="5" name="tmpF00F">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35.2607"/>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6" name="Ink 5"/>
              <p14:cNvContentPartPr/>
              <p14:nvPr>
                <p:custDataLst>
                  <p:tags r:id="rId4"/>
                </p:custDataLst>
                <p:extLst>
                  <p:ext uri="{42D2F446-02D8-4167-A562-619A0277C38B}">
                    <p15:isNarration xmlns:p15="http://schemas.microsoft.com/office/powerpoint/2012/main" val="1"/>
                  </p:ext>
                </p:extLst>
              </p14:nvPr>
            </p14:nvContentPartPr>
            <p14:xfrm>
              <a:off x="543339" y="1732996"/>
              <a:ext cx="256640" cy="3788509"/>
            </p14:xfrm>
          </p:contentPart>
        </mc:Choice>
        <mc:Fallback xmlns="">
          <p:pic>
            <p:nvPicPr>
              <p:cNvPr id="6" name="Ink 5"/>
              <p:cNvPicPr>
                <a:picLocks noGrp="1" noRot="1" noChangeAspect="1" noMove="1" noResize="1" noEditPoints="1" noAdjustHandles="1" noChangeArrowheads="1" noChangeShapeType="1"/>
              </p:cNvPicPr>
              <p:nvPr/>
            </p:nvPicPr>
            <p:blipFill>
              <a:blip r:embed="rId9"/>
              <a:stretch>
                <a:fillRect/>
              </a:stretch>
            </p:blipFill>
            <p:spPr>
              <a:xfrm>
                <a:off x="534302" y="1723994"/>
                <a:ext cx="274352" cy="3806153"/>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sp>
        <p:nvSpPr>
          <p:cNvPr id="3" name="Content Placeholder 2"/>
          <p:cNvSpPr>
            <a:spLocks noGrp="1"/>
          </p:cNvSpPr>
          <p:nvPr>
            <p:ph idx="1"/>
          </p:nvPr>
        </p:nvSpPr>
        <p:spPr/>
        <p:txBody>
          <a:bodyPr/>
          <a:lstStyle/>
          <a:p>
            <a:r>
              <a:rPr lang="en-US" dirty="0" smtClean="0"/>
              <a:t>Responsibility 5</a:t>
            </a:r>
          </a:p>
          <a:p>
            <a:pPr lvl="2"/>
            <a:r>
              <a:rPr lang="en-US" i="1" dirty="0" smtClean="0"/>
              <a:t>HPR 4250” Program Planning</a:t>
            </a:r>
          </a:p>
          <a:p>
            <a:pPr lvl="2"/>
            <a:r>
              <a:rPr lang="en-US" i="1" dirty="0" smtClean="0"/>
              <a:t> </a:t>
            </a:r>
            <a:r>
              <a:rPr lang="en-US" i="1" dirty="0"/>
              <a:t>Rationale </a:t>
            </a:r>
            <a:endParaRPr lang="en-US" dirty="0"/>
          </a:p>
          <a:p>
            <a:pPr lvl="2"/>
            <a:r>
              <a:rPr lang="en-US" sz="2000" i="1" dirty="0"/>
              <a:t>This assignment was a </a:t>
            </a:r>
            <a:r>
              <a:rPr lang="en-US" i="1" dirty="0"/>
              <a:t>2-4 page paper describing the rationale for a proposed program. The rationale addressed the need for the program by discussing the prevalence of the condition, the significance/seriousness of the condition, the health care system costs, the justification as to why the health issue was a concern to the community, and solutions for the problem.</a:t>
            </a:r>
            <a:endParaRPr lang="en-US" sz="2000" dirty="0"/>
          </a:p>
          <a:p>
            <a:endParaRPr lang="en-US" dirty="0"/>
          </a:p>
          <a:p>
            <a:endParaRPr lang="en-US" dirty="0"/>
          </a:p>
        </p:txBody>
      </p:sp>
    </p:spTree>
    <p:extLst>
      <p:ext uri="{BB962C8B-B14F-4D97-AF65-F5344CB8AC3E}">
        <p14:creationId xmlns:p14="http://schemas.microsoft.com/office/powerpoint/2010/main" val="24840318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143000" y="457200"/>
            <a:ext cx="7772400" cy="1143000"/>
          </a:xfrm>
        </p:spPr>
        <p:txBody>
          <a:bodyPr/>
          <a:lstStyle/>
          <a:p>
            <a:pPr eaLnBrk="1" hangingPunct="1"/>
            <a:r>
              <a:rPr lang="en-US" altLang="en-US" b="1">
                <a:cs typeface="Times New Roman" panose="02020603050405020304" pitchFamily="18" charset="0"/>
              </a:rPr>
              <a:t>Table of Contents </a:t>
            </a:r>
            <a:endParaRPr lang="en-US" altLang="en-US"/>
          </a:p>
        </p:txBody>
      </p:sp>
      <p:sp>
        <p:nvSpPr>
          <p:cNvPr id="3" name="Content Placeholder 2"/>
          <p:cNvSpPr>
            <a:spLocks noGrp="1"/>
          </p:cNvSpPr>
          <p:nvPr>
            <p:ph idx="1"/>
          </p:nvPr>
        </p:nvSpPr>
        <p:spPr>
          <a:xfrm>
            <a:off x="1143000" y="1524000"/>
            <a:ext cx="7772400" cy="4114800"/>
          </a:xfrm>
        </p:spPr>
        <p:txBody>
          <a:bodyPr/>
          <a:lstStyle/>
          <a:p>
            <a:pPr marL="1028700" lvl="1" indent="-571500">
              <a:buFont typeface="+mj-lt"/>
              <a:buAutoNum type="romanUcPeriod"/>
              <a:defRPr/>
            </a:pPr>
            <a:r>
              <a:rPr lang="en-US" dirty="0" err="1"/>
              <a:t>Dept</a:t>
            </a:r>
            <a:r>
              <a:rPr lang="en-US" dirty="0"/>
              <a:t> Approval Form</a:t>
            </a:r>
          </a:p>
          <a:p>
            <a:pPr marL="1028700" lvl="1" indent="-571500">
              <a:buFont typeface="+mj-lt"/>
              <a:buAutoNum type="romanUcPeriod"/>
              <a:defRPr/>
            </a:pPr>
            <a:r>
              <a:rPr lang="en-US" dirty="0"/>
              <a:t>Resume</a:t>
            </a:r>
          </a:p>
          <a:p>
            <a:pPr marL="1028700" lvl="1" indent="-571500">
              <a:buFont typeface="+mj-lt"/>
              <a:buAutoNum type="romanUcPeriod"/>
              <a:defRPr/>
            </a:pPr>
            <a:r>
              <a:rPr lang="en-US" dirty="0"/>
              <a:t>Philosophy of Health</a:t>
            </a:r>
          </a:p>
          <a:p>
            <a:pPr marL="1028700" lvl="1" indent="-571500">
              <a:buFont typeface="+mj-lt"/>
              <a:buAutoNum type="romanUcPeriod"/>
              <a:defRPr/>
            </a:pPr>
            <a:r>
              <a:rPr lang="en-US" dirty="0"/>
              <a:t>7 Responsibilities</a:t>
            </a:r>
          </a:p>
          <a:p>
            <a:pPr marL="1028700" lvl="1" indent="-571500">
              <a:buFont typeface="+mj-lt"/>
              <a:buAutoNum type="romanUcPeriod"/>
              <a:defRPr/>
            </a:pPr>
            <a:r>
              <a:rPr lang="en-US" dirty="0"/>
              <a:t>Communication - Oral AND Written </a:t>
            </a:r>
          </a:p>
          <a:p>
            <a:pPr marL="1028700" lvl="1" indent="-571500">
              <a:buFont typeface="+mj-lt"/>
              <a:buAutoNum type="romanUcPeriod"/>
              <a:defRPr/>
            </a:pPr>
            <a:r>
              <a:rPr lang="en-US" dirty="0"/>
              <a:t>Professional Involvement</a:t>
            </a:r>
          </a:p>
          <a:p>
            <a:pPr marL="1028700" lvl="1" indent="-571500">
              <a:buFont typeface="+mj-lt"/>
              <a:buAutoNum type="romanUcPeriod"/>
              <a:defRPr/>
            </a:pPr>
            <a:r>
              <a:rPr lang="en-US" dirty="0"/>
              <a:t>Related Experiences (OPTIONAL)</a:t>
            </a:r>
          </a:p>
        </p:txBody>
      </p:sp>
      <p:pic>
        <p:nvPicPr>
          <p:cNvPr id="2" name="tmp3D17">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62.4807"/>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4" name="Ink 3"/>
              <p14:cNvContentPartPr/>
              <p14:nvPr>
                <p:custDataLst>
                  <p:tags r:id="rId4"/>
                </p:custDataLst>
                <p:extLst>
                  <p:ext uri="{42D2F446-02D8-4167-A562-619A0277C38B}">
                    <p15:isNarration xmlns:p15="http://schemas.microsoft.com/office/powerpoint/2012/main" val="1"/>
                  </p:ext>
                </p:extLst>
              </p14:nvPr>
            </p14:nvContentPartPr>
            <p14:xfrm>
              <a:off x="1057176" y="1894533"/>
              <a:ext cx="337387" cy="3744454"/>
            </p14:xfrm>
          </p:contentPart>
        </mc:Choice>
        <mc:Fallback xmlns="">
          <p:pic>
            <p:nvPicPr>
              <p:cNvPr id="4" name="Ink 3"/>
              <p:cNvPicPr>
                <a:picLocks noGrp="1" noRot="1" noChangeAspect="1" noMove="1" noResize="1" noEditPoints="1" noAdjustHandles="1" noChangeArrowheads="1" noChangeShapeType="1"/>
              </p:cNvPicPr>
              <p:nvPr/>
            </p:nvPicPr>
            <p:blipFill>
              <a:blip r:embed="rId9"/>
              <a:stretch>
                <a:fillRect/>
              </a:stretch>
            </p:blipFill>
            <p:spPr>
              <a:xfrm>
                <a:off x="1048145" y="1885530"/>
                <a:ext cx="355087" cy="3762100"/>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20166|recordLength=20199|start=0|end=20166|audioFormat={00001610-0000-0010-8000-00AA00389B71}|audioRate=44100|muted=false|volume=0.8|fadeIn=0|fadeOut=0|videoFormat={34363248-0000-0010-8000-00AA00389B71}|videoRate=15|videoWidth=256|videoHeight=256"/>
</p:tagLst>
</file>

<file path=ppt/tags/tag10.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U3MjAuMCwgQ3VsdHVyZT1uZXV0cmFsLCBQdWJsaWNLZXlUb2tlbj0zMWJmMzg1NmFkMzY0ZTM1BQEAAAALSW5rTWF0dGVyVjEEAAAABVNjYWxlDUxpc3RgMStfaXRlbXMMTGlzdGAxK19zaXplD0xpc3RgMStfdmVyc2lvbgAEAAALF1NoYXJlZC5JbmtpbmcuSW5rQXRvbVtdAgAAAAgIAgAAAHtrQz8JAwAAAAEAAAAFAAAABwMAAAAAAQAAAAQAAAAECUlua0F0b21WMQIAAAAJBAAAAA0DBQQAAAALUGVuU3Ryb2tlVjEEAAAACkF0dHJpYnV0ZXMFVHJhY2UJU3RhcnRUaW1lBFR5cGUEBAAED1BlbkF0dHJpYnV0ZXNWMQIAAAAKSW5rVHJhY2VWMQIAAAAQDEFjdGlvblR5cGVWMQIAAAACAAAACQUAAAAJBgAAAEgYAAAAAAAABfn///8MQWN0aW9uVHlwZVYxAQAAAAd2YWx1ZV9fAAgCAAAAAAAAAAUFAAAAD1BlbkF0dHJpYnV0ZXNWMQoAAAAHX2NvbG9yQQdfY29sb3JSB19jb2xvckcHX2NvbG9yQgpGaXRUb0N1cnZlBkhlaWdodA5JZ25vcmVQcmVzc3VyZQ1Jc0hpZ2hsaWdodGVyBVNoYXBlBVdpZHRoAAAAAAAAAAAEAAICAgIBBgEBDEJydXNoU2hhcGVWMQIAAAAGAgAAAP/7sEEAAAAAAAAACEAAAAX4////DEJydXNoU2hhcGVWMQEAAAAHdmFsdWVfXwAIAgAAAAEAAAAAAAAAAAAIQAUGAAAACklua1RyYWNlVjEDAAAADUxpc3RgMStfaXRlbXMMTGlzdGAxK19zaXplD0xpc3RgMStfdmVyc2lvbgQAABhTaGFyZWQuSW5raW5nLklua1BvaW50W10CAAAACAgCAAAACQkAAABaAAAAWgAAAAcJAAAAAAEAAACAAAAABApJbmtQb2ludFYxAgAAAAkKAAAACQsAAAAJDAAAAAkNAAAACQ4AAAAJDwAAAAkQAAAACREAAAAJEgAAAAkTAAAACRQAAAAJFQAAAAkWAAAACRcAAAAJGAAAAAkZAAAACRoAAAAJGwAAAAkcAAAACR0AAAAJHgAAAAkfAAAACSAAAAAJIQAAAAkiAAAACSMAAAAJJAAAAAklAAAACSYAAAAJJwAAAAkoAAAACSkAAAAJKgAAAAkrAAAACSwAAAAJLQAAAAkuAAAACS8AAAAJMAAAAAkxAAAACTIAAAAJMwAAAAk0AAAACTUAAAAJNgAAAAk3AAAACTgAAAAJOQAAAAk6AAAACTsAAAAJPAAAAAk9AAAACT4AAAAJPwAAAAlAAAAACUEAAAAJQgAAAAlDAAAACUQAAAAJRQAAAAlGAAAACUcAAAAJSAAAAAlJAAAACUoAAAAJSwAAAAlMAAAACU0AAAAJTgAAAAlPAAAACVAAAAAJUQAAAAlSAAAACVMAAAAJVAAAAAlVAAAACVYAAAAJVwAAAAlYAAAACVkAAAAJWgAAAAlbAAAACVwAAAAJXQAAAAleAAAACV8AAAAJYAAAAAlhAAAACWIAAAAJYwAAAA0mBQoAAAAKSW5rUG9pbnRWMQQAAAABWAFZDlByZXNzdXJlRmFjdG9yCVRpbWVTdGFtcAAAAAAGBgsQAgAAAChMiGrRL+4/AICsCBR0bz8AAAA/AAAAAAAAAAABCwAAAAoAAAAoTIhq0S/uP0DpUfpPqnc/AAAAPwAAAAAAAAAAAQwAAAAKAAAAmLJF14FF7T+AniTzbcWDPwAAAD9eAAAAAAAAAAENAAAACgAAAJiyRdeBRe0/AB0e5Natjz8AAAA/XgAAAAAAAAABDgAAAAoAAAAQGQNEMlvsPzC4Cmgxx5c/AAAAP14AAAAAAAAAAQ8AAAAKAAAAEBkDRDJb7D8AjQhjVL+bPwAAAD9uAAAAAAAAAAEQAAAACgAAAPTlfR2Thuo/EHvAaOfRpD8AAAA/fQAAAAAAAAABEQAAAAoAAAA4GbZjpMfnP5iv/J8kxKs/AAAAP30AAAAAAAAAARIAAAAKAAAAkEzuqbUI5T9M51uqOVmyPwAAAD+NAAAAAAAAAAETAAAACgAAAOx/JvDGSeI/BOx4w2nOtz8AAAA/nQAAAAAAAAABFAAAAAoAAABc5uNcd1/hPyxhOIJyzLg/AAAAP50AAAAAAAAAARUAAAAKAAAA8Jmo0jPD1z9+BRo8XF7APwAAAD+dAAAAAAAAAAEWAAAACgAAANhmI6yU7tU/FsB5m2DdwD8AAAA/rAAAAAAAAAABFwAAAAoAAABgzZM4t3DQP74fuNd618M/AAAAP7wAAAAAAAAAARgAAAAKAAAAoM4S1/GOyT/iLIclCpTFPwAAAD+8AAAAAAAAAAEZAAAACgAAAGA3599tJr0/Oq8VMqJOyD8AAAA/ywAAAAAAAAABGgAAAAoAAACga9JF8dO1P1q85H8xC8o/AAAAP8sAAAAAAAAAARsAAAAKAAAAoGvSRfHTtT8ehBMtxUbMPwAAAD/bAAAAAAAAAAEcAAAACgAAAEA9e1fpAq0/otaCG1CEzT8AAAA/2wAAAAAAAAABHQAAAAoAAABAPXtX6QKtPw7BAZlhgM8/AAAAP/oAAAAAAAAAAR4AAAAKAAAAQD17V+kCrT+fuddhA9zRPwAAAD8aAQAAAAAAAAEfAAAACgAAAEA9e1fpAq0/O3Q3wQdb0j8AAAA/GgEAAAAAAAABIAAAAAoAAABAPXtX6QKtP+ViD9nIetI/AAAAPxoBAAAAAAAAASEAAAAKAAAAQD17V+kCrT+JUefwiZrSPwAAAD8pAQAAAAAAAAEiAAAACgAAAEA9e1fpAq0/L0C/CEu60j8AAAA/SAEAAAAAAAABIwAAAAoAAABAPXtX6QKtP9kulyAM2tI/AAAAP0gBAAAAAAAAASQAAAAKAAAAQD17V+kCrT9/HW84zfnSPwAAAD9YAQAAAAAAAAElAAAACgAAAEA9e1fpAq0/yfoeaE850z8AAAA/WAEAAAAAAAABJgAAAAoAAACga9JF8dO1PxnYzpfReNM/AAAAP2gBAAAAAAAAAScAAAAKAAAAoGvSRfHTtT9ptX7HU7jTPwAAAD9oAQAAAAAAAAEoAAAACgAAAPAB/jx1PMI/BXDeJlg31D8AAAA/dwEAAAAAAAABKQAAAAoAAADwAf48dTzCP1FNjlbadtQ/AAAAP4cBAAAAAAAAASoAAAAKAAAAcGgIirPlxT/vB+613vXUPwAAAD+HAQAAAAAAAAErAAAACgAAAKDOEtfxjsk/O+Wd5WA11T8AAAA/hwEAAAAAAAABLAAAAAoAAADgNB0kMDjNPzOxJS2klNU/AAAAP6YBAAAAAAAAAS0AAAAKAAAA4DQdJDA4zT9/jtVcJtTVPwAAAD+mAQAAAAAAAAEuAAAACgAAAGDNkzi3cNA/z2uFjKgT1j8AAAA/pgEAAAAAAAABLwAAAAoAAABgzZM4t3DQP13ybDPw8dY/AAAAP7YBAAAAAAAAATAAAAAKAAAAuDOehfUZ1D9TvvR6M1HXPwAAAD/FAQAAAAAAAAExAAAACgAAALgznoX1GdQ/izO0OTxP2D8AAAA/xQEAAAAAAAABMgAAAAoAAADYZiOslO7VP8/c67AB7tg/AAAAP8UBAAAAAAAAATMAAAAKAAAA8Jmo0jPD1z+tQIOHywvaPwAAAD/VAQAAAAAAAAE0AAAACgAAAPCZqNIzw9c/8em6/pCq2j8AAAA/5QEAAAAAAAABNQAAAAoAAADwmajSM8PXP42kGl6VKds/AAAAP+UBAAAAAAAAATYAAAAKAAAAQDM4RhFB3T8FwxGUY8bcPwAAAD/0AQAAAAAAAAE3AAAACgAAAEAzOEYRQd0/V6DBw+UF3T8AAAA/BAIAAAAAAAABOAAAAAoAAABc5uNcd1/hP9vyMLJwQ94/AAAAPwQCAAAAAAAAATkAAAAKAAAA7H8m8MZJ4j8dnGgpNuLePwAAAD8UAgAAAAAAAAE6AAAACgAAAASzqxZmHuQ/pO7XF8Ef4D8AAAA/FAIAAAAAAAABOwAAAAoAAACQTO6ptQjlP+6xS+vkjuA/AAAAPyMCAAAAAAAAATwAAAAKAAAAqH9z0FTd5j+GUm/uij3hPwAAAD8zAgAAAAAAAAE9AAAACgAAADgZtmOkx+c/zBXjwa6s4T8AAAA/MwIAAAAAAAABPgAAAAoAAABkTDuKQ5zpPwil3twVe+I/AAAAP0ICAAAAAAAAAT8AAAAKAAAAZEw7ikOc6T9SaFKwOeriPwAAAD9CAgAAAAAAAAFAAAAACgAAAGRMO4pDnOk/6gh2s9+Y4z8AAAA/UgIAAAAAAAABQQAAAAoAAABkTDuKQ5zpP97U/foi+OM/AAAAP2ICAAAAAAAAAUIAAAAKAAAAZEw7ikOc6T8QMIFdzSXlPwAAAD9iAgAAAAAAAAFDAAAACgAAAGRMO4pDnOk/th5ZdY5F5T8AAAA/cQIAAAAAAAABRAAAAAoAAABkTDuKQ5zpPwb8CKUQheU/AAAAP3ECAAAAAAAAAUUAAAAKAAAAZEw7ikOc6T9U2bjUksTlPwAAAD9xAgAAAAAAAAFGAAAACgAAAGRMO4pDnOk/mpwsqLYz5j8AAAA/gQIAAAAAAAABRwAAAAoAAABkTDuKQ5zpPzxxyGMZg+Y/AAAAP5ECAAAAAAAAAUgAAAAKAAAAZEw7ikOc6T/aKyjDHQLnPwAAAD+gAgAAAAAAAAFJAAAACgAAAGRMO4pDnOk/fhoA294h5z8AAAA/sAIAAAAAAAABSgAAAAoAAABkTDuKQ5zpP3bmhyIigec/AAAAP7MCAAAAAAAAAUsAAAAKAAAAZEw7ikOc6T/CwzdSpMDnPwAAAD/CAgAAAAAAAAFMAAAACgAAAGRMO4pDnOk/uo+/mecf6D8AAAA/0gIAAAAAAAABTQAAAAoAAABkTDuKQ5zpP6ZBC4XMrug/AAAAP9ICAAAAAAAAAU4AAAAKAAAAZEw7ikOc6T9OMOOcjc7oPwAAAD/SAgAAAAAAAAFPAAAACgAAAGRMO4pDnOk/POIuiHJd6T8AAAA/4gIAAAAAAAABUAAAAAoAAABkTDuKQ5zpPzjI8isUjek/AAAAP+ICAAAAAAAAAVEAAAAKAAAAZEw7ikOc6T/UglKLGAzqPwAAAD/xAgAAAAAAAAFSAAAACgAAAGRMO4pDnOk/JGACu5pL6j8AAAA/AQMAAAAAAAABUwAAAAoAAABkTDuKQ5zpPxQSTqZ/2uo/AAAAPwEDAAAAAAAAAVQAAAAKAAAAZEw7ikOc6T8I3tXtwjnrPwAAAD8RAwAAAAAAAAFVAAAACgAAAGRMO4pDnOk/9o8h2afI6z8AAAA/IAMAAAAAAAABVgAAAAoAAABkTDuKQ5zpP+xbqSDrJ+w/AAAAPyADAAAAAAAAAVcAAAAKAAAAZEw7ikOc6T/cDfUL0LbsPwAAAD8wAwAAAAAAAAFYAAAACgAAAGRMO4pDnOk/fuKQxzIG7T8AAAA/MAMAAAAAAAABWQAAAAoAAABkTDuKQ5zpPxid8CY3he0/AAAAPz8DAAAAAAAAAVoAAAAKAAAAZEw7ikOc6T8Sg7TK2LTtPwAAAD9PAwAAAAAAAAFbAAAACgAAAGRMO4pDnOk/XEYonvwj7j8AAAA/TwMAAAAAAAABXAAAAAoAAABkTDuKQ5zpP1Ys7EGeU+4/AAAAP18DAAAAAAAAAV0AAAAKAAAA9OV9HZOG6j/4AIj9AKPuPwAAAD9fAwAAAAAAAAFeAAAACgAAAPTlfR2Thuo/mNUjuWPy7j8AAAA/bgMAAAAAAAABXwAAAAoAAAD05X0dk4bqPzqqv3TGQe8/AAAAP24DAAAAAAAAAWAAAAAKAAAA9OV9HZOG6j/gmJeMh2HvPwAAAD9+AwAAAAAAAAFhAAAACgAAAPTlfR2Thuo/gm0zSOqw7z8AAAA/jgMAAAAAAAABYgAAAAoAAAD05X0dk4bqPypcC2Cr0O8/AAAAP50DAAAAAAAAAWMAAAAKAAAA9OV9HZOG6j+AU/fri+DvPwAAAD+dAwAAAAAAAAs="/>
</p:tagLst>
</file>

<file path=ppt/tags/tag11.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5096|recordLength=15158|start=0|end=15096|audioFormat={00001610-0000-0010-8000-00AA00389B71}|audioRate=44100|muted=false|volume=0.8|fadeIn=0|fadeOut=0|videoFormat={34363248-0000-0010-8000-00AA00389B71}|videoRate=15|videoWidth=256|videoHeight=256"/>
</p:tagLst>
</file>

<file path=ppt/tags/tag12.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U3MjAuMCwgQ3VsdHVyZT1uZXV0cmFsLCBQdWJsaWNLZXlUb2tlbj0zMWJmMzg1NmFkMzY0ZTM1BQEAAAALSW5rTWF0dGVyVjEEAAAABVNjYWxlDUxpc3RgMStfaXRlbXMMTGlzdGAxK19zaXplD0xpc3RgMStfdmVyc2lvbgAEAAALF1NoYXJlZC5JbmtpbmcuSW5rQXRvbVtdAgAAAAgIAgAAAHtrQz8JAwAAAAEAAAAGAAAABwMAAAAAAQAAAAQAAAAECUlua0F0b21WMQIAAAAJBAAAAA0DBQQAAAALUGVuU3Ryb2tlVjEEAAAACkF0dHJpYnV0ZXMFVHJhY2UJU3RhcnRUaW1lBFR5cGUEBAAED1BlbkF0dHJpYnV0ZXNWMQIAAAAKSW5rVHJhY2VWMQIAAAAQDEFjdGlvblR5cGVWMQIAAAACAAAACQUAAAAJBgAAAEsiAAAAAAAABfn///8MQWN0aW9uVHlwZVYxAQAAAAd2YWx1ZV9fAAgCAAAAAAAAAAUFAAAAD1BlbkF0dHJpYnV0ZXNWMQoAAAAHX2NvbG9yQQdfY29sb3JSB19jb2xvckcHX2NvbG9yQgpGaXRUb0N1cnZlBkhlaWdodA5JZ25vcmVQcmVzc3VyZQ1Jc0hpZ2hsaWdodGVyBVNoYXBlBVdpZHRoAAAAAAAAAAAEAAICAgIBBgEBDEJydXNoU2hhcGVWMQIAAAAGAgAAAP/7sEEAAAAAAAAACEAAAAX4////DEJydXNoU2hhcGVWMQEAAAAHdmFsdWVfXwAIAgAAAAEAAAAAAAAAAAAIQAUGAAAACklua1RyYWNlVjEDAAAADUxpc3RgMStfaXRlbXMMTGlzdGAxK19zaXplD0xpc3RgMStfdmVyc2lvbgQAABhTaGFyZWQuSW5raW5nLklua1BvaW50W10CAAAACAgCAAAACQkAAABkAAAAZAAAAAcJAAAAAAEAAACAAAAABApJbmtQb2ludFYxAgAAAAkKAAAACQsAAAAJDAAAAAkNAAAACQ4AAAAJDwAAAAkQAAAACREAAAAJEgAAAAkTAAAACRQAAAAJFQAAAAkWAAAACRcAAAAJGAAAAAkZAAAACRoAAAAJGwAAAAkcAAAACR0AAAAJHgAAAAkfAAAACSAAAAAJIQAAAAkiAAAACSMAAAAJJAAAAAklAAAACSYAAAAJJwAAAAkoAAAACSkAAAAJKgAAAAkrAAAACSwAAAAJLQAAAAkuAAAACS8AAAAJMAAAAAkxAAAACTIAAAAJMwAAAAk0AAAACTUAAAAJNgAAAAk3AAAACTgAAAAJOQAAAAk6AAAACTsAAAAJPAAAAAk9AAAACT4AAAAJPwAAAAlAAAAACUEAAAAJQgAAAAlDAAAACUQAAAAJRQAAAAlGAAAACUcAAAAJSAAAAAlJAAAACUoAAAAJSwAAAAlMAAAACU0AAAAJTgAAAAlPAAAACVAAAAAJUQAAAAlSAAAACVMAAAAJVAAAAAlVAAAACVYAAAAJVwAAAAlYAAAACVkAAAAJWgAAAAlbAAAACVwAAAAJXQAAAAleAAAACV8AAAAJYAAAAAlhAAAACWIAAAAJYwAAAAlkAAAACWUAAAAJZgAAAAlnAAAACWgAAAAJaQAAAAlqAAAACWsAAAAJbAAAAAltAAAADRwFCgAAAApJbmtQb2ludFYxBAAAAAFYAVkOUHJlc3N1cmVGYWN0b3IJVGltZVN0YW1wAAAAAAYGCxACAAAAeA682uie7j8AUBXN0NJvPwAAAD8AAAAAAAAAAAELAAAACgAAAHgOvNronu4/AMebsMb5fz8AAAA/LgAAAAAAAAABDAAAAAoAAAB4Drza6J7uP0ByVn0SBYg/AAAAPy4AAAAAAAAAAQ0AAAAKAAAAeA682uie7j+ggC/RoAaQPwAAAD8+AAAAAAAAAAEOAAAACgAAAHgOvNronu4/wA849s8OmD8AAAA/TgAAAAAAAAABDwAAAAoAAAB4Drza6J7uP2BPoI1/C6A/AAAAP04AAAAAAAAAARAAAAAKAAAAeA682uie7j9AYUFyhQyhPwAAAD9dAAAAAAAAAAERAAAACgAAABigFAGt7O0/4JYkIJcPpD8AAAA/XQAAAAAAAAABEgAAAAoAAACwMW0ncTrtPxAUjGDAFqs/AAAAP20AAAAAAAAAARMAAAAKAAAAsDFtJ3E67T+gSW8O0hmuPwAAAD9tAAAAAAAAAAEUAAAACgAAANhUHnT51es/aGNrp32Qsj8AAAA/fQAAAAAAAAABFQAAAAoAAAAYeM/AgXHqPxgQ/mIME7U/AAAAP4wAAAAAAAAAARYAAAAKAAAAPJuADQoN6T+gzjEDoZa4PwAAAD+MAAAAAAAAAAEXAAAACgAAANgs2TPOWug/WHvEvi8Zuz8AAAA/nAAAAAAAAAABGAAAAAoAAACk4eKmGkTmP8hLmUPKnb8/AAAAP5wAAAAAAAAAARkAAAAKAAAAQHM7zd6R5T8sheZxr5DBPwAAAD+rAAAAAAAAAAEaAAAACgAAAKy5nWbvyOI/1LrJH8GTxD8AAAA/uwAAAAAAAAABGwAAAAoAAAB4bqfZO7LgPxia42+LVcY/AAAAP7sAAAAAAAAAARwAAAAKAAAAcEZimRA33T80FO+W3pjJPwAAAD/LAAAAAAAAAAEdAAAACgAAAAiwdX+pCdk/gPMI56hayz8AAAA/ywAAAAAAAAABHgAAAAoAAABA0ybMMaXXP5RtFA78nc4/AAAAP9oAAAAAAAAAAR8AAAAKAAAAiBmJZULc1D90f7XyAZ/PPwAAAD/aAAAAAAAAAAEgAAAACgAAACCDnEvbrtA/QsEIBmyx0T8AAAA/5wAAAAAAAAABIQAAAAoAAAAgg5xL267QP7YFMX+t8dE/AAAAP/cAAAAAAAAAASIAAAAKAAAAgNlfY+gCyT8+B9+LmNPTPwAAAD/3AAAAAAAAAAEjAAAACgAAAIDZX2PoAsk/tEsHBdoT1D8AAAA/BgEAAAAAAAABJAAAAAoAAACwrIYvGqjAP0rEZB9CddU/AAAAPwYBAAAAAAAAASUAAAAKAAAAsKyGLxqowD/CCI2Yg7XVPwAAAD8WAQAAAAAAAAEmAAAACgAAAMDl0ZFVvrs/pBoufYm21j8AAAA/JQEAAAAAAAABJwAAAAoAAAAAc5bEdiy2P0YKO6Vul9c/AAAAPyUBAAAAAAAAASgAAAAKAAAAgBg/VHIRpj9mPnBGlbjYPwAAAD81AQAAAAAAAAEpAAAACgAAAIAYP1RyEaY/GKUsfPcY2T8AAAA/NQEAAAAAAAABKgAAAAoAAACAGD9UchGmP/i2zWD9Gdo/AAAAP0UBAAAAAAAAASsAAAAKAAAAgBg/VHIRpj8kYrIPobraPwAAAD9FAQAAAAAAAAEsAAAACgAAAIAYP1RyEaY/BnRT9Ka72z8AAAA/VAEAAAAAAAABLQAAAAoAAACAGD9UchGmP/j8o+YpPNw/AAAAP1QBAAAAAAAAAS4AAAAKAAAAgBg/VHIRpj/WDkXLLz3dPwAAAD9kAQAAAAAAAAEvAAAACgAAAIAYP1RyEaY/ALopetPd3T8AAAA/dAEAAAAAAAABMAAAAAoAAACAGD9UchGmP2qHouWXnt4/AAAAP4MBAAAAAAAAATEAAAAKAAAAgBg/VHIRpj+YMoeUOz/fPwAAAD+DAQAAAAAAAAEyAAAACgAAAIAYP1RyEaY/AAAAAAAA4D8AAAA/kwEAAAAAAAABMwAAAAoAAACAGD9UchGmP1oz3hoxMOA/AAAAP5MBAAAAAAAAATQAAAAKAAAAgBg/VHIRpj/wiFDygoDgPwAAAD+iAQAAAAAAAAE1AAAACgAAAIAYP1RyEaY/LKvkrqOg4D8AAAA/ogEAAAAAAAABNgAAAAoAAAAAc5bEdiy2PzxFf/82MeE/AAAAP7IBAAAAAAAAATcAAAAKAAAAAHOWxHYstj9aVsldR0HhPwAAAD+yAQAAAAAAAAE4AAAACgAAAABzlsR2LLY/7qs7NZmR4T8AAAA/wgEAAAAAAAABOQAAAAoAAADA5dGRVb67Pwy9hZOpoeE/AAAAP8IBAAAAAAAAAToAAAAKAAAAwOXRkVW+uz/CI0LJCwLiPwAAAD/RAQAAAAAAAAE7AAAACgAAALCshi8aqMA/4DSMJxwS4j8AAAA/4QEAAAAAAAABPAAAAAoAAACwrIYvGqjAP1h5tKBdUuI/AAAAP+EBAAAAAAAAAT0AAAAKAAAAsKyGLxqowD90iv7+bWLiPwAAAD/xAQAAAAAAAAE+AAAACgAAALCshi8aqMA/zr3cGZ+S4j8AAAA/AAIAAAAAAAABPwAAAAoAAABQZiSWCXHDP2QTT/Hw4uI/AAAAPwACAAAAAAAAAUAAAAAKAAAAUGYklglxwz+EJJlPAfPiPwAAAD8AAgAAAAAAAAFBAAAACgAAAOAfwvz4OcY/3ld3ajIj4z8AAAA/HwIAAAAAAAABQgAAAAoAAADgH8L8+DnGPxp6CydTQ+M/AAAAPx8CAAAAAAAAAUMAAAAKAAAA4B/C/Pg5xj9WnJ/jc2PjPwAAAD8fAgAAAAAAAAFEAAAACgAAAIDZX2PoAsk/7PERu8Wz4z8AAAA/LwIAAAAAAAABRQAAAAoAAACA2V9j6ALJPyYUpnfm0+M/AAAAPy8CAAAAAAAAAUYAAAAKAAAAgNlfY+gCyT/cemKtSDTkPwAAAD8/AgAAAAAAAAFHAAAACgAAABCT/cnXy8s/GJ32aWlU5D8AAAA/TgIAAAAAAAABSAAAAAoAAAAQk/3J18vLP+wU/f3bxOQ/AAAAP04CAAAAAAAAAUkAAAAKAAAAsEybMMeUzj9GSNsYDfXkPwAAAD9eAgAAAAAAAAFKAAAACgAAAOhf6/5SE9I/FsDhrH9l5T8AAAA/bgIAAAAAAAABSwAAAAoAAADYPDqyynfTPzbRKwuQdeU/AAAAP24CAAAAAAAAAUwAAAAKAAAAUPbXGLpA1j/oN+hA8tXlPwAAAD99AgAAAAAAAAFNAAAACgAAAAiwdX+pCdk/bharCsem5j8AAAA/jQIAAAAAAAABTgAAAAoAAAAIsHV/qQnZP6w4P8fnxuY/AAAAP40CAAAAAAAAAU8AAAAKAAAACLB1f6kJ2T+awY+5akfnPwAAAD+cAgAAAAAAAAFQAAAACgAAANCMxDIhbto/rFsqCv7X5z8AAAA/rAIAAAAAAAABUQAAAAoAAACoaRPmmNLbP+h9vsYe+Oc/AAAAP6wCAAAAAAAAAVIAAAAKAAAAqGkT5pjS2z8ioFKDPxjoPwAAAD+sAgAAAAAAAAFTAAAACgAAAHBGYpkQN90/uvXEWpFo6D8AAAA/vAIAAAAAAAABVAAAAAoAAABwRmKZEDfdPxIpo3XCmOg/AAAAP8sCAAAAAAAAAVUAAAAKAAAAcEZimRA33T+qfhVNFOnoPwAAAD/bAgAAAAAAAAFWAAAACgAAAAAAAAAAAOA/IsM9xlUp6T8AAAA/2wIAAAAAAAABVwAAAAoAAAAAAAAAAADgP5gHZj+Xaek/AAAAP+sCAAAAAAAAAVgAAAAKAAAAAAAAAAAA4D8UTI642KnpPwAAAD/rAgAAAAAAAAFZAAAACgAAAHhup9k7suA/qKEAkCr66T8AAAA/+gIAAAAAAAABWgAAAAoAAAB4bqfZO7LgPwLV3qpbKuo/AAAAPwIDAAAAAAAAAVsAAAAKAAAAzNxOs3dk4T+YKlGCrXrqPwAAAD8SAwAAAAAAAAFcAAAACgAAADBL9oyzFuI/1kzlPs6a6j8AAAA/EgMAAAAAAAABXQAAAAoAAAAwS/aMsxbiP2qiVxYg6+o/AAAAPyEDAAAAAAAAAV4AAAAKAAAArLmdZu/I4j8A+MntcTvrPwAAAD8xAwAAAAAAAAFfAAAACgAAAHSW7BlnLeQ/lk08xcOL6z8AAAA/MQMAAAAAAAABYAAAAAoAAADIBJTzot/kP6Ln1hVXHOw/AAAAP0EDAAAAAAAAAWEAAAAKAAAAQHM7zd6R5T86PUntqGzsPwAAAD9BAwAAAAAAAAFiAAAACgAAANgs2TPOWug//D2gc55d7T8AAAA/UAMAAAAAAAABYwAAAAoAAAA8m4ANCg3pP9C1pgcRzu0/AAAAP2ADAAAAAAAAAWQAAAAKAAAAoAko50W/6T9K+s6AUg7uPwAAAD9wAwAAAAAAAAFlAAAACgAAABh4z8CBceo/hhxjPXMu7j8AAAA/cAMAAAAAAAABZgAAAAoAAADYVB50+dXrPzqDH3PVju4/AAAAP38DAAAAAAAAAWcAAAAKAAAA2FQedPnV6z90pbMv9q7uPwAAAD9/AwAAAAAAAAFoAAAACgAAAFDDxU01iOw/DPslB0j/7j8AAAA/jwMAAAAAAAABaQAAAAoAAACwMW0ncTrtP8Bh4jyqX+8/AAAAP54DAAAAAAAAAWoAAAAKAAAAsDFtJ3E67T/eciybum/vPwAAAD+uAwAAAAAAAAFrAAAACgAAABigFAGt7O0/VLdUFPyv7z8AAAA/vgMAAAAAAAABbAAAAAoAAAAYoBQBreztP5LZ6NAc0O8/AAAAP80DAAAAAAAAAW0AAAAKAAAAGKAUAa3s7T+w6jIvLeDvPwAAAD/dAwAAAAAAAAs="/>
</p:tagLst>
</file>

<file path=ppt/tags/tag13.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24365|recordLength=24402|start=0|end=24365|audioFormat={00001610-0000-0010-8000-00AA00389B71}|audioRate=44100|muted=false|volume=0.8|fadeIn=0|fadeOut=0|videoFormat={34363248-0000-0010-8000-00AA00389B71}|videoRate=15|videoWidth=256|videoHeight=256"/>
</p:tagLst>
</file>

<file path=ppt/tags/tag14.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A6jdj8JAwAAAAgAAAALAAAABwMAAAAAAQAAAAgAAAAECUlua0F0b21WMQIAAAAJBAAAAAkFAAAACQYAAAAJBwAAAAkIAAAACQkAAAAJCgAAAAkLAAAABQQAAAALUGVuU3Ryb2tlVjEEAAAACkF0dHJpYnV0ZXMFVHJhY2UJU3RhcnRUaW1lBFR5cGUEBAAED1BlbkF0dHJpYnV0ZXNWMQIAAAAKSW5rVHJhY2VWMQIAAAAQDEFjdGlvblR5cGVWMQIAAAACAAAACQwAAAAJDQAAAEcJAAAAAAAABfL///8MQWN0aW9uVHlwZVYxAQAAAAd2YWx1ZV9fAAgCAAAAAAAAAAEFAAAABAAAAAkPAAAACRAAAABtEAAAAAAAAAHv////8v///wAAAAABBgAAAAQAAAAJEgAAAAkTAAAAw0YAAAAAAAAB7P////L///8AAAAAAQcAAAAEAAAACRUAAAAJFgAAAN1KAAAAAAAAAen////y////AAAAAAEIAAAABAAAAAkYAAAACRkAAAApTQAAAAAAAAHm////8v///wAAAAABCQAAAAQAAAAJGwAAAAkcAAAAl1AAAAAAAAAB4/////L///8AAAAAAQoAAAAEAAAACR4AAAAJHwAAALRSAAAAAAAAAeD////y////AAAAAAELAAAABAAAAAkhAAAACSIAAACNVQAAAAAAAAHd////8v///wAAAAAFDAAAAA9QZW5BdHRyaWJ1dGVzVjEKAAAAB19jb2xvckEHX2NvbG9yUgdfY29sb3JHB19jb2xvckIKRml0VG9DdXJ2ZQZIZWlnaHQOSWdub3JlUHJlc3N1cmUNSXNIaWdobGlnaHRlcgVTaGFwZQVXaWR0aAAAAAAAAAAABAACAgICAQYBAQxCcnVzaFNoYXBlVjECAAAABgIAAAD/AAAAAAAAAAAAAAhAAAAF3P///wxCcnVzaFNoYXBlVjEBAAAAB3ZhbHVlX18ACAIAAAABAAAAAAAAAAAACEAFDQAAAApJbmtUcmFjZVYxAwAAAA1MaXN0YDErX2l0ZW1zDExpc3RgMStfc2l6ZQ9MaXN0YDErX3ZlcnNpb24EAAAYU2hhcmVkLklua2luZy5JbmtQb2ludFtdAgAAAAgIAgAAAAklAAAAYQAAAGEAAAABDwAAAAwAAAD/AAAAAAAAAAAAAAhAAAAB2v///9z///8BAAAAAAAAAAAACEABEAAAAA0AAAAJJwAAAFsAAABbAAAAARIAAAAMAAAA/wAAAAAAAAAAAAAIQAAAAdj////c////AQAAAAAAAAAAAAhAARMAAAANAAAACSkAAAAEAAAABAAAAAEVAAAADAAAAP8AAAAAAAAAAAAACEAAAAHW////3P///wEAAAAAAAAAAAAIQAEWAAAADQAAAAkrAAAAAgAAAAIAAAABGAAAAAwAAAD/AAAAAAAAAAAAAAhAAAAB1P///9z///8BAAAAAAAAAAAACEABGQAAAA0AAAAJLQAAAAMAAAADAAAAARsAAAAMAAAA/wAAAAAAAAAAAAAIQAAAAdL////c////AQAAAAAAAAAAAAhAARwAAAANAAAACS8AAAADAAAAAwAAAAEeAAAADAAAAP8AAAAAAAAAAAAACEAAAAHQ////3P///wEAAAAAAAAAAAAIQAEfAAAADQAAAAkxAAAAAwAAAAMAAAABIQAAAAwAAAD/AAAAAAAAAAAAAAhAAAABzv///9z///8BAAAAAAAAAAAACEABIgAAAA0AAAAJMwAAAAEAAAABAAAAByUAAAAAAQAAAIAAAAAECklua1BvaW50VjECAAAACTQAAAAJNQAAAAk2AAAACTcAAAAJOAAAAAk5AAAACToAAAAJOwAAAAk8AAAACT0AAAAJPgAAAAk/AAAACUAAAAAJQQAAAAlCAAAACUMAAAAJRAAAAAlFAAAACUYAAAAJRwAAAAlIAAAACUkAAAAJSgAAAAlLAAAACUwAAAAJTQAAAAlOAAAACU8AAAAJUAAAAAlRAAAACVIAAAAJUwAAAAlUAAAACVUAAAAJVgAAAAlXAAAACVgAAAAJWQAAAAlaAAAACVsAAAAJXAAAAAldAAAACV4AAAAJXwAAAAlgAAAACWEAAAAJYgAAAAljAAAACWQAAAAJZQAAAAlmAAAACWcAAAAJaAAAAAlpAAAACWoAAAAJawAAAAlsAAAACW0AAAAJbgAAAAlvAAAACXAAAAAJcQAAAAlyAAAACXMAAAAJdAAAAAl1AAAACXYAAAAJdwAAAAl4AAAACXkAAAAJegAAAAl7AAAACXwAAAAJfQAAAAl+AAAACX8AAAAJgAAAAAmBAAAACYIAAAAJgwAAAAmEAAAACYUAAAAJhgAAAAmHAAAACYgAAAAJiQAAAAmKAAAACYsAAAAJjAAAAAmNAAAACY4AAAAJjwAAAAmQAAAACZEAAAAJkgAAAAmTAAAACZQAAAANHwcnAAAAAAEAAACAAAAABApJbmtQb2ludFYxAgAAAAmVAAAACZYAAAAJlwAAAAmYAAAACZkAAAAJmgAAAAmbAAAACZwAAAAJnQAAAAmeAAAACZ8AAAAJoAAAAAmhAAAACaIAAAAJowAAAAmkAAAACaUAAAAJpgAAAAmnAAAACagAAAAJqQAAAAmqAAAACasAAAAJrAAAAAmtAAAACa4AAAAJrwAAAAmwAAAACbEAAAAJsgAAAAmzAAAACbQAAAAJtQAAAAm2AAAACbcAAAAJuAAAAAm5AAAACboAAAAJuwAAAAm8AAAACb0AAAAJvgAAAAm/AAAACcAAAAAJwQAAAAnCAAAACcMAAAAJxAAAAAnFAAAACcYAAAAJxwAAAAnIAAAACckAAAAJygAAAAnLAAAACcwAAAAJzQAAAAnOAAAACc8AAAAJ0AAAAAnRAAAACdIAAAAJ0wAAAAnUAAAACdUAAAAJ1gAAAAnXAAAACdgAAAAJ2QAAAAnaAAAACdsAAAAJ3AAAAAndAAAACd4AAAAJ3wAAAAngAAAACeEAAAAJ4gAAAAnjAAAACeQAAAAJ5QAAAAnmAAAACecAAAAJ6AAAAAnpAAAACeoAAAAJ6wAAAAnsAAAACe0AAAAJ7gAAAAnvAAAADSUHKQAAAAABAAAABAAAAAQKSW5rUG9pbnRWMQIAAAAJ8AAAAAnxAAAACfIAAAAJ8wAAAAcrAAAAAAEAAAAEAAAABApJbmtQb2ludFYxAgAAAAn0AAAACfUAAAANAgctAAAAAAEAAAAEAAAABApJbmtQb2ludFYxAgAAAAn2AAAACfcAAAAJ+AAAAAoHLwAAAAABAAAABAAAAAQKSW5rUG9pbnRWMQIAAAAJ+QAAAAn6AAAACfsAAAAKBzEAAAAAAQAAAAQAAAAECklua1BvaW50VjECAAAACfwAAAAJ/QAAAAn+AAAACgczAAAAAAEAAAAEAAAABApJbmtQb2ludFYxAgAAAAn/AAAADQMFNAAAAApJbmtQb2ludFYxBAAAAAFYAVkOUHJlc3N1cmVGYWN0b3IJVGltZVN0YW1wAAAAAAYGCxACAAAAg+PyGJvk7z+AOhIoKEttPwAAAD8AAAAAAAAAAAE1AAAANAAAADsHxKIAzu8/8MKtiRZuhj8AAAA/EAAAAAAAAAABNgAAADQAAAAXmaxns8LvP7BIE6N3fo8/AAAAPxAAAAAAAAAAATcAAAA0AAAAF5msZ7PC7z84ZzxebEeUPwAAAD8fAAAAAAAAAAE4AAAANAAAAPMqlSxmt+8/uBWAxFdSmj8AAAA/HwAAAAAAAAABOQAAADQAAADNvH3xGKzvPxziYZWhLqA/AAAAPy8AAAAAAAAAAToAAAA0AAAAp05mtsug7z+MQ7vbuXKiPwAAAD8vAAAAAAAAAAE7AAAANAAAAIPgTnt+le8/0Brdji94pT8AAAA/PwAAAAAAAAABPAAAADQAAABfcjdAMYrvP0B8NtVHvKc/AAAAPz8AAAAAAAAAAT0AAAA0AAAAOwQgBeR+7z+AU1iIvcGqPwAAAD9OAAAAAAAAAAE+AAAANAAAABmWCMqWc+8/wCp6OzPHrT8AAAA/TgAAAAAAAAABPwAAADQAAADxJ/GOSWjvPwQBTndUZrA/AAAAP14AAAAAAAAAAUAAAAA0AAAAzbnZU/xc7z+k7N5QD+mxPwAAAD9eAAAAAAAAAAFBAAAANAAAAKlLwhivUe8/RNhvKsprsz8AAAA/bQAAAAAAAAABQgAAADQAAACD3ardYUbvP+bDAASF7rQ/AAAAP20AAAAAAAAAAUMAAAA0AAAAX2+TohQ77z+Gr5HdP3G2PwAAAD99AAAAAAAAAAFEAAAANAAAAD0BfGfHL+8/PmC+AEyTtz8AAAA/fQAAAAAAAAABRQAAADQAAAATk2QseiTvP/YQ6yNYtbg/AAAAP40AAAAAAAAAAUYAAAA0AAAAE5NkLHok7z+uwRdHZNe5PwAAAD+NAAAAAAAAAAFHAAAANAAAAPEkTfEsGe8/gjfgs8GYuj8AAAA/nAAAAAAAAAABSAAAADQAAADxJE3xLBnvPzroDNfNurs/AAAAP5wAAAAAAAAAAUkAAAA0AAAAzbY1tt8N7z8KXtVDK3y8PwAAAD+sAAAAAAAAAAFKAAAANAAAAM22NbbfDe8/wg4CZzeevT8AAAA/rAAAAAAAAAABSwAAADQAAADNtjW23w3vP6pJZh3m/r0/AAAAP7sAAAAAAAAAAUwAAAA0AAAAzbY1tt8N7z96vy6KQ8C+PwAAAD+7AAAAAAAAAAFNAAAANAAAAKlIHnuSAu8/ZvqSQPIgvz8AAAA/ywAAAAAAAAABTgAAADQAAACpSB57kgLvP0Y19/aggb8/AAAAP8sAAAAAAAAAAU8AAAA0AAAAqUgee5IC7z+P1d8xfyHAPwAAAD/bAAAAAAAAAAFQAAAANAAAAKlIHnuSAu8/A/MRjdZRwD8AAAA/4AAAAAAAAAABUQAAADQAAACF2gZARffuP3UQROgtgsA/AAAAP+8AAAAAAAAAAVIAAAA0AAAAhdoGQEX37j/rLXZDhbLAPwAAAD/vAAAAAAAAAAFTAAAANAAAAF9s7wT46+4/X0uontziwD8AAAA//wAAAAAAAAABVAAAADQAAABfbO8E+OvuP9No2vkzE8E/AAAAP/8AAAAAAAAAAVUAAAA0AAAAX2zvBPjr7j9HhgxVi0PBPwAAAD8OAQAAAAAAAAFWAAAANAAAADn+18mq4O4/uaM+sOJzwT8AAAA/DgEAAAAAAAABVwAAADQAAAA5/tfJquDuPy/BcAs6pME/AAAAPx4BAAAAAAAAAVgAAAA0AAAAOf7Xyarg7j+j3qJmkdTBPwAAAD8eAQAAAAAAAAFZAAAANAAAADn+18mq4O4/iRkHHUA1wj8AAAA/LgEAAAAAAAABWgAAADQAAAA5/tfJquDuPwM3OXiXZcI/AAAAPy4BAAAAAAAAAVsAAAA0AAAAOf7Xyarg7j9fj8+JnfbCPwAAAD89AQAAAAAAAAFcAAAANAAAADn+18mq4O4/QcozQExXwz8AAAA/PQEAAAAAAAABXQAAADQAAAA5/tfJquDuP5siylFS6MM/AAAAP00BAAAAAAAAAV4AAAA0AAAAFZDAjl3V7j/9emBjWHnEPwAAAD9NAQAAAAAAAAFfAAAANAAAABWQwI5d1e4/WdP2dF4KxT8AAAA/XAEAAAAAAAABYAAAADQAAAAVkMCOXdXuP7UrjYZkm8U/AAAAP1wBAAAAAAAAAWEAAAA0AAAAFZDAjl3V7j8RhCOYaizGPwAAAD9sAQAAAAAAAAFiAAAANAAAABWQwI5d1e4/a9y5qXC9xj8AAAA/bAEAAAAAAAABYwAAADQAAAAVkMCOXdXuP8k0ULt2Tsc/AAAAP3wBAAAAAAAAAWQAAAA0AAAAFZDAjl3V7j8jjebMfN/HPwAAAD98AQAAAAAAAAFlAAAANAAAADn+18mq4O4/geV83oJwyD8AAAA/iwEAAAAAAAABZgAAADQAAAA5/tfJquDuP2cg4ZQx0cg/AAAAP4sBAAAAAAAAAWcAAAA0AAAAOf7Xyarg7j/JeHemN2LJPwAAAD+bAQAAAAAAAAFoAAAANAAAADn+18mq4O4/r7PbXObCyT8AAAA/mwEAAAAAAAABaQAAADQAAAA5/tfJquDuPx/RDbg988k/AAAAP6oBAAAAAAAAAWoAAAA0AAAAOf7Xyarg7j+X7j8TlSPKPwAAAD+qAQAAAAAAAAFrAAAANAAAAF9s7wT46+4/DQxybuxTyj8AAAA/ugEAAAAAAAABbAAAADQAAABfbO8E+OvuP/VG1iSbtMo/AAAAP7oBAAAAAAAAAW0AAAA0AAAAX2zvBPjr7j9nZAiA8uTKPwAAAD/KAQAAAAAAAAFuAAAANAAAAF9s7wT46+4/1YE620kVyz8AAAA/ygEAAAAAAAABbwAAADQAAABfbO8E+OvuP0+fbDahRcs/AAAAP9kBAAAAAAAAAXAAAAA0AAAAX2zvBPjr7j8z2tDsT6bLPwAAAD/ZAQAAAAAAAAFxAAAANAAAAIXaBkBF9+4/rfcCSKfWyz8AAAA/6QEAAAAAAAABcgAAADQAAACF2gZARffuPwdQmVmtZ8w/AAAAP+kBAAAAAAAAAXMAAAA0AAAAqUgee5IC7z/viv0PXMjMPwAAAD/4AQAAAAAAAAF0AAAANAAAAM22NbbfDe8/SeOTIWJZzT8AAAA/+AEAAAAAAAABdQAAADQAAADNtjW23w3vP6c7KjNo6s0/AAAAPwgCAAAAAAAAAXYAAAA0AAAA8SRN8SwZ7z8BlMBEbnvOPwAAAD8IAgAAAAAAAAF3AAAANAAAAPEkTfEsGe8/X+xWVnQMzz8AAAA/GAIAAAAAAAABeAAAADQAAAATk2QseiTvP0knuwwjbc8/AAAAPxgCAAAAAAAAAXkAAAA0AAAAE5NkLHok7z+nf1EeKf7PPwAAAD8nAgAAAAAAAAF6AAAANAAAABOTZCx6JO8/SN1a6msv0D8AAAA/JwIAAAAAAAABewAAADQAAAA9AXxnxy/vPwLs85eXR9A/AAAAPzcCAAAAAAAAAXwAAAA0AAAAPQF8Z8cv7z8wGL+gGpDQPwAAAD83AgAAAAAAAAF9AAAANAAAAF9vk6IUO+8/pDXx+3HA0D8AAAA/RgIAAAAAAAABfgAAADQAAACD3ardYUbvPxZTI1fJ8NA/AAAAP0YCAAAAAAAAAX8AAAA0AAAAg92q3WFG7z+KcFWyICHRPwAAAD9WAgAAAAAAAAGAAAAANAAAAKlLwhivUe8/AI6HDXhR0T8AAAA/VgIAAAAAAAABgQAAADQAAACpS8IYr1HvP3KruWjPgdE/AAAAP2YCAAAAAAAAAYIAAAA0AAAAzbnZU/xc7z8sulIW+5nRPwAAAD9mAgAAAAAAAAGDAAAANAAAAM252VP8XO8/6sjrwyay0T8AAAA/dQIAAAAAAAABhAAAADQAAADNudlT/FzvP6DXhHFSytE/AAAAP3UCAAAAAAAAAYUAAAA0AAAAzbnZU/xc7z9c5h0ffuLRPwAAAD+FAgAAAAAAAAGGAAAANAAAAPEn8Y5JaO8/FvW2zKn60T8AAAA/hQIAAAAAAAABhwAAADQAAADxJ/GOSWjvP9ADUHrVEtI/AAAAP5QCAAAAAAAAAYgAAAA0AAAA8Sfxjklo7z+IEuknASvSPwAAAD/iAgAAAAAAAAGJAAAANAAAAPEn8Y5JaO8/uj60MIRz0j8AAAA/6AIAAAAAAAABigAAADQAAADxJ/GOSWjvP3RNTd6vi9I/AAAAP/gCAAAAAAAAAYsAAAA0AAAA8Sfxjklo7z8sXOaL26PSPwAAAD/4AgAAAAAAAAGMAAAANAAAAPEn8Y5JaO8/5mp/OQe80j8AAAA/CAMAAAAAAAABjQAAADQAAADxJ/GOSWjvP6B5GOcy1NI/AAAAPwgDAAAAAAAAAY4AAAA0AAAA8Sfxjklo7z9YiLGUXuzSPwAAAD8XAwAAAAAAAAGPAAAANAAAAPEn8Y5JaO8/FpdKQooE0z8AAAA/FwMAAAAAAAABkAAAADQAAADxJ/GOSWjvP9Cl4++1HNM/AAAAPycDAAAAAAAAAZEAAAA0AAAA8Sfxjklo7z+GtHyd4TTTPwAAAD8nAwAAAAAAAAGSAAAANAAAAPEn8Y5JaO8/QsMVSw1N0z8AAAA/NgMAAAAAAAABkwAAADQAAADxJ/GOSWjvP/zRrvg4ZdM/AAAAPzYDAAAAAAAAAZQAAAA0AAAA8Sfxjklo7z+24EemZH3TPwAAAD9GAwAAAAAAAAGVAAAANAAAADn7MyyOke4/Apeog2NN5j8AAAA/AAAAAAAAAAABlgAAADQAAAA5+zMsjpHuP18edVp5WeY/AAAAPwAAAAAAAAAAAZcAAAA0AAAAOfszLI6R7j+9pUExj2XmPwAAAD8AAAAAAAAAAAGYAAAANAAAAF1pS2fbnO4/1DuntdCJ5j8AAAA/EAAAAAAAAAABmQAAADQAAABdaUtn25zuP+vRDDoSruY/AAAAPyAAAAAAAAAAAZoAAAA0AAAAg9dioiio7j8CaHK+U9LmPwAAAD8gAAAAAAAAAAGbAAAANAAAAIPXYqIoqO4/Gv7XQpX25j8AAAA/LwAAAAAAAAABnAAAADQAAACD12KiKKjuPzGUPcfWGuc/AAAAPy8AAAAAAAAAAZ0AAAA0AAAAg9dioiio7j+ksW8iLkvnPwAAAD8/AAAAAAAAAAGeAAAANAAAAKlFet11s+4/u0fVpm9v5z8AAAA/PwAAAAAAAAABnwAAADQAAADNs5EYw77uPzBlBwLHn+c/AAAAP04AAAAAAAAAAaAAAAA0AAAA8SGpUxDK7j+kgjldHtDnPwAAAD9OAAAAAAAAAAGhAAAANAAAAPEhqVMQyu4/GKBruHUA6D8AAAA/XgAAAAAAAAABogAAADQAAAAVkMCOXdXuP4u9nRPNMOg/AAAAP14AAAAAAAAAAaMAAAA0AAAAOf7Xyarg7j+jUwOYDlXoPwAAAD9uAAAAAAAAAAGkAAAANAAAAF9s7wT46+4/uOloHFB56D8AAAA/bgAAAAAAAAABpQAAADQAAABfbO8E+OvuP3T4Acp7keg/AAAAP30AAAAAAAAAAaYAAAA0AAAAhdoGQEX37j8tB5t3p6noPwAAAD99AAAAAAAAAAGnAAAANAAAAKlIHnuSAu8/6BU0JdPB6D8AAAA/jQAAAAAAAAABqAAAADQAAACpSB57kgLvP6MkzdL+2eg/AAAAP40AAAAAAAAAAakAAAA0AAAAzbY1tt8N7z8ArJmpFOboPwAAAD+cAAAAAAAAAAGqAAAANAAAAPEkTfEsGe8/uLoyV0D+6D8AAAA/nAAAAAAAAAABqwAAADQAAADxJE3xLBnvPxZC/y1WCuk/AAAAP6wAAAAAAAAAAawAAAA0AAAA8SRN8SwZ7z9xycsEbBbpPwAAAD+sAAAAAAAAAAGtAAAANAAAABOTZCx6JO8/0FCY24Ei6T8AAAA/vAAAAAAAAAABrgAAADQAAAATk2QseiTvP4lfMYmtOuk/AAAAP7wAAAAAAAAAAa8AAAA0AAAAPQF8Z8cv7z9Ebso22VLpPwAAAD/LAAAAAAAAAAGwAAAANAAAAF9vk6IUO+8/oPWWDe9e6T8AAAA/ywAAAAAAAAABsQAAADQAAABfb5OiFDvvP1sEMLsad+k/AAAAP9sAAAAAAAAAAbIAAAA0AAAAg92q3WFG7z8WE8loRo/pPwAAAD/bAAAAAAAAAAGzAAAANAAAAKlLwhivUe8/zSFiFnKn6T8AAAA/6gAAAAAAAAABtAAAADQAAACpS8IYr1HvP4kw+8Odv+k/AAAAP+oAAAAAAAAAAbUAAAA0AAAAzbnZU/xc7z9EP5RxydfpPwAAAD/6AAAAAAAAAAG2AAAANAAAAPEn8Y5JaO8/W9X59Qr86T8AAAA/+gAAAAAAAAABtwAAADQAAADxJ/GOSWjvPxTkkqM2FOo/AAAAPwoBAAAAAAAAAbgAAAA0AAAAGZYIypZz7z8qevgneDjqPwAAAD8KAQAAAAAAAAG5AAAANAAAADsEIAXkfu8/QRBerLlc6j8AAAA/GQEAAAAAAAABugAAADQAAABfcjdAMYrvP7ctkAcRjeo/AAAAPxkBAAAAAAAAAbsAAAA0AAAAX3I3QDGK7z8qS8JiaL3qPwAAAD8pAQAAAAAAAAG8AAAANAAAAIPgTnt+le8/QeEn56nh6j8AAAA/KQEAAAAAAAABvQAAADQAAACnTma2y6DvP1l3jWvrBes/AAAAPzgBAAAAAAAAAb4AAAA0AAAAp05mtsug7z9vDfPvLCrrPwAAAD84AQAAAAAAAAG/AAAANAAAAM28ffEYrO8/h6NYdG5O6z8AAAA/SAEAAAAAAAABwAAAADQAAADzKpUsZrfvP505vvivcus/AAAAP0gBAAAAAAAAAcEAAAA0AAAA8yqVLGa37z9XSFem24rrPwAAAD9YAQAAAAAAAAHCAAAANAAAABeZrGezwu8/b968Kh2v6z8AAAA/WAEAAAAAAAABwwAAADQAAAAXmaxns8LvPyftVdhIx+s/AAAAP2cBAAAAAAAAAcQAAAA0AAAAOwfEogDO7z8/g7tciuvrPwAAAD9nAQAAAAAAAAHFAAAANAAAADsHxKIAzu8/+ZFUCrYD7D8AAAA/dwEAAAAAAAABxgAAADQAAAA7B8SiAM7vPxEouo73J+w/AAAAP3cBAAAAAAAAAccAAAA0AAAAOwfEogDO7z9tr4ZlDTTsPwAAAD+GAQAAAAAAAAHIAAAANAAAADsHxKIAzu8/J74fEzlM7D8AAAA/hgEAAAAAAAAByQAAADQAAAA7B8SiAM7vP0FUhZd6cOw/AAAAP5YBAAAAAAAAAcoAAAA0AAAAOwfEogDO7z/5Yh5FpojsPwAAAD+WAQAAAAAAAAHLAAAANAAAADsHxKIAzu8/s3G38tGg7D8AAAA/pgEAAAAAAAABzAAAADQAAAA7B8SiAM7vP8kHHXcTxew/AAAAP6YBAAAAAAAAAc0AAAA0AAAAOwfEogDO7z/hnYL7VOnsPwAAAD+1AQAAAAAAAAHOAAAANAAAADsHxKIAzu8/m6wbqYAB7T8AAAA/tQEAAAAAAAABzwAAADQAAAAXmaxns8LvP1e7tFasGe0/AAAAP8UBAAAAAAAAAdAAAAA0AAAA8yqVLGa37z9tURrb7T3tPwAAAD/FAQAAAAAAAAHRAAAANAAAAM28ffEYrO8/JWCziBlW7T8AAAA/1AEAAAAAAAAB0gAAADQAAACnTma2y6DvP4Xnf18vYu0/AAAAP9QBAAAAAAAAAdMAAAA0AAAAp05mtsug7z899hgNW3rtPwAAAD/qAQAAAAAAAAHUAAAANAAAAKdOZrbLoO8/m33l43CG7T8AAAA/6gEAAAAAAAAB1QAAADQAAACnTma2y6DvP/cEsrqGku0/AAAAP/oBAAAAAAAAAdYAAAA0AAAAg+BOe36V7z9VjH6RnJ7tPwAAAD/6AQAAAAAAAAHXAAAANAAAAIPgTnt+le8/sxNLaLKq7T8AAAA/CQIAAAAAAAAB2AAAADQAAACD4E57fpXvPw+bFz/Itu0/AAAAPwkCAAAAAAAAAdkAAAA0AAAAX3I3QDGK7z9rIuQV3sLtPwAAAD8ZAgAAAAAAAAHaAAAANAAAADsEIAXkfu8/JTF9wwnb7T8AAAA/GQIAAAAAAAAB2wAAADQAAAA7BCAF5H7vP+E/FnE18+0/AAAAPygCAAAAAAAAAdwAAAA0AAAAGZYIypZz7z/31Xv1dhfuPwAAAD8oAgAAAAAAAAHdAAAANAAAAPEn8Y5JaO8/D2zhebg77j8AAAA/OAIAAAAAAAAB3gAAADQAAADNudlT/FzvPyUCR/75X+4/AAAAPzgCAAAAAAAAAd8AAAA0AAAAqUvCGK9R7z89mKyCO4TuPwAAAD9IAgAAAAAAAAHgAAAANAAAAIPdqt1hRu8/VS4SB32o7j8AAAA/SAIAAAAAAAAB4QAAADQAAABfb5OiFDvvPw09q7SowO4/AAAAP1cCAAAAAAAAAeIAAAA0AAAAPQF8Z8cv7z/HS0Ri1NjuPwAAAD9XAgAAAAAAAAHjAAAANAAAABOTZCx6JO8/g1rdDwDx7j8AAAA/ZwIAAAAAAAAB5AAAADQAAADxJE3xLBnvP5nwQpRBFe8/AAAAP2cCAAAAAAAAAeUAAAA0AAAAzbY1tt8N7z9T/9tBbS3vPwAAAD92AgAAAAAAAAHmAAAANAAAAKlIHnuSAu8/aZVBxq5R7z8AAAA/dgIAAAAAAAAB5wAAADQAAACF2gZARffuP8ccDp3EXe8/AAAAP4YCAAAAAAAAAegAAAA0AAAAhdoGQEX37j/fsnMhBoLvPwAAAD+GAgAAAAAAAAHpAAAANAAAAF9s7wT46+4/OzpA+BuO7z8AAAA/lgIAAAAAAAAB6gAAADQAAABfbO8E+OvuP5fBDM8xmu8/AAAAP5YCAAAAAAAAAesAAAA0AAAAOf7Xyarg7j9T0KV8XbLvPwAAAD+lAgAAAAAAAAHsAAAANAAAADn+18mq4O4/r1dyU3O+7z8AAAA/pQIAAAAAAAAB7QAAADQAAAA5/tfJquDuPw3fPiqJyu8/AAAAP7UCAAAAAAAAAe4AAAA0AAAAOf7Xyarg7j9pZgsBn9bvPwAAAD+1AgAAAAAAAAHvAAAANAAAADn+18mq4O4/xe3X17Ti7z8AAAA/xAIAAAAAAAAB8AAAADQAAACAehwN52RrP/KYOfrZ3Lw/AAAAPwAAAAAAAAAAAfEAAAA0AAAAQFBFEhFZcz/ymDn62dy8PwAAAD8AAAAAAAAAAAHyAAAANAAAAIBi/J2u/3g/8pg5+tncvD8AAAA/sAAAAAAAAAAB8wAAADQAAADAdLMpTKZ+P/KYOfrZ3Lw/AAAAP8AAAAAAAAAAAfQAAAA0AAAAgHocDedkaz8BlMBEbnvOPwAAAD8AAAAAAAAAAAH1AAAANAAAAEBQRRIRWXM/AZTARG57zj8AAAA/AAAAAAAAAAAB9gAAADQAAADg3kcsYaCKPylJv+G7y8U/AAAAPwAAAAAAAAAAAfcAAAA0AAAAwFVsZhLNhz+dZvE8E/zFPwAAAD8AAAAAAAAAAAH4AAAANAAAAMBVbGYSzYc/a9y5qXC9xj8AAAA/gQAAAAAAAAAB+QAAADQAAACg/vYTJ6qiPxr+10KV9uY/AAAAPwAAAAAAAAAAAfoAAAA0AAAAoP72Eyeqoj93haQZqwLnPwAAAD8AAAAAAAAAAAH7AAAANAAAAKD+9hMnqqI/0gxx8MAO5z8AAAA/fQAAAAAAAAAB/AAAADQAAABYTMA8HeemPyp6+Cd4OOo/AAAAPwAAAAAAAAAAAf0AAAA0AAAAWEzAPB3npj+JAcX+jUTqPwAAAD9tAAAAAAAAAAH+AAAANAAAACBqSYtJMqY/oJcqg89o6j8AAAA/bQAAAAAAAAAB/wAAADQAAABYTMA8HeemP7GGqBiDOe8/AAAAPwAAAAAAAAAACw=="/>
</p:tagLst>
</file>

<file path=ppt/tags/tag15.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7006|recordLength=7068|start=0|end=7006|audioFormat={00001610-0000-0010-8000-00AA00389B71}|audioRate=44100|muted=false|volume=0.8|fadeIn=0|fadeOut=0|videoFormat={34363248-0000-0010-8000-00AA00389B71}|videoRate=15|videoWidth=256|videoHeight=256"/>
</p:tagLst>
</file>

<file path=ppt/tags/tag16.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U3MjAuMCwgQ3VsdHVyZT1uZXV0cmFsLCBQdWJsaWNLZXlUb2tlbj0zMWJmMzg1NmFkMzY0ZTM1BQEAAAALSW5rTWF0dGVyVjEEAAAABVNjYWxlDUxpc3RgMStfaXRlbXMMTGlzdGAxK19zaXplD0xpc3RgMStfdmVyc2lvbgAEAAALF1NoYXJlZC5JbmtpbmcuSW5rQXRvbVtdAgAAAAgIAgAAAHtrQz8JAwAAAAEAAAAHAAAABwMAAAAAAQAAAAQAAAAECUlua0F0b21WMQIAAAAJBAAAAA0DBQQAAAALUGVuU3Ryb2tlVjEEAAAACkF0dHJpYnV0ZXMFVHJhY2UJU3RhcnRUaW1lBFR5cGUEBAAED1BlbkF0dHJpYnV0ZXNWMQIAAAAKSW5rVHJhY2VWMQIAAAAQDEFjdGlvblR5cGVWMQIAAAACAAAACQUAAAAJBgAAAPcPAAAAAAAABfn///8MQWN0aW9uVHlwZVYxAQAAAAd2YWx1ZV9fAAgCAAAAAAAAAAUFAAAAD1BlbkF0dHJpYnV0ZXNWMQoAAAAHX2NvbG9yQQdfY29sb3JSB19jb2xvckcHX2NvbG9yQgpGaXRUb0N1cnZlBkhlaWdodA5JZ25vcmVQcmVzc3VyZQ1Jc0hpZ2hsaWdodGVyBVNoYXBlBVdpZHRoAAAAAAAAAAAEAAICAgIBBgEBDEJydXNoU2hhcGVWMQIAAAAGAgAAAP/7sEEAAAAAAAAACEAAAAX4////DEJydXNoU2hhcGVWMQEAAAAHdmFsdWVfXwAIAgAAAAEAAAAAAAAAAAAIQAUGAAAACklua1RyYWNlVjEDAAAADUxpc3RgMStfaXRlbXMMTGlzdGAxK19zaXplD0xpc3RgMStfdmVyc2lvbgQAABhTaGFyZWQuSW5raW5nLklua1BvaW50W10CAAAACAgCAAAACQkAAABiAAAAYgAAAAcJAAAAAAEAAACAAAAABApJbmtQb2ludFYxAgAAAAkKAAAACQsAAAAJDAAAAAkNAAAACQ4AAAAJDwAAAAkQAAAACREAAAAJEgAAAAkTAAAACRQAAAAJFQAAAAkWAAAACRcAAAAJGAAAAAkZAAAACRoAAAAJGwAAAAkcAAAACR0AAAAJHgAAAAkfAAAACSAAAAAJIQAAAAkiAAAACSMAAAAJJAAAAAklAAAACSYAAAAJJwAAAAkoAAAACSkAAAAJKgAAAAkrAAAACSwAAAAJLQAAAAkuAAAACS8AAAAJMAAAAAkxAAAACTIAAAAJMwAAAAk0AAAACTUAAAAJNgAAAAk3AAAACTgAAAAJOQAAAAk6AAAACTsAAAAJPAAAAAk9AAAACT4AAAAJPwAAAAlAAAAACUEAAAAJQgAAAAlDAAAACUQAAAAJRQAAAAlGAAAACUcAAAAJSAAAAAlJAAAACUoAAAAJSwAAAAlMAAAACU0AAAAJTgAAAAlPAAAACVAAAAAJUQAAAAlSAAAACVMAAAAJVAAAAAlVAAAACVYAAAAJVwAAAAlYAAAACVkAAAAJWgAAAAlbAAAACVwAAAAJXQAAAAleAAAACV8AAAAJYAAAAAlhAAAACWIAAAAJYwAAAAlkAAAACWUAAAAJZgAAAAlnAAAACWgAAAAJaQAAAAlqAAAACWsAAAANHgUKAAAACklua1BvaW50VjEEAAAAAVgBWQ5QcmVzc3VyZUZhY3RvcglUaW1lU3RhbXAAAAAABgYLEAIAAACAxrtTB2pzP9Ao5vgz7Ok/AAAAPwAAAAAAAAAAAQsAAAAKAAAAgCi3o882fT/QKOb4M+zpPwAAAD8AAAAAAAAAAAEMAAAACgAAAMCn1EmUTo0/oEId5ABz6z8AAAA/fQAAAAAAAAABDQAAAAoAAACgteV0EnSYP6BCHeQAc+s/AAAAP40AAAAAAAAAAQ4AAAAKAAAAID/isKjNnz+gQh3kAHPrPwAAAD+NAAAAAAAAAAEPAAAACgAAAHBkb3afk6M/oEId5ABz6z8AAAA/nAAAAAAAAAABEAAAAAoAAACQ0G6AOM2kP6BCHeQAc+s/AAAAP5wAAAAAAAAAAREAAAAKAAAA4DxuitEGpj+gQh3kAHPrPwAAAD/oAAAAAAAAAAESAAAACgAAAACpbZRqQKc/oEId5ABz6z8AAAA/+AAAAAAAAAABEwAAAAoAAAAwFW2eA3qoP6BCHeQAc+s/AAAAP/gAAAAAAAAAARQAAAAKAAAAeIU0cpmGsD+gQh3kAHPrPwAAAD8HAQAAAAAAAAEVAAAACgAAAKA7NPdlI7E/oEId5ABz6z8AAAA/BwEAAAAAAAABFgAAAAoAAACg7DEfygm2P6BCHeQAc+s/AAAAPxcBAAAAAAAAARcAAAAKAAAAuFMvzPqMuz+gQh3kAHPrPwAAAD8XAQAAAAAAAAEYAAAACgAAAJCYLerFOb8/oEId5ABz6z8AAAA/JgEAAAAAAAABGQAAAAoAAADIf5VLe17CP9Ao5vgz7Ok/AAAAPzYBAAAAAAAAARoAAAAKAAAA5DWV0Ef7wj/QKOb4M+zpPwAAAD82AQAAAAAAAAEbAAAACgAAAIDEk2lGC8Y/0Cjm+DPs6T8AAAA/RgEAAAAAAAABHAAAAAoAAACsepPuEqjGP9Ao5vgz7Ok/AAAAP0YBAAAAAAAAAR0AAAAKAAAA7OaS+Kvhxz/QKOb4M+zpPwAAAD9VAQAAAAAAAAEeAAAACgAAAEAJkocRuMk/0Cjm+DPs6T8AAAA/VQEAAAAAAAABHwAAAAoAAACMdZGRqvHKP9Ao5vgz7Ok/AAAAP2UBAAAAAAAAASAAAAAKAAAAxOGQm0MrzD/QKOb4M+zpPwAAAD91AQAAAAAAAAEhAAAACgAAANS8EN6pecw/0Cjm+DPs6T8AAAA/dQEAAAAAAAABIgAAAAoAAAD0chBjdhbNP9Ao5vgz7Ok/AAAAP4QBAAAAAAAAASMAAAAKAAAABE6QpdxkzT/QKOb4M+zpPwAAAD+EAQAAAAAAAAEkAAAACgAAAAROkKXcZM0/0A6vDWdl6D8AAAA/lAEAAAAAAAABJQAAAAoAAAAMKRDoQrPNP9AOrw1nZeg/AAAAP7MBAAAAAAAAASYAAAAKAAAALASQKqkBzj/QDq8NZ2XoPwAAAD/DAQAAAAAAAAEnAAAACgAAAEyVD/Lb7M4/0A6vDWdl6D8AAAA/wwEAAAAAAAABKAAAAAoAAABkcI80QjvPP9AOrw1nZeg/AAAAP9IBAAAAAAAAASkAAAAKAAAA1luHwKBh0D/QDq8NZ2XoPwAAAD/iAQAAAAAAAAEqAAAACgAAAF5Jx+HTiNA/0A6vDWdl6D8AAAA/4gEAAAAAAAABKwAAAAoAAACitcbrbMLRP9D0dyKa3uY/AAAAP/IBAAAAAAAAASwAAAAKAAAA0kZGs5+t0j/Q9Hcimt7mPwAAAD/yAQAAAAAAAAEtAAAACgAAAPL8RThsStM/0PR3Ipre5j8AAAA/AQIAAAAAAAABLgAAAAoAAADGMQWmnvnUP+DaQDfNV+U/AAAAPwECAAAAAAAAAS8AAAAKAAAA1gyF6ARI1T/g2kA3zVflPwAAAD8RAgAAAAAAAAEwAAAACgAAADYvhHdqHtc/AKfSYDNK4j8AAAA/IAIAAAAAAAABMQAAAAoAAABKCgS60GzXPwCn0mAzSuI/AAAAPyACAAAAAAAAATIAAAAKAAAAqiwDSTZD2T8QjZt1ZsPgPwAAAD8wAgAAAAAAAAEzAAAACgAAALIHg4uckdk/EI2bdWbD4D8AAAA/MAIAAAAAAAABNAAAAAoAAADmmAJTz3zaPyCyWj6Za9s/AAAAP0ACAAAAAAAAATUAAAAKAAAAijxC+c5A2z8gslo+mWvbPwAAAD9AAgAAAAAAAAE2AAAACgAAADLggZ/OBNw/YH7sZ/9d2D8AAAA/TwIAAAAAAAABNwAAAAoAAABCuwHiNFPcP6BKfpFlUNU/AAAAP18CAAAAAAAAATgAAAAKAAAAYnEBZwHw3D+gSn6RZVDVPwAAAD9fAgAAAAAAAAE5AAAACgAAAHJMgalnPt0/gBYQu8tC0j8AAAA/bwIAAAAAAAABOgAAAAoAAACGJwHszYzdP4AWELvLQtI/AAAAP28CAAAAAAAAATsAAAAKAAAAKstAks1Q3j8AxUPJY2rOPwAAAD9+AgAAAAAAAAE8AAAACgAAALK4gLMAeN4/AMVDyWNqzj8AAAA/jgIAAAAAAAABPQAAAAoAAADCkwD2ZsbeP4BdZxwwT8g/AAAAP44CAAAAAAAAAT4AAAAKAAAASoFAF5rt3j+AXWccME/IPwAAAD+dAgAAAAAAAAE/AAAACgAAAOJJAHszY98/gF1nHDBPyD8AAAA/rQIAAAAAAAABQAAAAAoAAADuJIC9mbHfP4BdZxwwT8g/AAAAP60CAAAAAAAAAUEAAAAKAAAAAQAAAAAA4D+AXWccME/IPwAAAD+9AgAAAAAAAAFCAAAACgAAAMX2n5CZE+A/wPWKb/wzwj8AAAA/vQIAAAAAAAABQwAAAAoAAAAP239CZk7gP8D1im/8M8I/AAAAP8MCAAAAAAAAAUQAAAAKAAAA1dEf0/9h4D/A9Ypv/DPCPwAAAD/DAgAAAAAAAAFFAAAACgAAAF2/X/QyieA/wPWKb/wzwj8AAAA/0wIAAAAAAAABRgAAAAoAAADlrJ8VZrDgP8D1im/8M8I/AAAAP9MCAAAAAAAAAUcAAAAKAAAAa5rfNpnX4D/A9Ypv/DPCPwAAAD/jAgAAAAAAAAFIAAAACgAAAPOHH1jM/uA/ABtdhZExuD8AAAA/8gIAAAAAAAABSQAAAAoAAABBbP8JmTnhPwAbXYWRMbg/AAAAP/ICAAAAAAAAAUoAAAAKAAAAA2OfmjJN4T8AG12FkTG4PwAAAD8CAwAAAAAAAAFLAAAACgAAAJkrX/7LwuE/ABtdhZExuD8AAAA/AgMAAAAAAAABTAAAAAoAAAAjGZ8f/+nhPwAbXYWRMbg/AAAAPxEDAAAAAAAAAU0AAAAKAAAAFaG+d8vo4j8AG12FkTG4PwAAAD8hAwAAAAAAAAFOAAAACgAAAJMWHvHKDuQ/ABtdhZExuD8AAAA/MQMAAAAAAAABTwAAAAoAAAAbBF4S/jXkPwAbXYWRMbg/AAAAPzEDAAAAAAAAAVAAAAAKAAAAS5Xd2TAh5T+AXWccME/IPwAAAD9AAwAAAAAAAAFRAAAACgAAAKNUPc5jquU/AMVDyWNqzj8AAAA/QAMAAAAAAAABUgAAAAoAAAAR7xwF/YHmPwDFQ8ljas4/AAAAP1ADAAAAAAAAAVMAAAAKAAAAa658+S8L5z+AFhC7y0LSPwAAAD9gAwAAAAAAAAFUAAAACgAAAItkfH78p+c/gBYQu8tC0j8AAAA/YAMAAAAAAAABVQAAAAoAAABfNpxR/AnoP2B+7Gf/Xdg/AAAAP28DAAAAAAAAAVYAAAAKAAAAQ+M7Z2K66D9gfuxn/13YPwAAAD9vAwAAAAAAAAFXAAAACgAAAI/HGxkv9eg/YH7sZ/9d2D8AAAA/fwMAAAAAAAABWAAAAAoAAAB1dLsulaXpPyCyWj6Za9s/AAAAP44DAAAAAAAAAVkAAAAKAAAAvVib4GHg6T8gslo+mWvbPwAAAD+OAwAAAAAAAAFaAAAACgAAABsY+9SUaeo/QObIFDN53j8AAAA/ngMAAAAAAAABWwAAAAoAAAAr83oX+7fqPwCn0mAzSuI/AAAAP54DAAAAAAAAAVwAAAAKAAAAhbLaCy5B6z8AwQlMANHjPwAAAD+uAwAAAAAAAAFdAAAACgAAAJeNWk6Uj+s/AMEJTADR4z8AAAA/rgMAAAAAAAABXgAAAAoAAAAtVhqyLQXsPwDBCUwA0eM/AAAAP70DAAAAAAAAAV8AAAAKAAAA8Uy6QscY7D/g2kA3zVflPwAAAD+9AwAAAAAAAAFgAAAACgAAAIkVeqZgjuw/4NpAN81X5T8AAAA/3QMAAAAAAAABYQAAAAoAAADl1NmakxftP9D0dyKa3uY/AAAAP90DAAAAAAAAAWIAAAAKAAAAa8IZvMY+7T/Q9Hcimt7mPwAAAD/sAwAAAAAAAAFjAAAACgAAAAeL2R9gtO0/0PR3Ipre5j8AAAA/7AMAAAAAAAABZAAAAAoAAAATZllixgLuP9Ao5vgz7Ok/AAAAP/wDAAAAAAAAAWUAAAAKAAAAqy4Zxl947j/QKOb4M+zpPwAAAD8LBAAAAAAAAAFmAAAACgAAADUcWeeSn+4/0Cjm+DPs6T8AAAA/CwQAAAAAAAABZwAAAAoAAACN27jbxSjvP6BCHeQAc+s/AAAAPxsEAAAAAAAAAWgAAAAKAAAAF8n4/PhP7z+gQh3kAHPrPwAAAD8bBAAAAAAAAAFpAAAACgAAACmkeD9fnu8/oEId5ABz6z8AAAA/KwQAAAAAAAABagAAAAoAAADrmhjQ+LHvP5BcVM/N+ew/AAAAPzoEAAAAAAAAAWsAAAAKAAAAdYhY8SvZ7z+QXFTPzfnsPwAAAD86BAAAAAAAAAs="/>
</p:tagLst>
</file>

<file path=ppt/tags/tag17.xml><?xml version="1.0" encoding="utf-8"?>
<p:tagLst xmlns:a="http://schemas.openxmlformats.org/drawingml/2006/main" xmlns:r="http://schemas.openxmlformats.org/officeDocument/2006/relationships" xmlns:p="http://schemas.openxmlformats.org/presentationml/2006/main">
  <p:tag name="ATHENA.MIXSHAPE" val="|embedded=true|recordStart=0|recordEnd=66838|recordLength=66838|start=0|end=66838|audioFormat={00001610-0000-0010-8000-00AA00389B71}|audioRate=44100|muted=false|volume=0.8|fadeIn=0|fadeOut=0|videoFormat={34363248-0000-0010-8000-00AA00389B71}|videoRate=10|videoWidth=1902|videoHeight=842"/>
</p:tagLst>
</file>

<file path=ppt/tags/tag18.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20503|recordLength=20533|start=0|end=20503|audioFormat={00001610-0000-0010-8000-00AA00389B71}|audioRate=44100|muted=false|volume=0.8|fadeIn=0|fadeOut=0|videoFormat={34363248-0000-0010-8000-00AA00389B71}|videoRate=15|videoWidth=256|videoHeight=256"/>
</p:tagLst>
</file>

<file path=ppt/tags/tag19.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U3MjAuMCwgQ3VsdHVyZT1uZXV0cmFsLCBQdWJsaWNLZXlUb2tlbj0zMWJmMzg1NmFkMzY0ZTM1BQEAAAALSW5rTWF0dGVyVjEEAAAABVNjYWxlDUxpc3RgMStfaXRlbXMMTGlzdGAxK19zaXplD0xpc3RgMStfdmVyc2lvbgAEAAALF1NoYXJlZC5JbmtpbmcuSW5rQXRvbVtdAgAAAAgIAgAAAHtrQz8JAwAAAAEAAAAGAAAABwMAAAAAAQAAAAQAAAAECUlua0F0b21WMQIAAAAJBAAAAA0DBQQAAAALUGVuU3Ryb2tlVjEEAAAACkF0dHJpYnV0ZXMFVHJhY2UJU3RhcnRUaW1lBFR5cGUEBAAED1BlbkF0dHJpYnV0ZXNWMQIAAAAKSW5rVHJhY2VWMQIAAAAQDEFjdGlvblR5cGVWMQIAAAACAAAACQUAAAAJBgAAAA4aAAAAAAAABfn///8MQWN0aW9uVHlwZVYxAQAAAAd2YWx1ZV9fAAgCAAAAAAAAAAUFAAAAD1BlbkF0dHJpYnV0ZXNWMQoAAAAHX2NvbG9yQQdfY29sb3JSB19jb2xvckcHX2NvbG9yQgpGaXRUb0N1cnZlBkhlaWdodA5JZ25vcmVQcmVzc3VyZQ1Jc0hpZ2hsaWdodGVyBVNoYXBlBVdpZHRoAAAAAAAAAAAEAAICAgIBBgEBDEJydXNoU2hhcGVWMQIAAAAGAgAAAP/7sEEAAAAAAAAACEAAAAX4////DEJydXNoU2hhcGVWMQEAAAAHdmFsdWVfXwAIAgAAAAEAAAAAAAAAAAAIQAUGAAAACklua1RyYWNlVjEDAAAADUxpc3RgMStfaXRlbXMMTGlzdGAxK19zaXplD0xpc3RgMStfdmVyc2lvbgQAABhTaGFyZWQuSW5raW5nLklua1BvaW50W10CAAAACAgCAAAACQkAAACrAAAAqwAAAAcJAAAAAAEAAAAAAQAABApJbmtQb2ludFYxAgAAAAkKAAAACQsAAAAJDAAAAAkNAAAACQ4AAAAJDwAAAAkQAAAACREAAAAJEgAAAAkTAAAACRQAAAAJFQAAAAkWAAAACRcAAAAJGAAAAAkZAAAACRoAAAAJGwAAAAkcAAAACR0AAAAJHgAAAAkfAAAACSAAAAAJIQAAAAkiAAAACSMAAAAJJAAAAAklAAAACSYAAAAJJwAAAAkoAAAACSkAAAAJKgAAAAkrAAAACSwAAAAJLQAAAAkuAAAACS8AAAAJMAAAAAkxAAAACTIAAAAJMwAAAAk0AAAACTUAAAAJNgAAAAk3AAAACTgAAAAJOQAAAAk6AAAACTsAAAAJPAAAAAk9AAAACT4AAAAJPwAAAAlAAAAACUEAAAAJQgAAAAlDAAAACUQAAAAJRQAAAAlGAAAACUcAAAAJSAAAAAlJAAAACUoAAAAJSwAAAAlMAAAACU0AAAAJTgAAAAlPAAAACVAAAAAJUQAAAAlSAAAACVMAAAAJVAAAAAlVAAAACVYAAAAJVwAAAAlYAAAACVkAAAAJWgAAAAlbAAAACVwAAAAJXQAAAAleAAAACV8AAAAJYAAAAAlhAAAACWIAAAAJYwAAAAlkAAAACWUAAAAJZgAAAAlnAAAACWgAAAAJaQAAAAlqAAAACWsAAAAJbAAAAAltAAAACW4AAAAJbwAAAAlwAAAACXEAAAAJcgAAAAlzAAAACXQAAAAJdQAAAAl2AAAACXcAAAAJeAAAAAl5AAAACXoAAAAJewAAAAl8AAAACX0AAAAJfgAAAAl/AAAACYAAAAAJgQAAAAmCAAAACYMAAAAJhAAAAAmFAAAACYYAAAAJhwAAAAmIAAAACYkAAAAJigAAAAmLAAAACYwAAAAJjQAAAAmOAAAACY8AAAAJkAAAAAmRAAAACZIAAAAJkwAAAAmUAAAACZUAAAAJlgAAAAmXAAAACZgAAAAJmQAAAAmaAAAACZsAAAAJnAAAAAmdAAAACZ4AAAAJnwAAAAmgAAAACaEAAAAJogAAAAmjAAAACaQAAAAJpQAAAAmmAAAACacAAAAJqAAAAAmpAAAACaoAAAAJqwAAAAmsAAAACa0AAAAJrgAAAAmvAAAACbAAAAAJsQAAAAmyAAAACbMAAAAJtAAAAA1VBQoAAAAKSW5rUG9pbnRWMQQAAAABWAFZDlByZXNzdXJlRmFjdG9yCVRpbWVTdGFtcAAAAAAGBgsQAgAAAIACj1ilxmE/gKFPtvos0z8AAAA/AAAAAAAAAAABCwAAAAoAAACADhM7u79qP4ChT7b6LNM/AAAAPwAAAAAAAAAAAQwAAAAKAAAAMNeKoo8lhD+AoU+2+izTPwAAAD+7AAAAAAAAAAENAAAACgAAAADhbQxg4Io/gKFPtvos0z8AAAA/uwAAAAAAAAABDgAAAAoAAABo/broRWmWPwC5uwi8YdY/AAAAP8sAAAAAAAAAAQ8AAAAKAAAAiIVNlvMEnD8AubsIvGHWPwAAAD/LAAAAAAAAAAEQAAAACgAAAORKuXgnnqM/QOiTrT7L3D8AAAA/2wAAAAAAAAABEQAAAAoAAADkjoJP/mumP0Dok60+y9w/AAAAP9sAAAAAAAAAARIAAAAKAAAAVJXEQInoqj8AAAAAAADgPwAAAD/qAAAAAAAAAAETAAAACgAAAGzZjRdgtq0/AAAAAAAA4D8AAAA/+gAAAAAAAAABFAAAAAoAAAA8GrZ18UWuP+ALNqlgmuE/AAAAP/oAAAAAAAAAARUAAAAKAAAAKlGkkc/wsT/gCzapYJrhPwAAAD8KAQAAAAAAAAEWAAAACgAAAJJxuECYOLI/4As2qWCa4T8AAAA/CgEAAAAAAAABFwAAAAoAAAACNDFbTOezP8AXbFLBNOM/AAAAPxYBAAAAAAAAARgAAAAKAAAABtaVxjdOtT/AF2xSwTTjPwAAAD8mAQAAAAAAAAEZAAAACgAAANIWviTJ3bU/wBdsUsE04z8AAAA/NQEAAAAAAAABGgAAAAoAAADauCKQtES3P8Ajovshz+Q/AAAAPzUBAAAAAAAAARsAAAAKAAAAEhpfnQ4cuD/AI6L7Ic/kPwAAAD9FAQAAAAAAAAEcAAAACgAAABq8wwj6grk/wCOi+yHP5D8AAAA/VQEAAAAAAAABHQAAAAoAAABKHQAWVFq6P6Av2KSCaeY/AAAAP1UBAAAAAAAAAR4AAAAKAAAAIgCN39BQvD+gL9ikgmnmPwAAAD9kAQAAAAAAAAEfAAAACgAAAC6i8Uq8t70/oC/YpIJp5j8AAAA/ZAEAAAAAAAABIAAAAAoAAABmpZLDAfa/P6Av2KSCaeY/AAAAP3QBAAAAAAAAASEAAAAKAAAAf5PxP5KKwD+gL9ikgmnmPwAAAD90AQAAAAAAAAEiAAAACgAAAIc1Vqt98cE/IEdE90Oe6T8AAAA/hAEAAAAAAAABIwAAAAoAAACLhghh86TCPyBHRPdDnuk/AAAAP4QBAAAAAAAAASQAAAAKAAAAJwhZHRbEwz8gR0T3Q57pPwAAAD+TAQAAAAAAAAElAAAACgAAACtZC9OLd8Q/AFN6oKQ46z8AAAA/owEAAAAAAAABJgAAAAoAAABnC/qVWwLGPwBTeqCkOOs/AAAAP7IBAAAAAAAAAScAAAAKAAAA0ysORSRKxj8AU3qgpDjrPwAAAD+yAQAAAAAAAAEoAAAACgAAAAmNSlJ+Icc/AFN6oKQ46z8AAAA/wgEAAAAAAAABKQAAAAoAAABvrV4BR2nHPwBTeqCkOOs/AAAAP8IBAAAAAAAAASoAAAAKAAAAcU/DbDLQyD8AU3qgpDjrPwAAAD/SAQAAAAAAAAErAAAACgAAAKFfTcQW9Mg/AFN6oKQ46z8AAAA/0gEAAAAAAAABLAAAAAoAAAAR0RMpVe/JP+BesEkF0+w/AAAAP+EBAAAAAAAAAS0AAAAKAAAAd/En2B03yj/gXrBJBdPsPwAAAD/hAQAAAAAAAAEuAAAACgAAAHtC2o2T6so/4F6wSQXT7D8AAAA/8QEAAAAAAAABLwAAAAoAAABJgwLsJHrLP+BesEkF0+w/AAAAP/EBAAAAAAAAATAAAAAKAAAAF8QqSrYJzD/gXrBJBdPsPwAAAD8BAgAAAAAAAAExAAAACgAAAOsEU6hHmcw/4F6wSQXT7D8AAAA/EAIAAAAAAAABMgAAAAoAAACDNfGu9ATNP+BesEkF0+w/AAAAPxACAAAAAAAAATMAAAAKAAAAUXYZDYaUzT/gXrBJBdPsPwAAAD8gAgAAAAAAAAE0AAAACgAAAB+3QWsXJM4/4F6wSQXT7D8AAAA/IAIAAAAAAAABNQAAAAoAAAC9599xxI/OP+BesEkF0+w/AAAAPy8CAAAAAAAAATYAAAAKAAAAiygI0FUfzz/gXrBJBdPsPwAAAD8/AgAAAAAAAAE3AAAACgAAAPxMZxpKDdA/4F6wSQXT7D8AAAA/PwIAAAAAAAABOAAAAAoAAABibXvJElXQP+BesEkF0+w/AAAAP08CAAAAAAAAATkAAAAKAAAATLZoU5b20D/gXrBJBdPsPwAAAD9eAgAAAAAAAAE6AAAACgAAAOjmBlpDYtE/4F6wSQXT7D8AAAA/XgIAAAAAAAABOwAAAAoAAAA2UAiTj0vSP+BesEkF0+w/AAAAP24CAAAAAAAAATwAAAAKAAAA7ohrxS7J0j/gXrBJBdPsPwAAAD9uAgAAAAAAAAE9AAAACgAAADyhukgF/9I/4F6wSQXT7D8AAAA/fgIAAAAAAAABPgAAAAoAAADyKtAwGjDUP+BesEkF0+w/AAAAP40CAAAAAAAAAT8AAAAKAAAAqrTlGC9h1T/gXrBJBdPsPwAAAD+NAgAAAAAAAAFAAAAACgAAAHz1DXfA8NU/4F6wSQXT7D8AAAA/jQIAAAAAAAABQQAAAAoAAAAAb5kH8f3WP+BesEkF0+w/AAAAP50CAAAAAAAAAUIAAAAKAAAAHsgQ6VjD1z/gXrBJBdPsPwAAAD+dAgAAAAAAAAFDAAAACgAAAKJBnHmJ0Ng/4F6wSQXT7D8AAAA/rAIAAAAAAAABRAAAAAoAAADwWev8XwbZP+BesEkF0+w/AAAAP7wCAAAAAAAAAUUAAAAKAAAAqOMA5XQ32j/gXrBJBdPsPwAAAD+8AgAAAAAAAAFGAAAACgAAABAEFZQ9f9o/4F6wSQXT7D8AAAA/zAIAAAAAAAABRwAAAAoAAACUfaAkbozbPyBHRPdDnuk/AAAAP9sCAAAAAAAAAUgAAAAKAAAAxo0qfFKw2z8gR0T3Q57pPwAAAD/bAgAAAAAAAAFJAAAACgAAAMre3DHIY9w/QDsOTuMD6D8AAAA/6wIAAAAAAAABSgAAAAoAAADm5qFdunXcP0A7Dk7jA+g/AAAAP+sCAAAAAAAAAUsAAAAKAAAAMv/w4JCr3D+gL9ikgmnmPwAAAD/7AgAAAAAAAAFMAAAACgAAAGYPezh1z9w/oC/YpIJp5j8AAAA/+wIAAAAAAAABTQAAAAoAAAC0J8q7SwXdP8Ajovshz+Q/AAAAPxIDAAAAAAAAAU4AAAAKAAAA6DdUEzAp3T/AI6L7Ic/kPwAAAD8iAwAAAAAAAAFPAAAACgAAADZQo5YGX90/wBdsUsE04z8AAAA/IgMAAAAAAAABUAAAAAoAAABOWGjC+HDdP8AXbFLBNOM/AAAAPzEDAAAAAAAAAVEAAAAKAAAAgmjyGd2U3T/AF2xSwTTjPwAAAD8xAwAAAAAAAAFSAAAACgAAAIJo8hndlN0/4As2qWCa4T8AAAA/QQMAAAAAAAABUwAAAAoAAAC4eHxxwbjdPwAAAAAAAOA/AAAAP3ADAAAAAAAAAVQAAAAKAAAAoMFp+0Ra3j8AAAAAAADgPwAAAD+AAwAAAAAAAAFVAAAACgAAANLR81Ipft4/AAAAAAAA4D8AAAA/gAMAAAAAAAABVgAAAAoAAABWS3/jWYvfP8DQJ1t9ltk/AAAAP48DAAAAAAAAAVcAAAAKAAAAqGPOZjDB3z/A0CdbfZbZPwAAAD+PAwAAAAAAAAFYAAAACgAAAMn+NtMUi+A/wNAnW32W2T8AAAA/nwMAAAAAAAABWQAAAAoAAADwit4UAKbgP8DQJ1t9ltk/AAAAP64DAAAAAAAAAVoAAAAKAAAAskckXZgs4T/A0CdbfZbZPwAAAD++AwAAAAAAAAFbAAAACgAAAM1P6YiKPuE/wNAnW32W2T8AAAA/vgMAAAAAAAABXAAAAAoAAAAzcP03U4bhPwC5uwi8YdY/AAAAP84DAAAAAAAAAV0AAAAKAAAAZ4CHjzeq4T8AubsIvGHWPwAAAD/OAwAAAAAAAAFeAAAACgAAALaY1hIO4OE/ALm7CLxh1j8AAAA/3QMAAAAAAAABXwAAAAoAAADpqGBq8gPiP4ChT7b6LNM/AAAAP90DAAAAAAAAAWAAAAAKAAAAEDUIrN0e4j+AoU+2+izTPwAAAD/tAwAAAAAAAAFhAAAACgAAAERFkgPCQuI/AOTuIvCGyT8AAAA/7QMAAAAAAAABYgAAAAoAAABr0TlFrV3iPwDk7iLwhsk/AAAAP/0DAAAAAAAAAWMAAAAKAAAAhdn+cJ9v4j8A5O4i8IbJPwAAAD8MBAAAAAAAAAFkAAAACgAAAJ3hw5yRgeI/gLQWfm0dwz8AAAA/DAQAAAAAAAABZQAAAAoAAAC46YjIg5PiP4C0Fn5tHcM/AAAAPxwEAAAAAAAAAWYAAAAKAAAA0vFN9HWl4j+AtBZ+bR3DPwAAAD8cBAAAAAAAAAFnAAAACgAAAN51MApvruI/gLQWfm0dwz8AAAA/KwQAAAAAAAABaAAAAAoAAAD5ffU1YcDiPwAKfbLVZ7k/AAAAPzsEAAAAAAAAAWkAAAAKAAAABgLYS1rJ4j8ACn2y1We5PwAAAD9LBAAAAAAAAAFqAAAACgAAABSGumFT0uI/AAp9stVnuT8AAAA/SwQAAAAAAAABawAAAAoAAAAgCp13TNviPwAKfbLVZ7k/AAAAP0sEAAAAAAAAAWwAAAAKAAAAbiLs+iIR4z8ACn2y1We5PwAAAD9aBAAAAAAAAAFtAAAACgAAAAlTigHQfOM/AAp9stVnuT8AAAA/agQAAAAAAAABbgAAAAoAAAAjW08two7jPwAKfbLVZ7k/AAAAP3oEAAAAAAAAAW8AAAAKAAAAyw/QSWgD5D8ACn2y1We5PwAAAD96BAAAAAAAAAFwAAAACgAAAEC0xg4qVOQ/AAp9stVnuT8AAAA/iQQAAAAAAAABcQAAAAoAAAAcedGCtOzkPwAKfbLVZ7k/AAAAP5kEAAAAAAAAAXIAAAAKAAAAkR3IR3Y95T8ACn2y1We5PwAAAD+ZBAAAAAAAAAFzAAAACgAAAFTaDZAOxOU/gLQWfm0dwz8AAAA/qAQAAAAAAAABdAAAAAoAAACg8lwT5fnlP4C0Fn5tHcM/AAAAP6gEAAAAAAAAAXUAAAAKAAAAFpdT2KZK5j+AtBZ+bR3DPwAAAD+4BAAAAAAAAAF2AAAACgAAAFUrwEWEd+Y/gLQWfm0dwz8AAAA/uAQAAAAAAAABdwAAAAoAAABjr6JbfYDmP4C0Fn5tHcM/AAAAP8gEAAAAAAAAAXgAAAAKAAAAvkvU9Ey/5j+AtBZ+bR3DPwAAAD/XBAAAAAAAAAF5AAAACgAAAMvPtgpGyOY/gLQWfm0dwz8AAAA/1wQAAAAAAAABegAAAAoAAAAKZCN4I/XmP4C0Fn5tHcM/AAAAP+cEAAAAAAAAAXsAAAAKAAAAGegFjhz+5j+AtBZ+bR3DPwAAAD/nBAAAAAAAAAF8AAAACgAAACVs6KMVB+c/gLQWfm0dwz8AAAA/9wQAAAAAAAABfQAAAAoAAABzhDcn7DznP4C0Fn5tHcM/AAAAPxYFAAAAAAAAAX4AAAAKAAAAgAgaPeVF5z+AtBZ+bR3DPwAAAD8lBQAAAAAAAAF/AAAACgAAALZpVko/Heg/gLQWfm0dwz8AAAA/RQUAAAAAAAABgAAAAAoAAADuypJXmfToP4C0Fn5tHcM/AAAAP1QFAAAAAAAAAYEAAAAKAAAAVuumBmI86T+AtBZ+bR3DPwAAAD9kBQAAAAAAAAGCAAAACgAAALCH2J8xe+k/gLQWfm0dwz8AAAA/ZAUAAAAAAAABgwAAAAoAAABYPFm81+/pP4C0Fn5tHcM/AAAAP3QFAAAAAAAAAYQAAAAKAAAAtNiKVacu6j+AtBZ+bR3DPwAAAD+DBQAAAAAAAAGFAAAACgAAAFqNC3JNo+o/gLQWfm0dwz8AAAA/gwUAAAAAAAABhgAAAAoAAACopVr1I9nqP4C0Fn5tHcM/AAAAP4MFAAAAAAAAAYcAAAAKAAAAHkpRuuUp6z+AEsfHcvDPPwAAAD+TBQAAAAAAAAGIAAAACgAAACzOM9DeMus/gBLHx3Lwzz8AAAA/ogUAAAAAAAABiQAAAAoAAAB65oJTtWjrP4ASx8dy8M8/AAAAP7IFAAAAAAAAAYoAAAAKAAAAku5Hf6d66z+AEsfHcvDPPwAAAD+yBQAAAAAAAAGLAAAACgAAALh678CSles/gBLHx3Lwzz8AAAA/wgUAAAAAAAABjAAAAAoAAADE/tHWi57rP4ASx8dy8M8/AAAAP8IFAAAAAAAAAY0AAAAKAAAA4AaXAn6w6z+AEsfHcvDPPwAAAD/RBQAAAAAAAAGOAAAACgAAAO6KeRh3ues/gBLHx3Lwzz8AAAA/0QUAAAAAAAABjwAAAAoAAAAGkz5EacvrP4ASx8dy8M8/AAAAP+EFAAAAAAAAAZAAAAAKAAAAEhchWmLU6z+AEsfHcvDPPwAAAD/hBQAAAAAAAAGRAAAACgAAADAf5oVU5us/gBLHx3Lwzz8AAAA/8QUAAAAAAAABkgAAAAoAAABIJ6uxRvjrP4ASx8dy8M8/AAAAPwAGAAAAAAAAAZMAAAAKAAAAVKuNxz8B7D+AEsfHcvDPPwAAAD8ABgAAAAAAAAGUAAAACgAAAGIvcN04Cuw/gBLHx3Lwzz8AAAA/EAYAAAAAAAABlQAAAAoAAACIuxcfJCXsP4ASx8dy8M8/AAAAPxAGAAAAAAAAAZYAAAAKAAAAvMuhdghJ7D+AEsfHcvDPPwAAAD8fBgAAAAAAAAGXAAAACgAAAP5fDuTldew/gBLHx3Lwzz8AAAA/HwYAAAAAAAABmAAAAAoAAABwBAWpp8bsP4ASx8dy8M8/AAAAPy8GAAAAAAAAAZkAAAAKAAAAigzK1JnY7D+AEsfHcvDPPwAAAD8/BgAAAAAAAAGaAAAACgAAAE7JDx0yX+0/gBLHx3Lwzz8AAAA/PwYAAAAAAAABmwAAAAoAAAB0VbdeHXrtP4ASx8dy8M8/AAAAP04GAAAAAAAAAZwAAAAKAAAAKo4akbz37T+AEsfHcvDPPwAAAD9eBgAAAAAAAAGdAAAACgAAAFAawtKnEu4/gBLHx3Lwzz8AAAA/XgYAAAAAAAABngAAAAoAAAC6OtaBcFruP4ASx8dy8M8/AAAAP24GAAAAAAAAAZ8AAAAKAAAA0kKbrWJs7j+AEsfHcvDPPwAAAD9uBgAAAAAAAAGgAAAACgAAABLXBxtAme4/gBLHx3Lwzz8AAAA/fQYAAAAAAAABoQAAAAoAAAAu38xGMqvuP4ASx8dy8M8/AAAAP30GAAAAAAAAAaIAAAAKAAAAXu9WnhbP7j8A5O4i8IbJPwAAAD+NBgAAAAAAAAGjAAAACgAAAHr3G8oI4e4/AOTuIvCGyT8AAAA/jQYAAAAAAAABpAAAAAoAAACW/+D1+vLuPwDk7iLwhsk/AAAAP5wGAAAAAAAAAaUAAAAKAAAAyA9rTd8W7z8A5O4i8IbJPwAAAD+sBgAAAAAAAAGmAAAACgAAANKTTWPYH+8/gLQWfm0dwz8AAAA/rAYAAAAAAAABpwAAAAoAAADumxKPyjHvP4C0Fn5tHcM/AAAAP7wGAAAAAAAAAagAAAAKAAAACqTXurxD7z+AtBZ+bR3DPwAAAD+8BgAAAAAAAAGpAAAACgAAABQoutC1TO8/gLQWfm0dwz8AAAA/ywYAAAAAAAABqgAAAAoAAAAirJzmrlXvP4C0Fn5tHcM/AAAAP9sGAAAAAAAAAasAAAAKAAAAPrRhEqFn7z+AtBZ+bR3DPwAAAD/bBgAAAAAAAAGsAAAACgAAAEg4RCiacO8/gLQWfm0dwz8AAAA/6wYAAAAAAAABrQAAAAoAAABWvCY+k3nvP4C0Fn5tHcM/AAAAP+sGAAAAAAAAAa4AAAAKAAAAZEAJVIyC7z8ACn2y1We5PwAAAD/6BgAAAAAAAAGvAAAACgAAAHDE62mFi+8/AAp9stVnuT8AAAA/+gYAAAAAAAABsAAAAAoAAACk1HXBaa/vPwAKfbLVZ7k/AAAAPwoHAAAAAAAAAbEAAAAKAAAAslhY12K47z8ACn2y1We5PwAAAD8ZBwAAAAAAAAGyAAAACgAAAORo4i5H3O8/AAp9stVnuT8AAAA/KQcAAAAAAAABswAAAAoAAAD07MREQOXvPwAKfbLVZ7k/AAAAPykHAAAAAAAAAbQAAAAKAAAA/nCnWjnu7z8ACn2y1We5PwAAAD8pBwAAAAAAAAs="/>
</p:tagLst>
</file>

<file path=ppt/tags/tag2.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46145|recordLength=46232|start=0|end=46145|audioFormat={00001610-0000-0010-8000-00AA00389B71}|audioRate=44100|muted=false|volume=0.8|fadeIn=0|fadeOut=0|videoFormat={34363248-0000-0010-8000-00AA00389B71}|videoRate=15|videoWidth=256|videoHeight=256"/>
</p:tagLst>
</file>

<file path=ppt/tags/tag20.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4037|recordLength=4126|start=0|end=4037|audioFormat={00001610-0000-0010-8000-00AA00389B71}|audioRate=44100|muted=false|volume=0.8|fadeIn=0|fadeOut=0|videoFormat={34363248-0000-0010-8000-00AA00389B71}|videoRate=15|videoWidth=256|videoHeight=256"/>
</p:tagLst>
</file>

<file path=ppt/tags/tag21.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U3MjAuMCwgQ3VsdHVyZT1uZXV0cmFsLCBQdWJsaWNLZXlUb2tlbj0zMWJmMzg1NmFkMzY0ZTM1BQEAAAALSW5rTWF0dGVyVjEEAAAABVNjYWxlDUxpc3RgMStfaXRlbXMMTGlzdGAxK19zaXplD0xpc3RgMStfdmVyc2lvbgAEAAALF1NoYXJlZC5JbmtpbmcuSW5rQXRvbVtdAgAAAAgIAgAAAHtrQz8JAwAAAAEAAAAGAAAABwMAAAAAAQAAAAQAAAAECUlua0F0b21WMQIAAAAJBAAAAA0DBQQAAAALUGVuU3Ryb2tlVjEEAAAACkF0dHJpYnV0ZXMFVHJhY2UJU3RhcnRUaW1lBFR5cGUEBAAED1BlbkF0dHJpYnV0ZXNWMQIAAAAKSW5rVHJhY2VWMQIAAAAQDEFjdGlvblR5cGVWMQIAAAACAAAACQUAAAAJBgAAANwGAAAAAAAABfn///8MQWN0aW9uVHlwZVYxAQAAAAd2YWx1ZV9fAAgCAAAAAAAAAAUFAAAAD1BlbkF0dHJpYnV0ZXNWMQoAAAAHX2NvbG9yQQdfY29sb3JSB19jb2xvckcHX2NvbG9yQgpGaXRUb0N1cnZlBkhlaWdodA5JZ25vcmVQcmVzc3VyZQ1Jc0hpZ2hsaWdodGVyBVNoYXBlBVdpZHRoAAAAAAAAAAAEAAICAgIBBgEBDEJydXNoU2hhcGVWMQIAAAAGAgAAAP/7sEEAAAAAAAAACEAAAAX4////DEJydXNoU2hhcGVWMQEAAAAHdmFsdWVfXwAIAgAAAAEAAAAAAAAAAAAIQAUGAAAACklua1RyYWNlVjEDAAAADUxpc3RgMStfaXRlbXMMTGlzdGAxK19zaXplD0xpc3RgMStfdmVyc2lvbgQAABhTaGFyZWQuSW5raW5nLklua1BvaW50W10CAAAACAgCAAAACQkAAAAsAAAALAAAAAcJAAAAAAEAAABAAAAABApJbmtQb2ludFYxAgAAAAkKAAAACQsAAAAJDAAAAAkNAAAACQ4AAAAJDwAAAAkQAAAACREAAAAJEgAAAAkTAAAACRQAAAAJFQAAAAkWAAAACRcAAAAJGAAAAAkZAAAACRoAAAAJGwAAAAkcAAAACR0AAAAJHgAAAAkfAAAACSAAAAAJIQAAAAkiAAAACSMAAAAJJAAAAAklAAAACSYAAAAJJwAAAAkoAAAACSkAAAAJKgAAAAkrAAAACSwAAAAJLQAAAAkuAAAACS8AAAAJMAAAAAkxAAAACTIAAAAJMwAAAAk0AAAACTUAAAANFAUKAAAACklua1BvaW50VjEEAAAAAVgBWQ5QcmVzc3VyZUZhY3RvcglUaW1lU3RhbXAAAAAABgYLEAIAAACAvtvxeBZ9PwDPo28i5r0/AAAAPwAAAAAAAAAAAQsAAAAKAAAAUPa756Uqrz8Az6NvIua9PwAAAD+MAAAAAAAAAAEMAAAACgAAAIgUXk/kFrU/AM+jbyLmvT8AAAA/jAAAAAAAAAABDQAAAAoAAAB4Op5YPlm9PwAPvIo0kdY/AAAAP4wAAAAAAAAAAQ4AAAAKAAAA/D5PpgsExj/A1XCGH1faPwAAAD+cAAAAAAAAAAEPAAAACgAAAPxR76o4Jco/QJXHPHDU4j8AAAA/qwAAAAAAAAABEAAAAAoAAAAEvee9hG7RP0CVxzxw1OI/AAAAP6sAAAAAAAAAAREAAAAKAAAAiMY3QBt/0z8AXHw4W5rmPwAAAD+7AAAAAAAAAAESAAAACgAAADzUx1GfetY/YL9WtlB96D8AAAA/uwAAAAAAAAABEwAAAAoAAABk1zd90SrXP2C/VrZQfeg/AAAAP8sAAAAAAAAAARQAAAAKAAAA8OFXYyN22T9gv1a2UH3oPwAAAD/aAAAAAAAAAAEVAAAACgAAABDk9yqa69k/YL9WtlB96D8AAAA/2gAAAAAAAAABFgAAAAoAAABU6QceQxHbP2C/VrZQfeg/AAAAP+oAAAAAAAAAARcAAAAKAAAAdOun5bmG2z9gv1a2UH3oPwAAAD/qAAAAAAAAAAEYAAAACgAAAHzsd0l1wds/YL9WtlB96D8AAAA/CQEAAAAAAAABGQAAAAoAAACM7UetMPzbP2C/VrZQfeg/AAAAPxkBAAAAAAAAARoAAAAKAAAAqO/ndKdx3D9gv1a2UH3oPwAAAD8oAQAAAAAAAAEbAAAACgAAAPz1x8sL0t0/YL9WtlB96D8AAAA/OAEAAAAAAAABHAAAAAoAAABE+9e+tPfeP2C/VrZQfeg/AAAAPzgBAAAAAAAAAR0AAAAKAAAAbgNkBOG+4D9gv1a2UH3oPwAAAD9IAQAAAAAAAAEeAAAACgAAAEoKLA2jPOI/YL9WtlB96D8AAAA/SAEAAAAAAAABHwAAAAoAAAD8DYTqMgrjP2C/VrZQfeg/AAAAP1cBAAAAAAAAASAAAAAKAAAA0BRM8/SH5D9AhguyO0PsPwAAAD9XAQAAAAAAAAEhAAAACgAAAIIYpNCEVeU/QIYLsjtD7D8AAAA/ZwEAAAAAAAABIgAAAAoAAADMHbTDLXvmP0CGC7I7Q+w/AAAAP3cBAAAAAAAAASMAAAAKAAAAbCA8PQIO5z9AhguyO0PsPwAAAD93AQAAAAAAAAEkAAAACgAAAKYkfMzv+Oc/QIYLsjtD7D8AAAA/hgEAAAAAAAABJQAAAAoAAADAJhyUZm7oP0CGC7I7Q+w/AAAAP4YBAAAAAAAAASYAAAAKAAAA+CpcI1RZ6T9AhguyO0PsPwAAAD+WAQAAAAAAAAEnAAAACgAAAI4sFDltsek/QIYLsjtD7D8AAAA/lgEAAAAAAAABKAAAAAoAAAAYLfzqys7pP0CGC7I7Q+w/AAAAP6UBAAAAAAAAASkAAAAKAAAA0jEkLBbX6j9AhguyO0PsPwAAAD+1AQAAAAAAAAEqAAAACgAAAFwyDN5z9Oo/QIYLsjtD7D8AAAA/tQEAAAAAAAABKwAAAAoAAAAONmS7A8LrPwBcfDhbmuY/AAAAP8UBAAAAAAAAASwAAAAKAAAAsjjsNNhU7D+A+KG6ZbfkPwAAAD/UAQAAAAAAAAEtAAAACgAAALw5vJiTj+w/gPihumW35D8AAAA/1AEAAAAAAAABLgAAAAoAAABuPRR2I13tP4CcJYIKHd4/AAAAP+QBAAAAAAAAAS8AAAAKAAAA9j38J4F67T+AnCWCCh3ePwAAAD/kAQAAAAAAAAEwAAAACgAAAKRBVAURSO4/AA+8ijSR1j8AAAA/9AEAAAAAAAABMQAAAAoAAAAsQjy3bmXuPwAPvIo0kdY/AAAAP/QBAAAAAAAAATIAAAAKAAAAVkWs4qAV7z9ASAePScvSPwAAAD8DAgAAAAAAAAEzAAAACgAAAGhGfEZcUO8/QEgHj0nL0j8AAAA/AwIAAAAAAAABNAAAAAoAAAD6RzRcdajvPwACpSa9Cs4/AAAAPxMCAAAAAAAAATUAAAAKAAAAhEgcDtPF7z8AAqUmvQrOPwAAAD8iAgAAAAAAAAs="/>
</p:tagLst>
</file>

<file path=ppt/tags/tag22.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30139|recordLength=30186|start=0|end=30139|audioFormat={00001610-0000-0010-8000-00AA00389B71}|audioRate=44100|muted=false|volume=0.8|fadeIn=0|fadeOut=0|videoFormat={34363248-0000-0010-8000-00AA00389B71}|videoRate=15|videoWidth=256|videoHeight=256"/>
</p:tagLst>
</file>

<file path=ppt/tags/tag23.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U3MjAuMCwgQ3VsdHVyZT1uZXV0cmFsLCBQdWJsaWNLZXlUb2tlbj0zMWJmMzg1NmFkMzY0ZTM1BQEAAAALSW5rTWF0dGVyVjEEAAAABVNjYWxlDUxpc3RgMStfaXRlbXMMTGlzdGAxK19zaXplD0xpc3RgMStfdmVyc2lvbgAEAAALF1NoYXJlZC5JbmtpbmcuSW5rQXRvbVtdAgAAAAgIAgAAABrrQz8JAwAAAAIAAAAFAAAABwMAAAAAAQAAAAQAAAAECUlua0F0b21WMQIAAAAJBAAAAAkFAAAADQIFBAAAAAtQZW5TdHJva2VWMQQAAAAKQXR0cmlidXRlcwVUcmFjZQlTdGFydFRpbWUEVHlwZQQEAAQPUGVuQXR0cmlidXRlc1YxAgAAAApJbmtUcmFjZVYxAgAAABAMQWN0aW9uVHlwZVYxAgAAAAIAAAAJBgAAAAkHAAAA5hUAAAAAAAAF+P///wxBY3Rpb25UeXBlVjEBAAAAB3ZhbHVlX18ACAIAAAAAAAAAAQUAAAAEAAAACQkAAAAJCgAAAOM1AAAAAAAAAfX////4////AAAAAAUGAAAAD1BlbkF0dHJpYnV0ZXNWMQoAAAAHX2NvbG9yQQdfY29sb3JSB19jb2xvckcHX2NvbG9yQgpGaXRUb0N1cnZlBkhlaWdodA5JZ25vcmVQcmVzc3VyZQ1Jc0hpZ2hsaWdodGVyBVNoYXBlBVdpZHRoAAAAAAAAAAAEAAICAgIBBgEBDEJydXNoU2hhcGVWMQIAAAAGAgAAAP/7sEEAAAAAAAAACEAAAAX0////DEJydXNoU2hhcGVWMQEAAAAHdmFsdWVfXwAIAgAAAAEAAAAAAAAAAAAIQAUHAAAACklua1RyYWNlVjEDAAAADUxpc3RgMStfaXRlbXMMTGlzdGAxK19zaXplD0xpc3RgMStfdmVyc2lvbgQAABhTaGFyZWQuSW5raW5nLklua1BvaW50W10CAAAACAgCAAAACQ0AAAARAAAAEQAAAAEJAAAABgAAAP/7sEEAAAAAAAAACEAAAAHy////9P///wEAAAAAAAAAAAAIQAEKAAAABwAAAAkPAAAAEwAAABMAAAAHDQAAAAABAAAAIAAAAAQKSW5rUG9pbnRWMQIAAAAJEAAAAAkRAAAACRIAAAAJEwAAAAkUAAAACRUAAAAJFgAAAAkXAAAACRgAAAAJGQAAAAkaAAAACRsAAAAJHAAAAAkdAAAACR4AAAAJHwAAAAkgAAAADQ8HDwAAAAABAAAAIAAAAAQKSW5rUG9pbnRWMQIAAAAJIQAAAAkiAAAACSMAAAAJJAAAAAklAAAACSYAAAAJJwAAAAkoAAAACSkAAAAJKgAAAAkrAAAACSwAAAAJLQAAAAkuAAAACS8AAAAJMAAAAAkxAAAACTIAAAAJMwAAAA0NBRAAAAAKSW5rUG9pbnRWMQQAAAABWAFZDlByZXNzdXJlRmFjdG9yCVRpbWVTdGFtcAAAAAAGBgsQAgAAAEgMMrS61Og/SJREt52Bxj8AAAA/AAAAAAAAAAABEQAAABAAAABIeG6pufboP0iURLedgcY/AAAAPwAAAAAAAAAAARIAAAAQAAAAQOSqnrgY6T+Ydbgxrm/IPwAAAD9uAAAAAAAAAAETAAAAEAAAADhQ55O3Ouk/uAtbgw65yT8AAAA/jQAAAAAAAAABFAAAABAAAAA4UOeTtzrpP+hWLKy+Xco/AAAAP58AAAAAAAAAARUAAAAQAAAAOFDnk7c66T/4of3UbgLLPwAAAD87AQAAAAAAAAEWAAAAEAAAADC8I4m2XOk/6FYsrL5dyj8AAAA/agEAAAAAAAABFwAAABAAAAAsKGB+tX7pP+hWLKy+Xco/AAAAP3kBAAAAAAAAARgAAAAQAAAA6F+8EqvS6j/IHC7rLErDPwAAAD+oAQAAAAAAAAEZAAAAEAAAALxTY8ejwOs/WKUXH7wSwD8AAAA/qAEAAAAAAAABGgAAABAAAAC8v5+8ouLrP4C0jOwX3L4/AAAAP7gBAAAAAAAAARsAAAAQAAAAcGM4RpdY7T/wAnhfFZG0PwAAAD/XAQAAAAAAAAEcAAAAEAAAAGTPdDuWeu0/cECQavS0sD8AAAA/1wEAAAAAAAABHQAAABAAAAA0L1jljYruP+CixqQljKQ/AAAAP+cBAAAAAAAAAR4AAAAQAAAAELfCpIdW7z/A4mMvRoKUPwAAAD8GAgAAAAAAAAEfAAAAEAAAAASPO4+Fmu8/gGGeRIduhD8AAAA/FgIAAAAAAAABIAAAABAAAAD8+neEhLzvP4BhnkSHboQ/AAAAP0UCAAAAAAAAASEAAAAQAAAAAEIB4t7egD8qpXloNcDtPwAAAD8AAAAAAAAAAAEiAAAAEAAAAABAHDGcXok/QvBKkeVk7j8AAAA/jQAAAAAAAAABIwAAABAAAAAAnxvALO+QP5bo569p4O4/AAAAP5wAAAAAAAAAASQAAAAQAAAAAB+pZwsvlT8mjlDEwTLvPwAAAD+7AAAAAAAAAAElAAAAEAAAAAAfqWcLL5U/sjO52BmF7z8AAAA/ywAAAAAAAAABJgAAABAAAAAAH6lnCy+VP3aG7eJFru8/AAAAP/oAAAAAAAAAAScAAAAQAAAAgJ02D+pumT92hu3iRa7vPwAAAD/3AQAAAAAAAAEoAAAAEAAAAEDFktBeC7I/zpWzpT237j8AAAA/BgIAAAAAAAABKQAAABAAAAAAg3RzC6u8P+73rXJh6e0/AAAAPyUCAAAAAAAAASoAAAAQAAAAsHA5NmAdwz/arNxJsUTtPwAAAD81AgAAAAAAAAErAAAAEAAAAFCADrVTtcQ/Sgd0NVny7D8AAAA/VAIAAAAAAAABLAAAABAAAACgT6qHNm3IPza8ogypTew/AAAAP3QCAAAAAAAAAS0AAAAQAAAAIL9isCEVyz+qFjr4UPvrPwAAAD+TAgAAAAAAAAEuAAAAEAAAAPAeRloZJcw/4sMF7iTS6z8AAAA/kwIAAAAAAAABLwAAABAAAADwftvVd7rQP47LaM+gVus/AAAAP7ICAAAAAAAAATAAAAAQAAAAwN6+f2/K0T/KeDTFdC3rPwAAAD/CAgAAAAAAAAExAAAAEAAAALi2N2ptDtI/yng0xXQt6z8AAAA/4QIAAAAAAAABMgAAABAAAACIPqIpZ9rSPwYmALtIBOs/AAAAPy8DAAAAAAAAATMAAAAQAAAAiD6iKWfa0j8+08uwHNvqPwAAAD8/AwAAAAAAAAs="/>
</p:tagLst>
</file>

<file path=ppt/tags/tag24.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33763|recordLength=33828|start=0|end=33763|audioFormat={00001610-0000-0010-8000-00AA00389B71}|audioRate=44100|muted=false|volume=0.8|fadeIn=0|fadeOut=0|videoFormat={34363248-0000-0010-8000-00AA00389B71}|videoRate=15|videoWidth=256|videoHeight=256"/>
</p:tagLst>
</file>

<file path=ppt/tags/tag25.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U3MjAuMCwgQ3VsdHVyZT1uZXV0cmFsLCBQdWJsaWNLZXlUb2tlbj0zMWJmMzg1NmFkMzY0ZTM1BQEAAAALSW5rTWF0dGVyVjEEAAAABVNjYWxlDUxpc3RgMStfaXRlbXMMTGlzdGAxK19zaXplD0xpc3RgMStfdmVyc2lvbgAEAAALF1NoYXJlZC5JbmtpbmcuSW5rQXRvbVtdAgAAAAgIAgAAAHtrQz8JAwAAAAQAAAAJAAAABwMAAAAAAQAAAAQAAAAECUlua0F0b21WMQIAAAAJBAAAAAkFAAAACQYAAAAJBwAAAAUEAAAAC1BlblN0cm9rZVYxBAAAAApBdHRyaWJ1dGVzBVRyYWNlCVN0YXJ0VGltZQRUeXBlBAQABA9QZW5BdHRyaWJ1dGVzVjECAAAACklua1RyYWNlVjECAAAAEAxBY3Rpb25UeXBlVjECAAAAAgAAAAkIAAAACQkAAACHBQAAAAAAAAX2////DEFjdGlvblR5cGVWMQEAAAAHdmFsdWVfXwAIAgAAAAAAAAABBQAAAAQAAAAJCwAAAAkMAAAA7QoAAAAAAAAB8/////b///8AAAAAAQYAAAAEAAAACQ4AAAAJDwAAAKE6AAAAAAAAAfD////2////AAAAAAEHAAAABAAAAAkRAAAACRIAAAARQQAAAAAAAAHt////9v///wAAAAAFCAAAAA9QZW5BdHRyaWJ1dGVzVjEKAAAAB19jb2xvckEHX2NvbG9yUgdfY29sb3JHB19jb2xvckIKRml0VG9DdXJ2ZQZIZWlnaHQOSWdub3JlUHJlc3N1cmUNSXNIaWdobGlnaHRlcgVTaGFwZQVXaWR0aAAAAAAAAAAABAACAgICAQYBAQxCcnVzaFNoYXBlVjECAAAABgIAAAD/+7BBAAAAAAAAAAhAAAAF7P///wxCcnVzaFNoYXBlVjEBAAAAB3ZhbHVlX18ACAIAAAABAAAAAAAAAAAACEAFCQAAAApJbmtUcmFjZVYxAwAAAA1MaXN0YDErX2l0ZW1zDExpc3RgMStfc2l6ZQ9MaXN0YDErX3ZlcnNpb24EAAAYU2hhcmVkLklua2luZy5JbmtQb2ludFtdAgAAAAgIAgAAAAkVAAAAHwAAAB8AAAABCwAAAAgAAAD/+7BBAAAAAAAAAAhAAAAB6v///+z///8BAAAAAAAAAAAACEABDAAAAAkAAAAJFwAAAA8AAAAPAAAAAQ4AAAAIAAAA//uwQQAAAAAAAAAIQAAAAej////s////AQAAAAAAAAAAAAhAAQ8AAAAJAAAACRkAAAAdAAAAHQAAAAERAAAACAAAAP/7sEEAAAAAAAAACEAAAAHm////7P///wEAAAAAAAAAAAAIQAESAAAACQAAAAkbAAAAFQAAABUAAAAHFQAAAAABAAAAIAAAAAQKSW5rUG9pbnRWMQIAAAAJHAAAAAkdAAAACR4AAAAJHwAAAAkgAAAACSEAAAAJIgAAAAkjAAAACSQAAAAJJQAAAAkmAAAACScAAAAJKAAAAAkpAAAACSoAAAAJKwAAAAksAAAACS0AAAAJLgAAAAkvAAAACTAAAAAJMQAAAAkyAAAACTMAAAAJNAAAAAk1AAAACTYAAAAJNwAAAAk4AAAACTkAAAAJOgAAAAoHFwAAAAABAAAAEAAAAAQKSW5rUG9pbnRWMQIAAAAJOwAAAAk8AAAACT0AAAAJPgAAAAk/AAAACUAAAAAJQQAAAAlCAAAACUMAAAAJRAAAAAlFAAAACUYAAAAJRwAAAAlIAAAACUkAAAAKBxkAAAAAAQAAACAAAAAECklua1BvaW50VjECAAAACUoAAAAJSwAAAAlMAAAACU0AAAAJTgAAAAlPAAAACVAAAAAJUQAAAAlSAAAACVMAAAAJVAAAAAlVAAAACVYAAAAJVwAAAAlYAAAACVkAAAAJWgAAAAlbAAAACVwAAAAJXQAAAAleAAAACV8AAAAJYAAAAAlhAAAACWIAAAAJYwAAAAlkAAAACWUAAAAJZgAAAA0DBxsAAAAAAQAAACAAAAAECklua1BvaW50VjECAAAACWcAAAAJaAAAAAlpAAAACWoAAAAJawAAAAlsAAAACW0AAAAJbgAAAAlvAAAACXAAAAAJcQAAAAlyAAAACXMAAAAJdAAAAAl1AAAACXYAAAAJdwAAAAl4AAAACXkAAAAJegAAAAl7AAAADQsFHAAAAApJbmtQb2ludFYxBAAAAAFYAVkOUHJlc3N1cmVGYWN0b3IJVGltZVN0YW1wAAAAAAYGCxACAAAAEJ+EO1FOqD+AvP4RarJzPwAAAD8AAAAAAAAAAAEdAAAAHAAAALDD+be/Jac/gPW1X7yjfT8AAAA/AAAAAAAAAAABHgAAABwAAADA0UU3Z8KbP+CTiQBznqI/AAAAP24AAAAAAAAAAR8AAAAcAAAA4BowMERxmT8gSa7d8VimPwAAAD99AAAAAAAAAAEgAAAAHAAAACBkGikhIJc/UDBlJxyXpz8AAAA/fQAAAAAAAAABIQAAABwAAAAgZBopISCXP3AXHHFG1ag/AAAAP5wAAAAAAAAAASIAAAAcAAAAIGQaKSEglz+g5YkEm1GrPwAAAD/DAAAAAAAAAAEjAAAAHAAAACBkGikhIJc/sMxATsWPrD8AAAA/wwAAAAAAAAABJAAAABwAAAAgZBopISCXP+CaruEZDK8/AAAAP+IAAAAAAAAAASUAAAAcAAAAIGQaKSEglz+gG0WEYQKyPwAAAD8BAQAAAAAAAAEmAAAAHAAAAMDRRTdnwps/mCv8zx+atz8AAAA/EQEAAAAAAAABJwAAABwAAACAn7iiVjKgP8ASsxlK2Lg/AAAAPxEBAAAAAAAAASgAAAAcAAAA8HpDJuhaoT+QO7Mb3jG9PwAAAD8wAQAAAAAAAAEpAAAAHAAAAFBWzql5g6I/oCJqZQhwvj8AAAA/QAEAAAAAAAABKgAAABwAAABQVs6peYOiP2j4a3wudsA/AAAAP08BAAAAAAAAASsAAAAcAAAAUFbOqXmDoj80stkOucXAPwAAAD9PAQAAAAAAAAEsAAAAHAAAALAxWS0LrKM/KDq1NJiRwz8AAAA/bwEAAAAAAAABLQAAABwAAACwMVktC6yjP0AhbH7Cz8Q/AAAAP44BAAAAAAAAAS4AAAAcAAAAsDFZLQusoz8M29kQTR/FPwAAAD+OAQAAAAAAAAEvAAAAHAAAALAxWS0LrKM/XAgjyOwNxj8AAAA/rQEAAAAAAAABMAAAABwAAACwMVktC6yjPyTCkFp3XcY/AAAAP60BAAAAAAAAATEAAAAcAAAAsDFZLQusoz/se/7sAa3GPwAAAD+9AQAAAAAAAAEyAAAAHAAAALAxWS0LrKM/sDVsf4z8xj8AAAA/3AEAAAAAAAABMwAAABwAAABQVs6peYOiP4Dv2REXTMc/AAAAP9wBAAAAAAAAATQAAAAcAAAAwNFFN2fCmz/QHCPJtjrIPwAAAD/7AQAAAAAAAAE1AAAAHAAAAMDRRTdnwps/kNaQW0GKyD8AAAA/+wEAAAAAAAABNgAAABwAAAAgZBopISCXPyBKbIBWKck/AAAAPwsCAAAAAAAAATcAAAAcAAAAYK0EIv7OlD8gSmyAVinJPwAAAD8aAgAAAAAAAAE4AAAAHAAAAMAShxkqt4s/VBjaE6ulyz8AAAA/OgIAAAAAAAABOQAAABwAAAAApVsL5BSHPzS5/u9fM80/AAAAP1kCAAAAAAAAAToAAAAcAAAAAKVbC+QUhz/4cmyC6oLNPwAAAD9pAgAAAAAAAAE7AAAAHAAAACq3SW4oNdo/p3gbpUcq4T8AAAA/AAAAAAAAAAABPAAAABwAAACaErueOlraP6d4G6VHKuE/AAAAPwAAAAAAAAAAAT0AAAAcAAAAipLU8bld2z+neBulRyrhPwAAAD9OAAAAAAAAAAE+AAAAHAAAAIJbPooTHt4/p3gbpUcq4T8AAAA/XgAAAAAAAAABPwAAABwAAADKbZIbSo3eP6d4G6VHKuE/AAAAP14AAAAAAAAAAUAAAAAcAAAAK1L6jXX04T+LVVLuDFLhPwAAAD99AAAAAAAAAAFBAAAAHAAAAHmtnmSGIOQ/Tw/AgJeh4T8AAAA/jQAAAAAAAAABQgAAABwAAAC3f3+ffBHlP8F9WyV6teE/AAAAP5wAAAAAAAAAAUMAAAAcAAAAKeTNvih15z+HN8m3BAXiPwAAAD+sAAAAAAAAAAFEAAAAHAAAAAOkjQ7n/ek/94fbJd/L4j8AAAA/ywAAAAAAAAABRQAAABwAAADzI6dhZgHrPzGw5FxML+M/AAAAP+sAAAAAAAAAAUYAAAAcAAAAmVH5zG4X7D+F+7ZK9GrjPwAAAD8KAQAAAAAAAAFHAAAAHAAAAAetav2APOw/92lS79Z+4z8AAAA/CgEAAAAAAAABSAAAABwAAADx7BD6v8HtP021JN1+uuM/AAAAPykBAAAAAAAAAUkAAAAcAAAAqZpJEknU7T9NtSTdfrrjPwAAAD8pAQAAAAAAAAFKAAAAHAAAAIC5ssEjXHI/R3kScG4g5T8AAAA/AAAAAAAAAAABSwAAABwAAACAubLBI1xyP/UPt0u+l+U/AAAAP14AAAAAAAAAAUwAAAAcAAAAgLmywSNccj/TzmRee3LmPwAAAD99AAAAAAAAAAFNAAAAHAAAAIC5ssEjXHI/e2UJOsvp5j8AAAA/jQAAAAAAAAABTgAAABwAAACAubLBI1xyP5dqSbr9dOc/AAAAP5wAAAAAAAAAAU8AAAAcAAAAgLmywSNccj8j3iTfEhToPwAAAD+sAAAAAAAAAAFQAAAAHAAAAACUCd6voHs/sVEABCiz6D8AAAA/ywAAAAAAAAABUQAAABwAAAAAlAner6B7P3kLbpayAuk/AAAAP8sAAAAAAAAAAVIAAAAcAAAAAJQJ3q+gez89xdsoPVLpPwAAAD/qAAAAAAAAAAFTAAAAHAAAAACUCd6voHs/IaIScgJ66T8AAAA/CgEAAAAAAAABVAAAABwAAABANzD9nXKCPyGiEnICeuk/AAAAPwoBAAAAAAAAAVUAAAAcAAAAQDcw/Z1ygj+VEK4W5Y3pPwAAAD8ZAQAAAAAAAAFWAAAAHAAAAEA3MP2dcoI/W8obqW/d6T8AAAA/RQEAAAAAAAABVwAAABwAAABANzD9nXKCP8k4t01S8ek/AAAAP0UBAAAAAAAAAVgAAAAcAAAAQDcw/Z1ygj+vFe6WFxnqPwAAAD9lAQAAAAAAAAFZAAAAHAAAAEA3MP2dcoI/A2HAhL9U6j8AAAA/dAEAAAAAAAABWgAAABwAAABANzD9nXKCPzuJybssuOo/AAAAP4QBAAAAAAAAAVsAAAAcAAAAQDcw/Z1ygj87a0CFJGvrPwAAAD+jAQAAAAAAAAFcAAAAHAAAAEA3MP2dcoI/G0h3zumS6z8AAAA/owEAAAAAAAABXQAAABwAAAAApVsL5BSHPzdNt04cHuw/AAAAP8IBAAAAAAAAAV4AAAAcAAAAAKVbC+QUhz9vdcCFiYHsPwAAAD/CAQAAAAAAAAFfAAAAHAAAAAClWwvkFIc/HQxlYdn47D8AAAA/4gEAAAAAAAABYAAAABwAAAAApVsL5BSHP+HF0vNjSO0/AAAAPwECAAAAAAAAAWEAAAAcAAAAAKVbC+QUhz8zEaXhC4TtPwAAAD8BAgAAAAAAAAFiAAAAHAAAAAClWwvkFIc/F+7bKtGr7T8AAAA/AQIAAAAAAAABYwAAABwAAADAEocZKreLP/usiT2Ohu4/AAAAPyACAAAAAAAAAWQAAAAcAAAAwBKHGSq3iz+HIGVioyXvPwAAAD8/AgAAAAAAAAFlAAAAHAAAAMAShxkqt4s/oyWl4tWw7z8AAAA/XwIAAAAAAAABZgAAABwAAADAEocZKreLP4cC3Cub2O8/AAAAP24CAAAAAAAAAWcAAAAcAAAA1exDoL7I7z+3q5unQJrmPwAAAD8AAAAAAAAAAAFoAAAAHAAAANXsQ6C+yO8/79Ok3q395j8AAAA/AAAAAAAAAAABaQAAABwAAADV7EOgvsjvPw3Z5F7giOc/AAAAPx8AAAAAAAAAAWoAAAAcAAAA1exDoL7I7z+xUQAEKLPoPwAAAD8+AAAAAAAAAAFrAAAAHAAAANXsQ6C+yO8/ky43Te3a6D8AAAA/PgAAAAAAAAABbAAAABwAAADV7EOgvsjvP+t5CTuVFuk/AAAAP04AAAAAAAAAAW0AAAAcAAAA1exDoL7I7z89p1LyNAXqPwAAAD9dAAAAAAAAAAFuAAAAHAAAANXsQ6C+yO8/A0M3TrcH6z8AAAA/fQAAAAAAAAABbwAAABwAAADV7EOgvsjvP+Ufbpd8L+s/AAAAP30AAAAAAAAAAXAAAAAcAAAA1exDoL7I7z+r2dspB3/rPwAAAD+cAAAAAAAAAAFxAAAAHAAAAIuafLhH2+8/q9nbKQd/6z8AAAA/qwAAAAAAAAABcgAAABwAAACLmny4R9vvP4+2EnPMpus/AAAAPyQBAAAAAAAAAXMAAAAcAAAAi5p8uEfb7z9zk0m8kc7rPwAAAD9EAQAAAAAAAAF0AAAAHAAAAIuafLhH2+8/U3CABVf26z8AAAA/RAEAAAAAAAABdQAAABwAAACLmny4R9vvP8feG6o5Cuw/AAAAP1MBAAAAAAAAAXYAAAAcAAAAi5p8uEfb7z85Ly4YFNHsPwAAAD9zAQAAAAAAAAF3AAAAHAAAAIuafLhH2+8/xaIJPSlw7T8AAAA/sQEAAAAAAAABeAAAABwAAACLmny4R9vvP6V/QIbul+0/AAAAP9ABAAAAAAAAAXkAAAAcAAAAi5p8uEfb7z8X7tsq0avtPwAAAD/QAQAAAAAAAAF6AAAAHAAAAIuafLhH2+8//coSdJbT7T8AAAA/8AEAAAAAAAABewAAABwAAACLmny4R9vvP205rhh55+0/AAAAP/8BAAAAAAAACw=="/>
</p:tagLst>
</file>

<file path=ppt/tags/tag26.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0683|recordLength=10747|start=0|end=10683|audioFormat={00001610-0000-0010-8000-00AA00389B71}|audioRate=44100|muted=false|volume=0.8|fadeIn=0|fadeOut=0|videoFormat={34363248-0000-0010-8000-00AA00389B71}|videoRate=15|videoWidth=256|videoHeight=256"/>
</p:tagLst>
</file>

<file path=ppt/tags/tag27.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U3MjAuMCwgQ3VsdHVyZT1uZXV0cmFsLCBQdWJsaWNLZXlUb2tlbj0zMWJmMzg1NmFkMzY0ZTM1BQEAAAALSW5rTWF0dGVyVjEEAAAABVNjYWxlDUxpc3RgMStfaXRlbXMMTGlzdGAxK19zaXplD0xpc3RgMStfdmVyc2lvbgAEAAALF1NoYXJlZC5JbmtpbmcuSW5rQXRvbVtdAgAAAAgIAgAAAHtrQz8JAwAAAAEAAAAGAAAABwMAAAAAAQAAAAQAAAAECUlua0F0b21WMQIAAAAJBAAAAA0DBQQAAAALUGVuU3Ryb2tlVjEEAAAACkF0dHJpYnV0ZXMFVHJhY2UJU3RhcnRUaW1lBFR5cGUEBAAED1BlbkF0dHJpYnV0ZXNWMQIAAAAKSW5rVHJhY2VWMQIAAAAQDEFjdGlvblR5cGVWMQIAAAACAAAACQUAAAAJBgAAAIMgAAAAAAAABfn///8MQWN0aW9uVHlwZVYxAQAAAAd2YWx1ZV9fAAgCAAAAAAAAAAUFAAAAD1BlbkF0dHJpYnV0ZXNWMQoAAAAHX2NvbG9yQQdfY29sb3JSB19jb2xvckcHX2NvbG9yQgpGaXRUb0N1cnZlBkhlaWdodA5JZ25vcmVQcmVzc3VyZQ1Jc0hpZ2hsaWdodGVyBVNoYXBlBVdpZHRoAAAAAAAAAAAEAAICAgIBBgEBDEJydXNoU2hhcGVWMQIAAAAGAgAAAP/7sEEAAAAAAAAACEAAAAX4////DEJydXNoU2hhcGVWMQEAAAAHdmFsdWVfXwAIAgAAAAEAAAAAAAAAAAAIQAUGAAAACklua1RyYWNlVjEDAAAADUxpc3RgMStfaXRlbXMMTGlzdGAxK19zaXplD0xpc3RgMStfdmVyc2lvbgQAABhTaGFyZWQuSW5raW5nLklua1BvaW50W10CAAAACAgCAAAACQkAAABMAAAATAAAAAcJAAAAAAEAAACAAAAABApJbmtQb2ludFYxAgAAAAkKAAAACQsAAAAJDAAAAAkNAAAACQ4AAAAJDwAAAAkQAAAACREAAAAJEgAAAAkTAAAACRQAAAAJFQAAAAkWAAAACRcAAAAJGAAAAAkZAAAACRoAAAAJGwAAAAkcAAAACR0AAAAJHgAAAAkfAAAACSAAAAAJIQAAAAkiAAAACSMAAAAJJAAAAAklAAAACSYAAAAJJwAAAAkoAAAACSkAAAAJKgAAAAkrAAAACSwAAAAJLQAAAAkuAAAACS8AAAAJMAAAAAkxAAAACTIAAAAJMwAAAAk0AAAACTUAAAAJNgAAAAk3AAAACTgAAAAJOQAAAAk6AAAACTsAAAAJPAAAAAk9AAAACT4AAAAJPwAAAAlAAAAACUEAAAAJQgAAAAlDAAAACUQAAAAJRQAAAAlGAAAACUcAAAAJSAAAAAlJAAAACUoAAAAJSwAAAAlMAAAACU0AAAAJTgAAAAlPAAAACVAAAAAJUQAAAAlSAAAACVMAAAAJVAAAAAlVAAAADTQFCgAAAApJbmtQb2ludFYxBAAAAAFYAVkOUHJlc3N1cmVGYWN0b3IJVGltZVN0YW1wAAAAAAYGCxACAAAAQPkgWh4Plj9wKivXtHztPwAAAD8AAAAAAAAAAAELAAAACgAAAIAF847XmKA/cCor17R87T8AAAA/AAAAAAAAAAABDAAAAAoAAAAAF7hSaLurP8B3uInppOw/AAAAPz8AAAAAAAAAAQ0AAAAKAAAAMHX6vxitwD/gX2Chhx3qPwAAAD9OAAAAAAAAAAEOAAAACgAAAGAXc9hqEcI/4F9goYcd6j8AAAA/XgAAAAAAAAABDwAAAAoAAADkWA3/oWLRP9BHCLklluc/AAAAP14AAAAAAAAAARAAAAAKAAAAGPuFF/TG0j/QRwi5JZbnPwAAAD9uAAAAAAAAAAERAAAACgAAALzh72Dq89Y/MJWVa1q+5j8AAAA/bgAAAAAAAAABEgAAAAoAAADIXYfnrZveP/AvsNDDDuU/AAAAP30AAAAAAAAAARMAAAAKAAAAqHlakj0L4T9QfT2D+DbkPwAAAD99AAAAAAAAAAEUAAAACgAAAGZE8TCkyOI/oMrKNS1f4z8AAAA/jQAAAAAAAAABFQAAAAoAAACIlS09zXrjP6DKyjUtX+M/AAAAP50AAAAAAAAAARYAAAAKAAAAEr5Lw+HT4z+gyso1LV/jPwAAAD+dAAAAAAAAAAEXAAAACgAAAJ7maUn2LOQ/oMrKNS1f4z8AAAA/wwAAAAAAAAABGAAAAAoAAACe5mlJ9izkP+AXWOhhh+I/AAAAP9IAAAAAAAAAARkAAAAKAAAALA+IzwqG5D/gF1joYYfiPwAAAD/yAAAAAAAAAAEaAAAACgAAAERgxNszOOU/4BdY6GGH4j8AAAA/AQEAAAAAAAABGwAAAAoAAADOiOJhSJHlP+AXWOhhh+I/AAAAPxEBAAAAAAAAARwAAAAKAAAA6tkebnFD5j9QZeWalq/hPwAAAD8RAQAAAAAAAAEdAAAACgAAAAorW3qa9eY/UGXlmpav4T8AAAA/IQEAAAAAAAABHgAAAAoAAADG9fEYAbPoPwAAAAAAAOA/AAAAPyEBAAAAAAAAAR8AAAAKAAAA4EYuJSpl6T8AAAAAAADgPwAAAD8wAQAAAAAAAAEgAAAACgAAAEqLH1bOLew/oJoaZWlQ3j8AAAA/QAEAAAAAAAABIQAAAAoAAADuBHroCzntP6CaGmVpUN4/AAAAP0ABAAAAAAAAASIAAAAKAAAAJqfyAF6d7j9gNTXK0qDcPwAAAD9PAQAAAAAAAAEjAAAACgAAADb4Lg2HT+8/YDU1ytKg3D8AAAA/TwEAAAAAAAABJAAAAAoAAAA2+C4Nh0/vP0DQTy888do/AAAAP60BAAAAAAAAASUAAAAKAAAANvguDYdP7z/AamqUpUHZPwAAAD/MAQAAAAAAAAEmAAAACgAAADb4Lg2HT+8/YAWF+Q6S1z8AAAA/zAEAAAAAAAABJwAAAAoAAAA2+C4Nh0/vP0Cgn1544tU/AAAAP9wBAAAAAAAAASgAAAAKAAAANvguDYdP7z/AOrrD4TLUPwAAAD/cAQAAAAAAAAEpAAAACgAAAKrPEIdy9u4/oNXUKEuD0j8AAAA/7AEAAAAAAAABKgAAAAoAAAAmp/IAXp3uP2Bw742009A/AAAAP/sBAAAAAAAAASsAAAAKAAAABla29DTr7T8AFhTmO0jOPwAAAD8LAgAAAAAAAAEsAAAACgAAAHotmG4gku0/wIB+euGJxz8AAAA/CwIAAAAAAAABLQAAAAoAAABe3Fti99/sP0C2s0S0KsQ/AAAAPxsCAAAAAAAAAS4AAAAKAAAAXtxbYvff7D+A6+gOh8vAPwAAAD8bAgAAAAAAAAEvAAAACgAAANKzPdzihuw/gOvoDofLwD8AAAA/WQIAAAAAAAABMAAAAAoAAABKix9Wzi3sPwBCPLKz2Lo/AAAAP2kCAAAAAAAAATEAAAAKAAAAvmIB0LnU6z8AQjyys9i6PwAAAD9pAgAAAAAAAAEyAAAACgAAABjppj18yeo/gKymRlkatD8AAAA/eAIAAAAAAAABMwAAAAoAAACCwIi3Z3DqP4CspkZZGrQ/AAAAP4gCAAAAAAAAATQAAAAKAAAA9pdqMVMX6j+ArKZGWRq0PwAAAD+IAgAAAAAAAAE1AAAACgAAAOBGLiUqZek/AC8itv23qj8AAAA/mAIAAAAAAAABNgAAAAoAAABSHhCfFQzpPwAvIrb9t6o/AAAAP5gCAAAAAAAAATcAAAAKAAAA4EYuJSpl6T+ArKZGWRq0PwAAAD9BAwAAAAAAAAE4AAAACgAAAGxvTKs+vuk/gKymRlkatD8AAAA/QQMAAAAAAAABOQAAAAoAAAD2l2oxUxfqP4CspkZZGrQ/AAAAP1EDAAAAAAAAAToAAAAKAAAAgsCIt2dw6j+A6+gOh8vAPwAAAD9RAwAAAAAAAAE7AAAACgAAABjppj18yeo/QLazRLQqxD8AAAA/YQMAAAAAAAABPAAAAAoAAACkEcXDkCLrP0C2s0S0KsQ/AAAAP3ADAAAAAAAAAT0AAAAKAAAAJjrjSaV76z/AgH564YnHPwAAAD9wAwAAAAAAAAE+AAAACgAAAEqLH1bOLew/AEtJsA7pyj8AAAA/gAMAAAAAAAABPwAAAAoAAADSsz3c4obsPwAWFOY7SM4/AAAAP4ADAAAAAAAAAUAAAAAKAAAA7gR66As57T+g1dQoS4PSPwAAAD+QAwAAAAAAAAFBAAAACgAAAHotmG4gku0/wDq6w+Ey1D8AAAA/3gMAAAAAAAABQgAAAAoAAAB6LZhuIJLtP0Cgn1544tU/AAAAP+0DAAAAAAAAAUMAAAAKAAAAei2YbiCS7T9gBYX5DpLXPwAAAD/tAwAAAAAAAAFEAAAACgAAAHotmG4gku0/wGpqlKVB2T8AAAA/LAQAAAAAAAABRQAAAAoAAAB6LZhuIJLtP2A1NcrSoNw/AAAAPzsEAAAAAAAAAUYAAAAKAAAAei2YbiCS7T8AAAAAAADgPwAAAD9LBAAAAAAAAAFHAAAACgAAAHotmG4gku0/oMrKNS1f4z8AAAA/WwQAAAAAAAABSAAAAAoAAADSsz3c4obsP4DiIh6P5uU/AAAAP1sEAAAAAAAAAUkAAAAKAAAA0rM93OKG7D8wlZVrWr7mPwAAAD9qBAAAAAAAAAFKAAAACgAAANKzPdzihuw/0EcIuSWW5z8AAAA/egQAAAAAAAABSwAAAAoAAABKix9Wzi3sP9BHCLklluc/AAAAP3oEAAAAAAAAAUwAAAAKAAAASosfVs4t7D+A+noG8W3oPwAAAD+KBAAAAAAAAAFNAAAACgAAAEqLH1bOLew/QK3tU7xF6T8AAAA/igQAAAAAAAABTgAAAAoAAABKix9Wzi3sP+BfYKGHHeo/AAAAP5kEAAAAAAAAAU8AAAAKAAAASosfVs4t7D9wEtPuUvXqPwAAAD/PBAAAAAAAAAFQAAAACgAAAEqLH1bOLew/IMVFPB7N6z8AAAA/3wQAAAAAAAABUQAAAAoAAABKix9Wzi3sP8B3uInppOw/AAAAP+4EAAAAAAAAAVIAAAAKAAAASosfVs4t7D9wKivXtHztPwAAAD/+BAAAAAAAAAFTAAAACgAAAEqLH1bOLew/EN2dJIBU7j8AAAA//gQAAAAAAAABVAAAAAoAAAC+YgHQudTrPxDdnSSAVO4/AAAAP1wFAAAAAAAAAVUAAAAKAAAAJjrjSaV76z8Q3Z0kgFTuPwAAAD9rBQAAAAAAAAs="/>
</p:tagLst>
</file>

<file path=ppt/tags/tag28.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2734|recordLength=12769|start=0|end=12734|audioFormat={00001610-0000-0010-8000-00AA00389B71}|audioRate=44100|muted=false|volume=0.8|fadeIn=0|fadeOut=0|videoFormat={34363248-0000-0010-8000-00AA00389B71}|videoRate=15|videoWidth=256|videoHeight=256"/>
</p:tagLst>
</file>

<file path=ppt/tags/tag29.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U3MjAuMCwgQ3VsdHVyZT1uZXV0cmFsLCBQdWJsaWNLZXlUb2tlbj0zMWJmMzg1NmFkMzY0ZTM1BQEAAAALSW5rTWF0dGVyVjEEAAAABVNjYWxlDUxpc3RgMStfaXRlbXMMTGlzdGAxK19zaXplD0xpc3RgMStfdmVyc2lvbgAEAAALF1NoYXJlZC5JbmtpbmcuSW5rQXRvbVtdAgAAAAgIAgAAAHtrQz8JAwAAAAEAAAAKAAAABwMAAAAAAQAAAAQAAAAECUlua0F0b21WMQIAAAAJBAAAAA0DBQQAAAALUGVuU3Ryb2tlVjEEAAAACkF0dHJpYnV0ZXMFVHJhY2UJU3RhcnRUaW1lBFR5cGUEBAAED1BlbkF0dHJpYnV0ZXNWMQIAAAAKSW5rVHJhY2VWMQIAAAAQDEFjdGlvblR5cGVWMQIAAAACAAAACQUAAAAJBgAAAGAgAAAAAAAABfn///8MQWN0aW9uVHlwZVYxAQAAAAd2YWx1ZV9fAAgCAAAAAAAAAAUFAAAAD1BlbkF0dHJpYnV0ZXNWMQoAAAAHX2NvbG9yQQdfY29sb3JSB19jb2xvckcHX2NvbG9yQgpGaXRUb0N1cnZlBkhlaWdodA5JZ25vcmVQcmVzc3VyZQ1Jc0hpZ2hsaWdodGVyBVNoYXBlBVdpZHRoAAAAAAAAAAAEAAICAgIBBgEBDEJydXNoU2hhcGVWMQIAAAAGAgAAAP/7sEEAAAAAAAAACEAAAAX4////DEJydXNoU2hhcGVWMQEAAAAHdmFsdWVfXwAIAgAAAAEAAAAAAAAAAAAIQAUGAAAACklua1RyYWNlVjEDAAAADUxpc3RgMStfaXRlbXMMTGlzdGAxK19zaXplD0xpc3RgMStfdmVyc2lvbgQAABhTaGFyZWQuSW5raW5nLklua1BvaW50W10CAAAACAgCAAAACQkAAACzAAAAswAAAAcJAAAAAAEAAAAAAQAABApJbmtQb2ludFYxAgAAAAkKAAAACQsAAAAJDAAAAAkNAAAACQ4AAAAJDwAAAAkQAAAACREAAAAJEgAAAAkTAAAACRQAAAAJFQAAAAkWAAAACRcAAAAJGAAAAAkZAAAACRoAAAAJGwAAAAkcAAAACR0AAAAJHgAAAAkfAAAACSAAAAAJIQAAAAkiAAAACSMAAAAJJAAAAAklAAAACSYAAAAJJwAAAAkoAAAACSkAAAAJKgAAAAkrAAAACSwAAAAJLQAAAAkuAAAACS8AAAAJMAAAAAkxAAAACTIAAAAJMwAAAAk0AAAACTUAAAAJNgAAAAk3AAAACTgAAAAJOQAAAAk6AAAACTsAAAAJPAAAAAk9AAAACT4AAAAJPwAAAAlAAAAACUEAAAAJQgAAAAlDAAAACUQAAAAJRQAAAAlGAAAACUcAAAAJSAAAAAlJAAAACUoAAAAJSwAAAAlMAAAACU0AAAAJTgAAAAlPAAAACVAAAAAJUQAAAAlSAAAACVMAAAAJVAAAAAlVAAAACVYAAAAJVwAAAAlYAAAACVkAAAAJWgAAAAlbAAAACVwAAAAJXQAAAAleAAAACV8AAAAJYAAAAAlhAAAACWIAAAAJYwAAAAlkAAAACWUAAAAJZgAAAAlnAAAACWgAAAAJaQAAAAlqAAAACWsAAAAJbAAAAAltAAAACW4AAAAJbwAAAAlwAAAACXEAAAAJcgAAAAlzAAAACXQAAAAJdQAAAAl2AAAACXcAAAAJeAAAAAl5AAAACXoAAAAJewAAAAl8AAAACX0AAAAJfgAAAAl/AAAACYAAAAAJgQAAAAmCAAAACYMAAAAJhAAAAAmFAAAACYYAAAAJhwAAAAmIAAAACYkAAAAJigAAAAmLAAAACYwAAAAJjQAAAAmOAAAACY8AAAAJkAAAAAmRAAAACZIAAAAJkwAAAAmUAAAACZUAAAAJlgAAAAmXAAAACZgAAAAJmQAAAAmaAAAACZsAAAAJnAAAAAmdAAAACZ4AAAAJnwAAAAmgAAAACaEAAAAJogAAAAmjAAAACaQAAAAJpQAAAAmmAAAACacAAAAJqAAAAAmpAAAACaoAAAAJqwAAAAmsAAAACa0AAAAJrgAAAAmvAAAACbAAAAAJsQAAAAmyAAAACbMAAAAJtAAAAAm1AAAACbYAAAAJtwAAAAm4AAAACbkAAAAJugAAAAm7AAAACbwAAAANTQUKAAAACklua1BvaW50VjEEAAAAAVgBWQ5QcmVzc3VyZUZhY3RvcglUaW1lU3RhbXAAAAAABgYLEAIAAAD0ssZ/JiLuP4Dgis/DS2g/AAAAPwAAAAAAAAAAAQsAAAAKAAAA9LLGfyYi7j/gmm/BUot+PwAAAD8+AAAAAAAAAAEMAAAACgAAAPSyxn8mIu4/oNT+hJFWgj8AAAA/PgAAAAAAAAABDQAAAAoAAAD0ssZ/JiLuPyDq0/FJiYs/AAAAP04AAAAAAAAAAQ4AAAAKAAAA9LLGfyYi7j+ACr9lXfeWPwAAAD9dAAAAAAAAAAEPAAAACgAAAPSyxn8mIu4/4BhNri0ZnT8AAAA/XQAAAAAAAAABEAAAAAoAAAD0ssZ/JiLuPyAXkQ3zJaM/AAAAP20AAAAAAAAAAREAAAAKAAAA9LLGfyYi7j8g4Ok6FfumPwAAAD9tAAAAAAAAAAESAAAACgAAAPSyxn8mIu4/CKlCaDfQqj8AAAA/fQAAAAAAAAABEwAAAAoAAAD0ssZ/JiLuP6gsZnqrWKw/AAAAP30AAAAAAAAAARQAAAAKAAAA9LLGfyYi7j/Iet/T5hawPwAAAD+MAAAAAAAAAAEVAAAACgAAAPSyxn8mIu4/lDzx3CDbsD8AAAA/nAAAAAAAAAABFgAAAAoAAAD0ssZ/JiLuPxChnfOxxbI/AAAAP5wAAAAAAAAAARcAAAAKAAAAoECGu/Aw7T/YYq/864mzPwAAAD+rAAAAAAAAAAEYAAAACgAAAKBAhrvwMO0/oCTBBSZOtD8AAAA/qwAAAAAAAAABGQAAAAoAAACgQIa78DDtP1DHWxN9dLU/AAAAP7sAAAAAAAAAARoAAAAKAAAAoECGu/Aw7T8giW0ctzi2PwAAAD/CAAAAAAAAAAEbAAAACgAAADjORfe6P+w/lO0ZM0gjuD8AAAA/0gAAAAAAAAABHAAAAAoAAAA4zkX3uj/sP2CvKzyC57g/AAAAP+EAAAAAAAAAAR0AAAAKAAAA6FsFM4VO6z+k1elbTZa7PwAAAD/hAAAAAAAAAAEeAAAACgAAAOhbBTOFTus/iLZyYGr4uz8AAAA/8QAAAAAAAAABHwAAAAoAAABYd4SqGWzpP8TcMIA1p74/AAAAP/EAAAAAAAAAASAAAAAKAAAA8ARE5uN66D+QnkKJb2u/PwAAAD8BAQAAAAAAAAEhAAAACgAAAKCSAyKuiec/wLNN20igwT8AAAA/EAEAAAAAAAABIgAAAAoAAACgkgMironnP6aU1t9lAsI/AAAAPxABAAAAAAAAASMAAAAKAAAAqDtC1Qy25D8e+YL29uzDPwAAAD8gAQAAAAAAAAEkAAAACgAAAKg7QtUMtuQ/BNoL+xNPxD8AAAA/IAEAAAAAAAABJQAAAAoAAABUyQER18TjPwrOc4+WCMY/AAAAPy8BAAAAAAAAASYAAAAKAAAAnOSAiGvi4T9GAMoa3/3GPwAAAD8vAQAAAAAAAAEnAAAACgAAAEhyQMQ18eA/UPQxr2G3yD8AAAA/PwEAAAAAAAABKAAAAAoAAAAMAAAAAADgP4wmiDqqrMk/AAAAP08BAAAAAAAAASkAAAAKAAAAqDb+7ig73D8eqqtMHjXLPwAAAD9PAQAAAAAAAAEqAAAACgAAAKg2/u4oO9w/XNwB2GYqzD8AAAA/XgEAAAAAAAABKwAAAAoAAACoNv7uKDvcP+xfJerass0/AAAAP24BAAAAAAAAASwAAAAKAAAAqDb+7ig73D+6ITfzFHfOPwAAAD9uAQAAAAAAAAEtAAAACgAAAABSfWa9WNo/+FONfl1szz8AAAA/fgEAAAAAAAABLgAAAAoAAAAAUn1mvVjaP06lWgWJ/88/AAAAP34BAAAAAAAAAS8AAAAKAAAAYG383VF22D/Fa1jIaHrQPwAAAD+NAQAAAAAAAAEwAAAACgAAAGBt/N1Rdtg//aN6CfCS0D8AAAA/jQEAAAAAAAABMQAAAAoAAACQiHtV5pPWP6pM4cyF3NA/AAAAP50BAAAAAAAAATIAAAAKAAAAkIh7VeaT1j/ihAMODfXQPwAAAD+dAQAAAAAAAAEzAAAACgAAAJCIe1Xmk9Y/ji1q0aI+0T8AAAA/rAEAAAAAAAABNAAAAAoAAACQiHtV5pPWP8lljBIqV9E/AAAAP6wBAAAAAAAAATUAAAAKAAAAkIh7VeaT1j861tCUOIjRPwAAAD+8AQAAAAAAAAE2AAAACgAAAJCIe1Xmk9Y/dA7z1b+g0T8AAAA/zAEAAAAAAAABNwAAAAoAAACQiHtV5pPWPyC3WZlV6tE/AAAAP8wBAAAAAAAAATgAAAAKAAAAkIh7VeaT1j9Y73va3ALSPwAAAD/bAQAAAAAAAAE5AAAACgAAAJCIe1Xmk9Y/BJjinXJM0j8AAAA/6wEAAAAAAAABOgAAAAoAAACQiHtV5pPWPz7QBN/5ZNI/AAAAP+sBAAAAAAAAATsAAAAKAAAAkIh7VeaT1j/qeGuij67SPwAAAD/7AQAAAAAAAAE8AAAACgAAAJCIe1Xmk9Y/XOmvJJ7f0j8AAAA/+wEAAAAAAAABPQAAAAoAAACQiHtV5pPWP3wCW2pCWtM/AAAAPwoCAAAAAAAAAT4AAAAKAAAAkIh7VeaT1j/ucp/sUIvTPwAAAD8KAgAAAAAAAAE/AAAACgAAAJCIe1Xmk9Y/CoxKMvUF1D8AAAA/GgIAAAAAAAABQAAAAAoAAACQiHtV5pPWP/Bs0zYSaNQ/AAAAPykCAAAAAAAAAUEAAAAKAAAAcL95RA/P0j+A9sL+xBPVPwAAAD8pAgAAAAAAAAFCAAAACgAAAHC/eUQPz9I/Lp8pwlpd1T8AAAA/OQIAAAAAAAABQwAAAAoAAABwv3lED8/SP74oGYoNCdY/AAAAPzkCAAAAAAAAAUQAAAAKAAAAcL95RA/P0j8wmV0MHDrWPwAAAD9JAgAAAAAAAAFFAAAACgAAAHC/eUQPz9I/+FpvFVb+1j8AAAA/WAIAAAAAAAABRgAAAAoAAABwv3lED8/SPzSTkVbdFtc/AAAAP1gCAAAAAAAAAUcAAAAKAAAAGKT6zHqx1D/+VKNfF9vXPwAAAD9oAgAAAAAAAAFIAAAACgAAABik+sx6sdQ/cMXn4SUM2D8AAAA/aAIAAAAAAAABSQAAAAoAAAAYpPrMerHUP3K/Gyzn6Ng/AAAAP3gCAAAAAAAAAUoAAAAKAAAAGKT6zHqx1D+S2MZxi2PZPwAAAD+HAgAAAAAAAAFLAAAACgAAABik+sx6sdQ/AkkL9JmU2T8AAAA/hwIAAAAAAAABTAAAAAoAAAAYpPrMerHUP7Dxcbcv3tk/AAAAP5cCAAAAAAAAAU0AAAAKAAAAGKT6zHqx1D8kYrY5Pg/aPwAAAD+mAgAAAAAAAAFOAAAACgAAABik+sx6sdQ/QHthf+KJ2j8AAAA/pgIAAAAAAAABTwAAAAoAAAAYpPrMerHUP7TrpQHxuto/AAAAP7YCAAAAAAAAAVAAAAAKAAAAGKT6zHqx1D9elAzFhgTbPwAAAD/GAgAAAAAAAAFRAAAACgAAABik+sx6sdQ/CD1ziBxO2z8AAAA/xgIAAAAAAAABUgAAAAoAAAAYpPrMerHUP7bl2Uuyl9s/AAAAP9UCAAAAAAAAAVMAAAAKAAAAGKT6zHqx1D8oVh7OwMjbPwAAAD/VAgAAAAAAAAFUAAAACgAAABik+sx6sdQ/1v6EkVYS3D8AAAA/5QIAAAAAAAABVQAAAAoAAAAYpPrMerHUP0ZvyRNlQ9w/AAAAP+UCAAAAAAAAAVYAAAAKAAAAGKT6zHqx1D/W+LjbF+/cPwAAAD/1AgAAAAAAAAFXAAAACgAAABik+sx6sdQ/TGn9XSYg3T8AAAA/9QIAAAAAAAABWAAAAAoAAAAYpPrMerHUP8DTdSr2Ld4/AAAAPwQDAAAAAAAAAVkAAAAKAAAAGKT6zHqx1D8wRLqsBF/ePwAAAD8UAwAAAAAAAAFaAAAACgAAABik+sx6sdQ/4uZUuluF3z8AAAA/FAMAAAAAAAABWwAAAAoAAAAYpPrMerHUP46Pu33xzt8/AAAAPyMDAAAAAAAAAVwAAAAKAAAAGKT6zHqx1D8fGatFpHrgPwAAAD8zAwAAAAAAAAFdAAAACgAAABik+sx6sdQ/WFHNhiuT4D8AAAA/MwMAAAAAAAABXgAAAAoAAAAYpPrMerHUPwP6M0rB3OA/AAAAP0MDAAAAAAAAAV8AAAAKAAAAcL95RA/P0j92anjMzw3hPwAAAD9DAwAAAAAAAAFgAAAACgAAAHC/eUQPz9I/IRPfj2VX4T8AAAA/UgMAAAAAAAABYQAAAAoAAABwv3lED8/SP7GftLK3lOE/AAAAP1IDAAAAAAAAAWIAAAAKAAAAcL95RA/P0j9cSBt2Td7hPwAAAD9iAwAAAAAAAAFjAAAACgAAAHC/eUQPz9I/69TwmJ8b4j8AAAA/YgMAAAAAAAABZAAAAAoAAADQ2vi7o+zQP2FCT8AOu+I/AAAAP4EDAAAAAAAAAWUAAAAKAAAAAOzvZnAUzj9gP2llbynjPwAAAD+BAwAAAAAAAAFmAAAACgAAALBZ7ETCisY/8Ms+iMFm4z8AAAA/kQMAAAAAAAABZwAAAAoAAACwWexEworGPyoEYclIf+M/AAAAP5EDAAAAAAAAAWgAAAAKAAAAIJDqM+vFwj+6jVCR+yrkPwAAAD+gAwAAAAAAAAFpAAAACgAAACCQ6jPrxcI/8sVy0oJD5D8AAAA/oAMAAAAAAAABagAAAAoAAACgjdFFKAK+P9im+9afpeQ/AAAAP7ADAAAAAAAAAWsAAAAKAAAAoI3RRSgCvj9LF0BZrtbkPwAAAD/AAwAAAAAAAAFsAAAACgAAAKCN0UUoAr4/+L+mHEQg5T8AAAA/wAMAAAAAAAABbQAAAAoAAACgjdFFKAK+P0wUWv4OReU/AAAAP88DAAAAAAAAAW4AAAAKAAAAoI3RRSgCvj++hJ6AHXblPwAAAD/PAwAAAAAAAAFvAAAACgAAAKCN0UUoAr4/97zAwaSO5T8AAAA/3wMAAAAAAAABcAAAAAoAAAAA0ZQDmN2tP4dJluT2y+U/AAAAP+8DAAAAAAAAAXEAAAAKAAAAANGUA5jdrT+lZSeFOtjlPwAAAD/vAwAAAAAAAAFyAAAACgAAAADRlAOY3a0/+rnaZgX95T8AAAA//gMAAAAAAAABcwAAAAoAAAAA0ZQDmN2tPxfWawdJCeY/AAAAP/4DAAAAAAAAAXQAAAAKAAAAANGUA5jdrT9rKh/pEy7mPwAAAD8OBAAAAAAAAAF1AAAACgAAAADRlAOY3a0/pWJBKptG5j8AAAA/DgQAAAAAAAABdgAAAAoAAAAA0ZQDmN2tP+CaY2siX+Y/AAAAPx0EAAAAAAAAAXcAAAAKAAAAANGUA5jdrT8Z04WsqXfmPwAAAD8tBAAAAAAAAAF4AAAACgAAAADRlAOY3a0/Ne8WTe2D5j8AAAA/LQQAAAAAAAABeQAAAAoAAAAA0ZQDmN2tP4tDyi64qOY/AAAAPz0EAAAAAAAAAXoAAAAKAAAAANGUA5jdrT/Ee+xvP8HmPwAAAD89BAAAAAAAAAF7AAAACgAAAADRlAOY3a0//rMOscbZ5j8AAAA/TAQAAAAAAAABfAAAAAoAAAAA0ZQDmN2tPzbsMPJN8uY/AAAAP0wEAAAAAAAAAX0AAAAKAAAAANGUA5jdrT+NQOTTGBfnPwAAAD9cBAAAAAAAAAF+AAAACgAAAADRlAOY3a0/qVx1dFwj5z8AAAA/bAQAAAAAAAABfwAAAAoAAAAA0ZQDmN2tP1YF3DfybOc/AAAAP2wEAAAAAAAAAYAAAAAKAAAAANGUA5jdrT9yIW3YNXnnPwAAAD97BAAAAAAAAAGBAAAACgAAAADRlAOY3a0/Aa5C+4e25z8AAAA/iwQAAAAAAAABggAAAAoAAAAA0ZQDmN2tPznmZDwPz+c/AAAAP4sEAAAAAAAAAYMAAAAKAAAAANGUA5jdrT8Dq1yg6CToPwAAAD+aBAAAAAAAAAGEAAAACgAAAADRlAOY3a0/PON+4W896D8AAAA/mgQAAAAAAAABhQAAAAoAAAAA0ZQDmN2tP8xvVATCeug/AAAAP6oEAAAAAAAAAYYAAAAKAAAAANGUA5jdrT8gxAfmjJ/oPwAAAD+qBAAAAAAAAAGHAAAACgAAAADRlAOY3a0/zGxuqSLp6D8AAAA/ugQAAAAAAAABiAAAAAoAAAAA0ZQDmN2tPwalkOqpAek/AAAAP8kEAAAAAAAAAYkAAAAKAAAAIPvNI3p4tj+UMWYN/D7pPwAAAD/JBAAAAAAAAAGKAAAACgAAACD7zSN6eLY/CKKqjwpw6T8AAAA/2QQAAAAAAAABiwAAAAoAAAAg+80jeni2P7RKEVOguek/AAAAP9kEAAAAAAAAAYwAAAAKAAAAIPvNI3p4tj8mu1XVrurpPwAAAD/pBAAAAAAAAAGNAAAACgAAACD7zSN6eLY/mCuaV70b6j8AAAA/+AQAAAAAAAABjgAAAAoAAAAg+80jeni2Pwqc3tnLTOo/AAAAP/gEAAAAAAAAAY8AAAAKAAAAoI3RRSgCvj+aKLT8HYrqPwAAAD8IBQAAAAAAAAGQAAAACgAAAKCN0UUoAr4/8Hxn3uiu6j8AAAA/CAUAAAAAAAABkQAAAAoAAACgjdFFKAK+P34JPQE77Oo/AAAAPxcFAAAAAAAAAZIAAAAKAAAAoI3RRSgCvj+4QV9CwgTrPwAAAD8XBQAAAAAAAAGTAAAACgAAACCQ6jPrxcI/Rs40ZRRC6z8AAAA/JwUAAAAAAAABlAAAAAoAAAAgkOoz68XCP4AGV6abWus/AAAAPzcFAAAAAAAAAZUAAAAKAAAAsFnsRMKKxj8sr71pMaTrPwAAAD83BQAAAAAAAAGWAAAACgAAALBZ7ETCisY/oB8C7D/V6z8AAAA/RgUAAAAAAAABlwAAAAoAAACwWexEworGP7w7k4yD4es/AAAAP0YFAAAAAAAAAZgAAAAKAAAAsCLuVZlPyj/0c7XNCvrrPwAAAD9WBQAAAAAAAAGZAAAACgAAALAi7lWZT8o/MKzXDpIS7D8AAAA/VgUAAAAAAAABmgAAAAoAAACwIu5VmU/KP4QAi/BcN+w/AAAAP2YFAAAAAAAAAZsAAAAKAAAA0Nr4u6Ps0D8UjWATr3TsPwAAAD91BQAAAAAAAAGcAAAACgAAANDa+Luj7NA/TMWCVDaN7D8AAAA/dQUAAAAAAAABnQAAAAoAAABwv3lED8/SP9xRWHeIyuw/AAAAP4UFAAAAAAAAAZ4AAAAKAAAAcL95RA/P0j8Uinq4D+PsPwAAAD+FBQAAAAAAAAGfAAAACgAAAHC/eUQPz9I/pBZQ22Eg7T8AAAA/lAUAAAAAAAABoAAAAAoAAAAYpPrMerHUP9xOchzpOO0/AAAAP5QFAAAAAAAAAaEAAAAKAAAAkIh7VeaT1j9s20c/O3btPwAAAD+kBQAAAAAAAAGiAAAACgAAAJCIe1Xmk9Y/pBNqgMKO7T8AAAA/tAUAAAAAAAABowAAAAoAAACQiHtV5pPWPzSgP6MUzO0/AAAAP8MFAAAAAAAAAaQAAAAKAAAAkIh7VeaT1j9u2GHkm+TtPwAAAD/DBQAAAAAAAAGlAAAACgAAAJCIe1Xmk9Y//mQ3B+4h7j8AAAA/wwUAAAAAAAABpgAAAAoAAACQiHtV5pPWPxiByKcxLu4/AAAAP9MFAAAAAAAAAacAAAAKAAAAkIh7VeaT1j+M8QwqQF/uPwAAAD/jBQAAAAAAAAGoAAAACgAAAJCIe1Xmk9Y/qA2eyoNr7j8AAAA/4wUAAAAAAAABqQAAAAoAAABgbfzdUXbYPwBiUaxOkO4/AAAAP/IFAAAAAAAAAaoAAAAKAAAAYG383VF22D8afuJMkpzuPwAAAD/yBQAAAAAAAAGrAAAACgAAAGBt/N1Rdtg/Nppz7dWo7j8AAAA/AgYAAAAAAAABrAAAAAoAAABgbfzdUXbYP1S2BI4Zte4/AAAAPwIGAAAAAAAAAa0AAAAKAAAAAFJ9Zr1Y2j+Q7ibPoM3uPwAAAD9vBgAAAAAAAAGuAAAACgAAAABSfWa9WNo/qgq4b+TZ7j8AAAA/bwYAAAAAAAABrwAAAAoAAACoNv7uKDvcPxx7/PHyCu8/AAAAP38GAAAAAAAAAbAAAAAKAAAADAAAAAAA4D+Q60B0ATzvPwAAAD+OBgAAAAAAAAGxAAAACgAAAEhyQMQ18eA/rAfSFEVI7z8AAAA/ngYAAAAAAAABsgAAAAoAAABIckDENfHgPwRchfYPbe8/AAAAP64GAAAAAAAAAbMAAAAKAAAAnOSAiGvi4T9YsDjY2pHvPwAAAD+uBgAAAAAAAAG0AAAACgAAAARXwUyh0+I/kOhaGWKq7z8AAAA/vQYAAAAAAAABtQAAAAoAAAAEV8FModPiP64E7Lmltu8/AAAAP80GAAAAAAAAAbYAAAAKAAAABFfBTKHT4j/oPA77LM/vPwAAAD/NBgAAAAAAAAG3AAAACgAAAFTJARHXxOM/6DwO+yzP7z8AAAA/3QYAAAAAAAABuAAAAAoAAABUyQER18TjPwRZn5tw2+8/AAAAP94GAAAAAAAAAbkAAAAKAAAAVMkBEdfE4z8gdTA8tOfvPwAAAD/tBgAAAAAAAAG6AAAACgAAAKg7QtUMtuQ/IHUwPLTn7z8AAAA/LAcAAAAAAAABuwAAAAoAAAD8rYKZQqflPyB1MDy05+8/AAAAP0sHAAAAAAAAAbwAAAAKAAAATCDDXXiY5j8gdTA8tOfvPwAAAD9qBwAAAAAAAAs="/>
</p:tagLst>
</file>

<file path=ppt/tags/tag3.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U3MjAuMCwgQ3VsdHVyZT1uZXV0cmFsLCBQdWJsaWNLZXlUb2tlbj0zMWJmMzg1NmFkMzY0ZTM1BQEAAAALSW5rTWF0dGVyVjEEAAAABVNjYWxlDUxpc3RgMStfaXRlbXMMTGlzdGAxK19zaXplD0xpc3RgMStfdmVyc2lvbgAEAAALF1NoYXJlZC5JbmtpbmcuSW5rQXRvbVtdAgAAAAgIAgAAAHtrQz8JAwAAAAYAAAAKAAAABwMAAAAAAQAAAAgAAAAECUlua0F0b21WMQIAAAAJBAAAAAkFAAAACQYAAAAJBwAAAAkIAAAACQkAAAANAgUEAAAAC1BlblN0cm9rZVYxBAAAAApBdHRyaWJ1dGVzBVRyYWNlCVN0YXJ0VGltZQRUeXBlBAQABA9QZW5BdHRyaWJ1dGVzVjECAAAACklua1RyYWNlVjECAAAAEAxBY3Rpb25UeXBlVjECAAAAAgAAAAkKAAAACQsAAABlDwAAAAAAAAX0////DEFjdGlvblR5cGVWMQEAAAAHdmFsdWVfXwAIAgAAAAAAAAABBQAAAAQAAAAJDQAAAAkOAAAAbjgAAAAAAAAB8f////T///8AAAAAAQYAAAAEAAAACRAAAAAJEQAAAE89AAAAAAAAAe7////0////AAAAAAEHAAAABAAAAAkTAAAACRQAAABdSQAAAAAAAAHr////9P///wAAAAABCAAAAAQAAAAJFgAAAAkXAAAAdFEAAAAAAAAB6P////T///8AAAAAAQkAAAAEAAAACRkAAAAJGgAAACWBAAAAAAAAAeX////0////AAAAAAUKAAAAD1BlbkF0dHJpYnV0ZXNWMQoAAAAHX2NvbG9yQQdfY29sb3JSB19jb2xvckcHX2NvbG9yQgpGaXRUb0N1cnZlBkhlaWdodA5JZ25vcmVQcmVzc3VyZQ1Jc0hpZ2hsaWdodGVyBVNoYXBlBVdpZHRoAAAAAAAAAAAEAAICAgIBBgEBDEJydXNoU2hhcGVWMQIAAAAGAgAAAP/7sEEAAAAAAAAACEAAAAXk////DEJydXNoU2hhcGVWMQEAAAAHdmFsdWVfXwAIAgAAAAEAAAAAAAAAAAAIQAULAAAACklua1RyYWNlVjEDAAAADUxpc3RgMStfaXRlbXMMTGlzdGAxK19zaXplD0xpc3RgMStfdmVyc2lvbgQAABhTaGFyZWQuSW5raW5nLklua1BvaW50W10CAAAACAgCAAAACR0AAAAvAAAALwAAAAENAAAACgAAAP/7sEEAAAAAAAAACEAAAAHi////5P///wEAAAAAAAAAAAAIQAEOAAAACwAAAAkfAAAAFgAAABYAAAABEAAAAAoAAAD/+7BBAAAAAAAAAAhAAAAB4P///+T///8BAAAAAAAAAAAACEABEQAAAAsAAAAJIQAAAHAAAABwAAAAARMAAAAKAAAA//uwQQAAAAAAAAAIQAAAAd7////k////AQAAAAAAAAAAAAhAARQAAAALAAAACSMAAABYAAAAWAAAAAEWAAAACgAAAP/7sEEAAAAAAAAACEAAAAHc////5P///wEAAAAAAAAAAAAIQAEXAAAACwAAAAklAAAAaQAAAGkAAAABGQAAAAoAAAD/+7BBAAAAAAAAAAhAAAAB2v///+T///8BAAAAAAAAAAAACEABGgAAAAsAAAAJJwAAAD8AAAA/AAAABx0AAAAAAQAAAEAAAAAECklua1BvaW50VjECAAAACSgAAAAJKQAAAAkqAAAACSsAAAAJLAAAAAktAAAACS4AAAAJLwAAAAkwAAAACTEAAAAJMgAAAAkzAAAACTQAAAAJNQAAAAk2AAAACTcAAAAJOAAAAAk5AAAACToAAAAJOwAAAAk8AAAACT0AAAAJPgAAAAk/AAAACUAAAAAJQQAAAAlCAAAACUMAAAAJRAAAAAlFAAAACUYAAAAJRwAAAAlIAAAACUkAAAAJSgAAAAlLAAAACUwAAAAJTQAAAAlOAAAACU8AAAAJUAAAAAlRAAAACVIAAAAJUwAAAAlUAAAACVUAAAAJVgAAAA0RBx8AAAAAAQAAACAAAAAECklua1BvaW50VjECAAAACVcAAAAJWAAAAAlZAAAACVoAAAAJWwAAAAlcAAAACV0AAAAJXgAAAAlfAAAACWAAAAAJYQAAAAliAAAACWMAAAAJZAAAAAllAAAACWYAAAAJZwAAAAloAAAACWkAAAAJagAAAAlrAAAACWwAAAANCgchAAAAAAEAAACAAAAABApJbmtQb2ludFYxAgAAAAltAAAACW4AAAAJbwAAAAlwAAAACXEAAAAJcgAAAAlzAAAACXQAAAAJdQAAAAl2AAAACXcAAAAJeAAAAAl5AAAACXoAAAAJewAAAAl8AAAACX0AAAAJfgAAAAl/AAAACYAAAAAJgQAAAAmCAAAACYMAAAAJhAAAAAmFAAAACYYAAAAJhwAAAAmIAAAACYkAAAAJigAAAAmLAAAACYwAAAAJjQAAAAmOAAAACY8AAAAJkAAAAAmRAAAACZIAAAAJkwAAAAmUAAAACZUAAAAJlgAAAAmXAAAACZgAAAAJmQAAAAmaAAAACZsAAAAJnAAAAAmdAAAACZ4AAAAJnwAAAAmgAAAACaEAAAAJogAAAAmjAAAACaQAAAAJpQAAAAmmAAAACacAAAAJqAAAAAmpAAAACaoAAAAJqwAAAAmsAAAACa0AAAAJrgAAAAmvAAAACbAAAAAJsQAAAAmyAAAACbMAAAAJtAAAAAm1AAAACbYAAAAJtwAAAAm4AAAACbkAAAAJugAAAAm7AAAACbwAAAAJvQAAAAm+AAAACb8AAAAJwAAAAAnBAAAACcIAAAAJwwAAAAnEAAAACcUAAAAJxgAAAAnHAAAACcgAAAAJyQAAAAnKAAAACcsAAAAJzAAAAAnNAAAACc4AAAAJzwAAAAnQAAAACdEAAAAJ0gAAAAnTAAAACdQAAAAJ1QAAAAnWAAAACdcAAAAJ2AAAAAnZAAAACdoAAAAJ2wAAAAncAAAADRAHIwAAAAABAAAAgAAAAAQKSW5rUG9pbnRWMQIAAAAJ3QAAAAneAAAACd8AAAAJ4AAAAAnhAAAACeIAAAAJ4wAAAAnkAAAACeUAAAAJ5gAAAAnnAAAACegAAAAJ6QAAAAnqAAAACesAAAAJ7AAAAAntAAAACe4AAAAJ7wAAAAnwAAAACfEAAAAJ8gAAAAnzAAAACfQAAAAJ9QAAAAn2AAAACfcAAAAJ+AAAAAn5AAAACfoAAAAJ+wAAAAn8AAAACf0AAAAJ/gAAAAn/AAAACQABAAAJAQEAAAkCAQAACQMBAAAJBAEAAAkFAQAACQYBAAAJBwEAAAkIAQAACQkBAAAJCgEAAAkLAQAACQwBAAAJDQEAAAkOAQAACQ8BAAAJEAEAAAkRAQAACRIBAAAJEwEAAAkUAQAACRUBAAAJFgEAAAkXAQAACRgBAAAJGQEAAAkaAQAACRsBAAAJHAEAAAkdAQAACR4BAAAJHwEAAAkgAQAACSEBAAAJIgEAAAkjAQAACSQBAAAJJQEAAAkmAQAACScBAAAJKAEAAAkpAQAACSoBAAAJKwEAAAksAQAACS0BAAAJLgEAAAkvAQAACTABAAAJMQEAAAkyAQAACTMBAAAJNAEAAA0oByUAAAAAAQAAAIAAAAAECklua1BvaW50VjECAAAACTUBAAAJNgEAAAk3AQAACTgBAAAJOQEAAAk6AQAACTsBAAAJPAEAAAk9AQAACT4BAAAJPwEAAAlAAQAACUEBAAAJQgEAAAlDAQAACUQBAAAJRQEAAAlGAQAACUcBAAAJSAEAAAlJAQAACUoBAAAJSwEAAAlMAQAACU0BAAAJTgEAAAlPAQAACVABAAAJUQEAAAlSAQAACVMBAAAJVAEAAAlVAQAACVYBAAAJVwEAAAlYAQAACVkBAAAJWgEAAAlbAQAACVwBAAAJXQEAAAleAQAACV8BAAAJYAEAAAlhAQAACWIBAAAJYwEAAAlkAQAACWUBAAAJZgEAAAlnAQAACWgBAAAJaQEAAAlqAQAACWsBAAAJbAEAAAltAQAACW4BAAAJbwEAAAlwAQAACXEBAAAJcgEAAAlzAQAACXQBAAAJdQEAAAl2AQAACXcBAAAJeAEAAAl5AQAACXoBAAAJewEAAAl8AQAACX0BAAAJfgEAAAl/AQAACYABAAAJgQEAAAmCAQAACYMBAAAJhAEAAAmFAQAACYYBAAAJhwEAAAmIAQAACYkBAAAJigEAAAmLAQAACYwBAAAJjQEAAAmOAQAACY8BAAAJkAEAAAmRAQAACZIBAAAJkwEAAAmUAQAACZUBAAAJlgEAAAmXAQAACZgBAAAJmQEAAAmaAQAACZsBAAAJnAEAAAmdAQAADRcHJwAAAAABAAAAQAAAAAQKSW5rUG9pbnRWMQIAAAAJngEAAAmfAQAACaABAAAJoQEAAAmiAQAACaMBAAAJpAEAAAmlAQAACaYBAAAJpwEAAAmoAQAACakBAAAJqgEAAAmrAQAACawBAAAJrQEAAAmuAQAACa8BAAAJsAEAAAmxAQAACbIBAAAJswEAAAm0AQAACbUBAAAJtgEAAAm3AQAACbgBAAAJuQEAAAm6AQAACbsBAAAJvAEAAAm9AQAACb4BAAAJvwEAAAnAAQAACcEBAAAJwgEAAAnDAQAACcQBAAAJxQEAAAnGAQAACccBAAAJyAEAAAnJAQAACcoBAAAJywEAAAnMAQAACc0BAAAJzgEAAAnPAQAACdABAAAJ0QEAAAnSAQAACdMBAAAJ1AEAAAnVAQAACdYBAAAJ1wEAAAnYAQAACdkBAAAJ2gEAAAnbAQAACdwBAAAKBSgAAAAKSW5rUG9pbnRWMQQAAAABWAFZDlByZXNzdXJlRmFjdG9yCVRpbWVTdGFtcAAAAAAGBgsQAgAAALMAcRn6dNc/uCJrgrybtD8AAAA/AAAAAAAAAAABKQAAACgAAACzAHEZ+nTXP+CTB51cLrU/AAAAPwAAAAAAAAAAASoAAAAoAAAAhbdAAGi61z8IBaS3/MC1PwAAAD+cAAAAAAAAAAErAAAAKAAAAIW3QABoutc/SOfc7Dzmtj8AAAA/nAAAAAAAAAABLAAAACgAAACFt0AAaLrXP2hYeQfdeLc/AAAAP6wAAAAAAAAAAS0AAAAoAAAAhbdAAGi61z+QyRUifQu4PwAAAD/6AAAAAAAAAAEuAAAAKAAAAPGSqPMe3dc/kMkVIn0LuD8AAAA/CgEAAAAAAAABLwAAACgAAABdbhDn1f/XP5DJFSJ9C7g/AAAAPxkBAAAAAAAAATAAAAAoAAAALyXgzUNF2D/Qq05XvTC5PwAAAD8ZAQAAAAAAAAExAAAAKAAAAJ8ASMH6Z9g/+BzrcV3DuT8AAAA/GQEAAAAAAAABMgAAACgAAACxSU+CjRXZP0j/I6ed6Lo/AAAAPykBAAAAAAAAATMAAAAoAAAANW6+Ntfl2T8Qps5GXli+PwAAAD85AQAAAAAAAAE0AAAAKAAAAEm3xfdpk9o/TDWgWG9RwD8AAAA/OQEAAAAAAAABNQAAACgAAABPAKRg/TPcPyhQJ5v/v8E/AAAAP0gBAAAAAAAAATYAAAAoAAAAi5LbOiKc3D/Y+RHD75vCPwAAAD9PAQAAAAAAAAE3AAAAKAAAAFVJgsmQ1N0/INxK+C/Bwz8AAAA/XwEAAAAAAAABOAAAACgAAACR27mjtTzeP7AUmQWACsQ/AAAAP24BAAAAAAAAATkAAAAoAAAA+bYhl2xf3j+wFJkFgArEPwAAAD/rAQAAAAAAAAE6AAAAKAAAAGeSiYojgt4/INxK+C/Bwz8AAAA/+wEAAAAAAAABOwAAACgAAABnkomKI4LeP5Sj/Orfd8M/AAAAPwsCAAAAAAAAATwAAAAoAAAAZ5KJiiOC3j/8aq7djy7DPwAAAD8aAgAAAAAAAAE9AAAAKAAAANVt8X3apN4/bDJg0D/lwj8AAAA/GgIAAAAAAAABPgAAACgAAAA9SVlxkcfeP0TBw7WfUsI/AAAAPyoCAAAAAAAAAT8AAAAoAAAAqSTBZEjq3j8oUCeb/7/BPwAAAD8qAgAAAAAAAAFAAAAAKAAAAKkkwWRI6t4/AN+KgF8twT8AAAA/OgIAAAAAAAABQQAAACgAAAARAClY/wzfP3CmPHMP5MA/AAAAPzoCAAAAAAAAAUIAAAAoAAAAf9uQS7Yv3z+8/FFLHwjAPwAAAD9JAgAAAAAAAAFDAAAAKAAAAOW2+D5tUt8/WIgHfJ59vz8AAAA/WQIAAAAAAAABRAAAACgAAADltvg+bVLfPxCmzkZeWL4/AAAAP1kCAAAAAAAAAUUAAAAoAAAATZJgMiR13z/Qw5URHjO9PwAAAD9oAgAAAAAAAAFGAAAAKAAAAE2SYDIkdd8/oFL59n2gvD8AAAA/aAIAAAAAAAABRwAAACgAAADDbcgl25ffP2hwwME9e7s/AAAAP3gCAAAAAAAAAUgAAAAoAAAAKUkwGZK63z8YjoeM/VW6PwAAAD94AgAAAAAAAAFJAAAAKAAAAClJMBmSut8/+BzrcV3DuT8AAAA/iAIAAAAAAAABSgAAACgAAACXJJgMSd3fP7g6sjwdnrg/AAAAP5cCAAAAAAAAAUsAAAAoAAAAlySYDEnd3z+QyRUifQu4PwAAAD+nAgAAAAAAAAFMAAAAKAAAAP///////98/SOfc7Dzmtj8AAAA/pwIAAAAAAAABTQAAACgAAAD////////fPwgFpLf8wLU/AAAAP6cCAAAAAAAAAU4AAAAoAAAAtO2zeVsR4D+Qsc5nHAm0PwAAAD+3AgAAAAAAAAFPAAAAKAAAAB7JG20SNOA/oJmHrbsGsD8AAAA/twIAAAAAAAABUAAAACgAAABAkjfaJGjgP1B6nRG1c6M/AAAAP9YCAAAAAAAAAVEAAAAoAAAAQJI32iRo4D8AmGTcdE6iPwAAAD/WAgAAAAAAAAFSAAAAKAAAAPZ/61OAeeA/oJQeOufdlj8AAAA/1gIAAAAAAAABUwAAACgAAACqbZ/N24rgP6ALO2XmSJI/AAAAP+UCAAAAAAAAAVQAAAAoAAAAqm2fzduK4D9A8ud2yT2CPwAAAD/1AgAAAAAAAAFVAAAAKAAAAKptn83biuA/AMFBmo8ncj8AAAA/BQMAAAAAAAABVgAAACgAAABgW1NHN5zgPwDBQZqPJ3I/AAAAPwUDAAAAAAAAAVcAAAAoAAAAOkyY33fCyT8pUI3WKp7kPwAAAD8AAAAAAAAAAAFYAAAAKAAAAGKVyPgJfck/KVCN1iqe5D8AAAA/AAAAAAAAAAABWQAAACgAAABilcj4CX3JP03e4Nl+sOQ/AAAAP5wAAAAAAAAAAVoAAAAoAAAAlt74EZw3yT9zbDTd0sLkPwAAAD+cAAAAAAAAAAFbAAAAKAAAAJbe+BGcN8k/l/qH4CbV5D8AAAA/rAAAAAAAAAABXAAAACgAAACW3vgRnDfJP+EWL+fO+eQ/AAAAP7wAAAAAAAAAAV0AAAAoAAAAuicpKy7yyD/hFi/nzvnkPwAAAD/LAAAAAAAAAAFeAAAAKAAAALonKSsu8sg/A6WC6iIM5T8AAAA/ywAAAAAAAAABXwAAACgAAAC6JykrLvLIPykz1u12HuU/AAAAP8sAAAAAAAAAAWAAAAAoAAAA4nBZRMCsyD9zT330HkPlPwAAAD/bAAAAAAAAAAFhAAAAKAAAAA66iV1SZ8g/l93Q93JV5T8AAAA/6gAAAAAAAAABYgAAACgAAAAOuoldUmfIPwOIywFvjOU/AAAAP+oAAAAAAAAAAWMAAAAoAAAAOgO6duQhyD+XwBkPv9XlPwAAAD/6AAAAAAAAAAFkAAAAKAAAAI6VGqkIl8c/4dzAFWf65T8AAAA/CgEAAAAAAAABZQAAACgAAACOlRqpCJfHPyX5ZxwPH+Y/AAAAPwoBAAAAAAAAAWYAAAAoAAAAut5KwppRxz9xFQ8jt0PmPwAAAD8ZAQAAAAAAAAFnAAAAKAAAAOAne9ssDMc/uTG2KV9o5j8AAAA/GQEAAAAAAAABaAAAACgAAADgJ3vbLAzHP9u/CS2zeuY/AAAAPykBAAAAAAAAAWkAAAAoAAAACHGr9L7Gxj8l3LAzW5/mPwAAAD85AQAAAAAAAAFqAAAAKAAAAAhxq/S+xsY/SWoEN6+x5j8AAAA/OQEAAAAAAAABawAAACgAAAAIcav0vsbGP234VzoDxOY/AAAAP0gBAAAAAAAAAWwAAAAoAAAAOrrbDVGBxj9t+Fc6A8TmPwAAAD9YAQAAAAAAAAFtAAAAKAAAAJIn13ov2Mo/KW1Ev94d5D8AAAA/AAAAAAAAAAABbgAAACgAAADquTetU03KPyltRL/eHeQ/AAAAP7wAAAAAAAAAAW8AAAAoAAAAYpXI+Al9yT8pbUS/3h3kPwAAAD+8AAAAAAAAAAFwAAAAKAAAALonKSsu8sg/KW1Ev94d5D8AAAA/ywAAAAAAAAABcQAAACgAAABmTOqPdtzHPyltRL/eHeQ/AAAAP8sAAAAAAAAAAXIAAAAoAAAAZAMMJ+M7xj8pbUS/3h3kPwAAAD/bAAAAAAAAAAFzAAAAKAAAALSVbFkHscU/KW1Ev94d5D8AAAA/2wAAAAAAAAABdAAAACgAAAAKKM2LKybFPyltRL/eHeQ/AAAAP+oAAAAAAAAAAXUAAAAoAAAACijNiysmxT8H3/C7igvkPwAAAD8KAQAAAAAAAAF2AAAAKAAAADRx/aS94MQ/B9/wu4oL5D8AAAA/jgEAAAAAAAABdwAAACgAAAAwKB88KkDDP5kXP8naVOQ/AAAAP50BAAAAAAAAAXgAAAAoAAAAWHFPVbz6wj+ZFz/J2lTkPwAAAD+dAQAAAAAAAAF5AAAAKAAAANhM4KByKsI/BcI509aL5D8AAAA/rQEAAAAAAAABegAAACgAAAAElhC6BOXBPylQjdYqnuQ/AAAAP60BAAAAAAAAAXsAAAAoAAAAhHGhBbsUwT+X+ofgJtXkPwAAAD+9AQAAAAAAAAF8AAAAKAAAAK660R5Nz8A/vYjb43rn5D8AAAA/zAEAAAAAAAABfQAAACgAAAD+TDJRcUTAPwOlguoiDOU/AAAAP8wBAAAAAAAAAX4AAAAoAAAA/kwyUXFEwD8pM9btdh7lPwAAAD/cAQAAAAAAAAF/AAAAKAAAAFQsxdQG/r8/S8Ep8cow5T8AAAA/3AEAAAAAAAABgAAAACgAAABULMXUBv6/P3NPffQeQ+U/AAAAP+sBAAAAAAAAAYEAAAAoAAAAVCzF1Ab+vz+X3dD3clXlPwAAAD/7AQAAAAAAAAGCAAAAKAAAALS+JQcrc78/l93Q93JV5T8AAAA/CwIAAAAAAAABgwAAACgAAAC0viUHK3O/P7lrJPvGZ+U/AAAAPwsCAAAAAAAAAYQAAAAoAAAAtL4lBytzvz/h+Xf+GnrlPwAAAD8aAgAAAAAAAAGFAAAAKAAAALS+JQcrc78/A4jLAW+M5T8AAAA/GgIAAAAAAAABhgAAACgAAAC0viUHK3O/PykWHwXDnuU/AAAAPyoCAAAAAAAAAYcAAAAoAAAAtL4lBytzvz9LpHIIF7HlPwAAAD8qAgAAAAAAAAGIAAAAKAAAALS+JQcrc78/cTLGC2vD5T8AAAA/OgIAAAAAAAABiQAAACgAAAC0viUHK3O/P5fAGQ+/1eU/AAAAP0kCAAAAAAAAAYoAAAAoAAAAtL4lBytzvz+5Tm0SE+jlPwAAAD9oAgAAAAAAAAGLAAAAKAAAALS+JQcrc78/A2sUGbsM5j8AAAA/iAIAAAAAAAABjAAAACgAAAC0viUHK3O/PyX5ZxwPH+Y/AAAAP4gCAAAAAAAAAY0AAAAoAAAAVCzF1Ab+vz9Lh7sfYzHmPwAAAD+XAgAAAAAAAAGOAAAAKAAAAP5MMlFxRMA/l6NiJgtW5j8AAAA/pwIAAAAAAAABjwAAACgAAAD+TDJRcUTAP7kxtilfaOY/AAAAP6cCAAAAAAAAAZAAAAAoAAAA2gMCON+JwD/bvwkts3rmPwAAAD+3AgAAAAAAAAGRAAAAKAAAANoDAjjficA/A05dMAeN5j8AAAA/BQMAAAAAAAABkgAAACgAAACEcaEFuxTBP0lqBDevseY/AAAAPwUDAAAAAAAAAZMAAAAoAAAAUihx7ChawT+Thqs9V9bmPwAAAD8kAwAAAAAAAAGUAAAAKAAAALADsIfgb8I/ATGmR1MN5z8AAAA/JAMAAAAAAAABlQAAACgAAACEun9uTrXCPwExpkdTDec/AAAAPzQDAAAAAAAAAZYAAAAoAAAACt/uIpiFwz+TafRUo1bnPwAAAD80AwAAAAAAAAGXAAAAKAAAAN6VvgkGy8M/t/dHWPdo5z8AAAA/QwMAAAAAAAABmAAAACgAAAAKKM2LKybFPyOiQmLzn+c/AAAAP0MDAAAAAAAAAZkAAAAoAAAAtJVsWQexxT9FMJZlR7LnPwAAAD9LAwAAAAAAAAGaAAAAKAAAAIhMPEB19sU/a77paJvE5z8AAAA/WgMAAAAAAAABmwAAACgAAABkAwwn4zvGP2u+6WibxOc/AAAAP8gDAAAAAAAAAZwAAAAoAAAACHGr9L7Gxj9rvulom8TnPwAAAD/XAwAAAAAAAAGdAAAAKAAAAOAne9ssDMc/a77paJvE5z8AAAA/1wMAAAAAAAABngAAACgAAAA6A7p25CHIP2u+6WibxOc/AAAAP+cDAAAAAAAAAZ8AAAAoAAAAuicpKy7yyD9FMJZlR7LnPwAAAD/3AwAAAAAAAAGgAAAAKAAAAGKVyPgJfck/RTCWZUey5z8AAAA/9wMAAAAAAAABoQAAACgAAAC+cAeUwZLKP9uFm1tLe+c/AAAAPwYEAAAAAAAAAaIAAAAoAAAAPpV2SAtjyz/bhZtbS3vnPwAAAD8GBAAAAAAAAAGjAAAAKAAAABZMRi95qMs/24WbW0t75z8AAAA/FgQAAAAAAAABpAAAACgAAAAalSSYDEnNP5Np9FSjVuc/AAAAPyYEAAAAAAAAAaUAAAAoAAAAmrmTTFYZzj9r26BRT0TnPwAAAD8mBAAAAAAAAAGmAAAAKAAAAG5wYzPEXs4/a9ugUU9E5z8AAAA/NQQAAAAAAAABpwAAACgAAABGJzMaMqTOP0dNTU77Mec/AAAAPzUEAAAAAAAAAagAAAAoAAAARiczGjKkzj8lv/lKpx/nPwAAAD9FBAAAAAAAAAGpAAAAKAAAABreAgGg6c4/Jb/5Sqcf5z8AAAA/VAQAAAAAAAABqgAAACgAAADulNLnDS/PPwExpkdTDec/AAAAP2QEAAAAAAAAAasAAAAoAAAAxkuiznt0zz8BMaZHUw3nPwAAAD90BAAAAAAAAAGsAAAAKAAAAJ4CcrXpuc8/26JSRP/65j8AAAA/dAQAAAAAAAABrQAAACgAAACeAnK16bnPP7kU/0Cr6OY/AAAAP4MEAAAAAAAAAa4AAAAoAAAAdrlBnFf/zz+Thqs9V9bmPwAAAD+DBAAAAAAAAAGvAAAAKAAAACG4iMFiItA/bfhXOgPE5j8AAAA/kwQAAAAAAAABsAAAACgAAAAhuIjBYiLQP0lqBDevseY/AAAAP5MEAAAAAAAAAbEAAAAoAAAAIbiIwWIi0D8l3LAzW5/mPwAAAD+jBAAAAAAAAAGyAAAAKAAAAI2T8LQZRdA/278JLbN65j8AAAA/sgQAAAAAAAABswAAACgAAAD7blio0GfQP7kxtilfaOY/AAAAP7IEAAAAAAAAAbQAAAAoAAAA+25YqNBn0D9xFQ8jt0PmPwAAAD/CBAAAAAAAAAG1AAAAKAAAAPtuWKjQZ9A/S4e7H2Mx5j8AAAA/0QQAAAAAAAABtgAAACgAAAD7blio0GfQPyX5ZxwPH+Y/AAAAP9EEAAAAAAAAAbcAAAAoAAAA+25YqNBn0D8DaxQZuwzmPwAAAD/hBAAAAAAAAAG4AAAAKAAAAPtuWKjQZ9A/4dzAFWf65T8AAAA/8QQAAAAAAAABuQAAACgAAAD7blio0GfQP7lObRIT6OU/AAAAPwAFAAAAAAAAAboAAAAoAAAA+25YqNBn0D+XwBkPv9XlPwAAAD8ABQAAAAAAAAG7AAAAKAAAAPtuWKjQZ9A/cTLGC2vD5T8AAAA/EAUAAAAAAAABvAAAACgAAAD7blio0GfQPykWHwXDnuU/AAAAPyAFAAAAAAAAAb0AAAAoAAAA+25YqNBn0D8DiMsBb4zlPwAAAD8gBQAAAAAAAAG+AAAAKAAAAPtuWKjQZ9A/4fl3/hp65T8AAAA/LwUAAAAAAAABvwAAACgAAAD7blio0GfQP7lrJPvGZ+U/AAAAPz8FAAAAAAAAAcAAAAAoAAAA+25YqNBn0D9zT330HkPlPwAAAD8/BQAAAAAAAAHBAAAAKAAAAPtuWKjQZ9A/S8Ep8cow5T8AAAA/TgUAAAAAAAABwgAAACgAAACNk/C0GUXQP0vBKfHKMOU/AAAAP1EFAAAAAAAAAcMAAAAoAAAAIbiIwWIi0D8DpYLqIgzlPwAAAD9hBQAAAAAAAAHEAAAAKAAAAHa5QZxX/88/4RYv58755D8AAAA/cQUAAAAAAAABxQAAACgAAAB2uUGcV//PP72I2+N65+Q/AAAAP3EFAAAAAAAAAcYAAAAoAAAAxkuiznt0zz9N3uDZfrDkPwAAAD+ABQAAAAAAAAHHAAAAKAAAAMZLos57dM8/KVCN1iqe5D8AAAA/gAUAAAAAAAAByAAAACgAAADGS6LOe3TPPwXCOdPWi+Q/AAAAP5AFAAAAAAAAAckAAAAoAAAAGt4CAaDpzj+/pZLMLmfkPwAAAD+gBQAAAAAAAAHKAAAAKAAAABreAgGg6c4/mRc/ydpU5D8AAAA/oAUAAAAAAAABywAAACgAAABucGMzxF7OP0/7l8IyMOQ/AAAAP68FAAAAAAAAAcwAAAAoAAAAbnBjM8Rezj8pbUS/3h3kPwAAAD+vBQAAAAAAAAHNAAAAKAAAAMYCxGXo080/41CduDb54z8AAAA/vwUAAAAAAAABzgAAACgAAADqS/R+eo7NP+NQnbg2+eM/AAAAP78FAAAAAAAAAc8AAAAoAAAAGpUkmAxJzT+ZNPaxjtTjPwAAAD/OBQAAAAAAAAHQAAAAKAAAAJJwtePCeMw/d6airjrC4z8AAAA/3gUAAAAAAAAB0QAAACgAAACScLXjwnjMP1EYT6vmr+M/AAAAP94FAAAAAAAAAdIAAAAoAAAA7gIWFuftyz8tivunkp3jPwAAAD/uBQAAAAAAAAHTAAAAKAAAAD6VdkgLY8s/wd8AnpZm4z8AAAA/7gUAAAAAAAAB1AAAACgAAABilcj4CX3JPy2nspBGHeM/AAAAP/0FAAAAAAAAAdUAAAAoAAAAOgO6duQhyD+fbmSD9tPiPwAAAD8NBgAAAAAAAAHWAAAAKAAAALreSsKaUcc/U1K9fE6v4j8AAAA/DQYAAAAAAAAB1wAAACgAAACITDxAdfbFP+enwnJSeOI/AAAAPx0GAAAAAAAAAdgAAAAoAAAA4N6ccplrxT+fixtsqlPiPwAAAD8dBgAAAAAAAAHZAAAAKAAAAAoozYsrJsU/n4sbbKpT4j8AAAA/LAYAAAAAAAAB2gAAACgAAAAKKM2LKybFP3f9x2hWQeI/AAAAPzwGAAAAAAAAAdsAAAAoAAAACijNiysmxT+fixtsqlPiPwAAAD+5BgAAAAAAAAHcAAAAKAAAADRx/aS94MQ/56fCclJ44j8AAAA/uQYAAAAAAAAB3QAAACgAAAC63krCmlHHPxnXQAUIIus/AAAAPwAAAAAAAAAAAd4AAAAoAAAAut5KwppRxz/3SO0BtA/rPwAAAD8AAAAAAAAAAAHfAAAAKAAAAI6VGqkIl8c/07qZ/l/96j8AAAA/rAAAAAAAAAAB4AAAACgAAAA6A7p25CHIP60sRvsL6+o/AAAAP7wAAAAAAAAAAeEAAAAoAAAAOgO6duQhyD+LnvL3t9jqPwAAAD/LAAAAAAAAAAHiAAAAKAAAAA66iV1SZ8g/ZRCf9GPG6j8AAAA/ywAAAAAAAAAB4wAAACgAAADicFlEwKzIPz+CS/EPtOo/AAAAP9sAAAAAAAAAAeQAAAAoAAAAuicpKy7yyD8d9Pftu6HqPwAAAD/bAAAAAAAAAAHlAAAAKAAAALonKSsu8sg/P4JL8Q+06j8AAAA/7AEAAAAAAAAB5gAAACgAAAC6JykrLvLIP4ue8ve32Oo/AAAAP/wBAAAAAAAAAecAAAAoAAAAuicpKy7yyD+tLEb7C+vqPwAAAD/8AQAAAAAAAAHoAAAAKAAAALonKSsu8sg/GddABQgi6z8AAAA/CwIAAAAAAAAB6QAAACgAAACW3vgRnDfJP2Pz5wuwRus/AAAAPxsCAAAAAAAAAeoAAAAoAAAAlt74EZw3yT/1KzYZAJDrPwAAAD8bAgAAAAAAAAHrAAAAKAAAAJbe+BGcN8k/PUjdH6i06z8AAAA/GwIAAAAAAAAB7AAAACgAAABilcj4CX3JP63y1ymk6+s/AAAAPysCAAAAAAAAAe0AAAAoAAAAYpXI+Al9yT/PgCst+P3rPwAAAD86AgAAAAAAAAHuAAAAKAAAAGKVyPgJfck/F53SM6Ai7D8AAAA/SgIAAAAAAAAB7wAAACgAAABilcj4CX3JPzsrJjf0NOw/AAAAP0oCAAAAAAAAAfAAAAAoAAAAYpXI+Al9yT+HR809nFnsPwAAAD9aAgAAAAAAAAHxAAAAKAAAAGKVyPgJfck/q9UgQfBr7D8AAAA/aQIAAAAAAAAB8gAAACgAAABilcj4CX3JP81jdEREfuw/AAAAP2kCAAAAAAAAAfMAAAAoAAAAYpXI+Al9yT/x8cdHmJDsPwAAAD+YAgAAAAAAAAH0AAAAKAAAAGKVyPgJfck/F4AbS+yi7D8AAAA/mAIAAAAAAAAB9QAAACgAAABilcj4CX3JPzkOb05Atew/AAAAP6gCAAAAAAAAAfYAAAAoAAAAYpXI+Al9yT+DKhZV6NnsPwAAAD+3AgAAAAAAAAH3AAAAKAAAAGKVyPgJfck/zUa9W5D+7D8AAAA/xwIAAAAAAAAB+AAAACgAAABilcj4CX3JP+/UEF/kEO0/AAAAP8cCAAAAAAAAAfkAAAAoAAAAlt74EZw3yT8VY2RiOCPtPwAAAD/XAgAAAAAAAAH6AAAAKAAAAOJwWUTArMg/gw1fbDRa7T8AAAA/1wIAAAAAAAAB+wAAACgAAAAOuoldUmfIP6ebsm+IbO0/AAAAP+YCAAAAAAAAAfwAAAAoAAAAOgO6duQhyD/vt1l2MJHtPwAAAD/2AgAAAAAAAAH9AAAAKAAAALreSsKaUcc/EUateYSj7T8AAAA/9gIAAAAAAAAB/gAAACgAAAAIcav0vsbGP4Pwp4OA2u0/AAAAPwUDAAAAAAAAAf8AAAAoAAAAOrrbDVGBxj+D8KeDgNrtPwAAAD8FAwAAAAAAAAEAAQAAKAAAAIhMPEB19sU/pX77htTs7T8AAAA/FQMAAAAAAAABAQEAACgAAAC0lWxZB7HFP8kMT4oo/+0/AAAAPxUDAAAAAAAAAQIBAAAoAAAA4N6ccplrxT/JDE+KKP/tPwAAAD8lAwAAAAAAAAEDAQAAKAAAAAoozYsrJsU/yQxPiij/7T8AAAA/NAMAAAAAAAABBAEAACgAAAA0cf2kveDEP8kMT4oo/+0/AAAAP0QDAAAAAAAAAQUBAAAoAAAAXrotvk+bxD/JDE+KKP/tPwAAAD9EAwAAAAAAAAEGAQAAKAAAAK5MjvBzEMQ/yQxPiij/7T8AAAA/VAMAAAAAAAABBwEAACgAAAAK3+4imIXDP8kMT4oo/+0/AAAAP1QDAAAAAAAAAQgBAAAoAAAAhLp/bk61wj+lfvuG1OztPwAAAD9jAwAAAAAAAAEJAQAAKAAAANhM4KByKsI/g/Cng4Da7T8AAAA/YwMAAAAAAAABCgEAACgAAACuutEeTc/AP11iVIAsyO0/AAAAP3MDAAAAAAAAAQsBAAAoAAAA/kwyUXFEwD851AB92LXtPwAAAD+AAwAAAAAAAAEMAQAAKAAAAKh1R56X0r0/zSkGc9x+7T8AAAA/kAMAAAAAAAABDQEAACgAAAAACKjQu0e9P80pBnPcfu0/AAAAP5ADAAAAAAAAAQ4BAAAoAAAARFEqmkwcuz+DDV9sNFrtPwAAAD+gAwAAAAAAAAEPAQAAKAAAAERRKppMHLs/X38LaeBH7T8AAAA/oAMAAAAAAAABEAEAACgAAABEUSqaTBy7Pznxt2WMNe0/AAAAP68DAAAAAAAAAREBAAAoAAAAnOOKzHCRuj858bdljDXtPwAAAD/PAwAAAAAAAAESAQAAKAAAAJzjisxwkbo/FWNkYjgj7T8AAAA/7gMAAAAAAAABEwEAACgAAACc44rMcJG6P+/UEF/kEO0/AAAAP+4DAAAAAAAAARQBAAAoAAAAnOOKzHCRuj/NRr1bkP7sPwAAAD/9AwAAAAAAAAEVAQAAKAAAAERRKppMHLs/zUa9W5D+7D8AAAA/TAQAAAAAAAABFgEAACgAAAAAv8lnKKe7P81GvVuQ/uw/AAAAP0wEAAAAAAAAARcBAAAoAAAAqCxpNQQyvD/NRr1bkP7sPwAAAD9bBAAAAAAAAAEYAQAAKAAAAFCaCAPgvLw/zUa9W5D+7D8AAAA/awQAAAAAAAABGQEAACgAAAAACKjQu0e9P+/UEF/kEO0/AAAAP3oEAAAAAAAAARoBAAAoAAAAqHVHnpfSvT8VY2RiOCPtPwAAAD+KBAAAAAAAAAEbAQAAKAAAAFDj5mtzXb4/OfG3ZYw17T8AAAA/igQAAAAAAAABHAEAACgAAAD8UIY5T+i+P19/C2ngR+0/AAAAP5oEAAAAAAAAAR0BAAAoAAAAVCzF1Ab+vz+DDV9sNFrtPwAAAD+pBAAAAAAAAAEeAQAAKAAAAP5MMlFxRMA/p5uyb4hs7T8AAAA/qQQAAAAAAAABHwEAACgAAACuutEeTc/AP++3WXYwke0/AAAAP7kEAAAAAAAAASABAAAoAAAAhHGhBbsUwT851AB92LXtPwAAAD+5BAAAAAAAAAEhAQAAKAAAADDfQNOWn8E/g/Cng4Da7T8AAAA/yQQAAAAAAAABIgEAACgAAACwA7CH4G/CP++aoo18Ee4/AAAAP8kEAAAAAAAAASMBAAAoAAAAWHFPVbz6wj8RKfaQ0CPuPwAAAD/YBAAAAAAAAAEkAQAAKAAAAArf7iKYhcM/ObdJlCQ27j8AAAA/6AQAAAAAAAABJQEAACgAAACuTI7wcxDEP11FnZd4SO4/AAAAP+gEAAAAAAAAASYBAAAoAAAAXrotvk+bxD9/0/CazFruPwAAAD/3BAAAAAAAAAEnAQAAKAAAADRx/aS94MQ/f9Pwmsxa7j8AAAA/9wQAAAAAAAABKAEAACgAAAAKKM2LKybFP3/T8JrMWu4/AAAAPyYFAAAAAAAAASkBAAAoAAAAiEw8QHX2xT9/0/CazFruPwAAAD82BQAAAAAAAAEqAQAAKAAAALreSsKaUcc/f9Pwmsxa7j8AAAA/NgUAAAAAAAABKwEAACgAAABmTOqPdtzHP3/T8JrMWu4/AAAAP0YFAAAAAAAAASwBAAAoAAAAvnAHlMGSyj9/0/CazFruPwAAAD9VBQAAAAAAAAEtAQAAKAAAAGrepmGdHcs/f9Pwmsxa7j8AAAA/VQUAAAAAAAABLgEAACgAAABucGMzxF7OP8nvl6F0f+4/AAAAP2UFAAAAAAAAAS8BAAAoAAAAGt4CAaDpzj/J75ehdH/uPwAAAD90BQAAAAAAAAEwAQAAKAAAAI2T8LQZRdA/733rpMiR7j8AAAA/dAUAAAAAAAABMQEAACgAAAD7blio0GfQP+9966TIke4/AAAAP4QFAAAAAAAAATIBAAAoAAAA+25YqNBn0D/J75ehdH/uPwAAAD8sBgAAAAAAAAEzAQAAKAAAAPtuWKjQZ9A/pWFEniBt7j8AAAA/PAYAAAAAAAABNAEAACgAAACNk/C0GUXQP3/T8JrMWu4/AAAAP0sGAAAAAAAAATUBAAAoAAAA4nBZRMCsyD8/nwLawzPqPwAAAD8AAAAAAAAAAAE2AQAAKAAAAOJwWUTArMg/HRGv1m8h6j8AAAA/AAAAAAAAAAABNwEAACgAAABmTOqPdtzHPx0Rr9ZvIeo/AAAAP04AAAAAAAAAATgBAAAoAAAACHGr9L7Gxj8dEa/WbyHqPwAAAD9OAAAAAAAAAAE5AQAAKAAAALSVbFkHscU/94Jb0xsP6j8AAAA/XgAAAAAAAAABOgEAACgAAADg3pxymWvFP/eCW9MbD+o/AAAAP24AAAAAAAAAATsBAAAoAAAAMCgfPCpAwz/V9AfQx/zpPwAAAD99AAAAAAAAAAE8AQAAKAAAAIS6f25OtcI/1fQH0Mf86T8AAAA/fQAAAAAAAAABPQEAACgAAABQ4+Zrc12+P9X0B9DH/Ok/AAAAP40AAAAAAAAAAT4BAAAoAAAAAAio0LtHvT/V9AfQx/zpPwAAAD+NAAAAAAAAAAE/AQAAKAAAAJxRzvpJULc/1fQH0Mf86T8AAAA/nQAAAAAAAAABQAEAACgAAACgCPCRtq+1P9X0B9DH/Ok/AAAAP50AAAAAAAAAAUEBAAAoAAAAlHYzwI9usj/V9AfQx/zpPwAAAD+sAAAAAAAAAAFCAQAAKAAAAJQtVVf8zbA/1fQH0Mf86T8AAAA/rAAAAAAAAAABQwEAACgAAACAEnCmYi+sP9X0B9DH/Ok/AAAAP7wAAAAAAAAAAUQBAAAoAAAAEDcxC6sZqz/V9AfQx/zpPwAAAD/LAAAAAAAAAAFFAQAAKAAAALhb8m/zA6o/94Jb0xsP6j8AAAA/ywAAAAAAAAABRgEAACgAAACAgLPUO+6oP/eCW9MbD+o/AAAAP9sAAAAAAAAAAUcBAAAoAAAAgICz1DvuqD8dEa/WbyHqPwAAAD/rAAAAAAAAAAFIAQAAKAAAALjJNZ7MwqY/P58C2sMz6j8AAAA/+gAAAAAAAAABSQEAACgAAABo7vYCFa2lP2UtVt0XRuo/AAAAP/oAAAAAAAAAAUoBAAAoAAAAaFw6Me5roj+tSf3jv2rqPwAAAD8KAQAAAAAAAAFLAQAAKAAAAKClvPp+QKA/92Wk6meP6j8AAAA/CgEAAAAAAAABTAEAACgAAABAJwBSsP6ZP2UQn/Rjxuo/AAAAPxoBAAAAAAAAAU0BAAAoAAAA8LkE5dGnlT+tLEb7C+vqPwAAAD8aAQAAAAAAAAFOAQAAKAAAAKBMCXjzUJE/PWWUCFw06z8AAAA/KQEAAAAAAAABTwEAACgAAABAUSCpS52FP4uBOw8EWes/AAAAPzkBAAAAAAAAAVABAAAoAAAAQFEgqUudhT/PneIVrH3rPwAAAD85AQAAAAAAAAFRAQAAKAAAAIDjJDxtRoE/GbqJHFSi6z8AAAA/SAEAAAAAAAABUgEAACgAAABA7VKeHd95P2PWMCP8xus/AAAAP1gBAAAAAAAAAVMBAAAoAAAAQO1Snh3feT+t8tcppOvrPwAAAD9YAQAAAAAAAAFUAQAAKAAAAEDtUp4d33k/z4ArLfj96z8AAAA/aAEAAAAAAAABVQEAACgAAACAElzEYDFxPzsrJjf0NOw/AAAAP2gBAAAAAAAAAVYBAAAoAAAAgBJcxGAxcT+HR809nFnsPwAAAD93AQAAAAAAAAFXAQAAKAAAAIASXMRgMXE/q9UgQfBr7D8AAAA/dwEAAAAAAAABWAEAACgAAACAElzEYDFxP4MqFlXo2ew/AAAAP4cBAAAAAAAAAVkBAAAoAAAAgBJcxGAxcT858bdljDXtPwAAAD+XAQAAAAAAAAFaAQAAKAAAAIASXMRgMXE/77dZdjCR7T8AAAA/lwEAAAAAAAABWwEAACgAAABAUSCpS52FP6V++4bU7O0/AAAAP6YBAAAAAAAAAVwBAAAoAAAAoL4bFir0iT8RKfaQ0CPuPwAAAD+uAQAAAAAAAAFdAQAAKAAAAOArF4MIS44/pWFEniBt7j8AAAA/vgEAAAAAAAABXgEAACgAAACgTAl481CRP+9966TIke4/AAAAP74BAAAAAAAAAV8BAAAoAAAAoHCCG0HTlz9bKOauxMjuPwAAAD/NAQAAAAAAAAFgAQAAKAAAAEAnAFKw/pk/f7Y5shjb7j8AAAA/zQEAAAAAAAABYQEAACgAAACglPu+jlWePxHvh79oJO8/AAAAP90BAAAAAAAAAWIBAAAoAAAAoKW8+n5AoD8R74e/aCTvPwAAAD/dAQAAAAAAAAFjAQAAKAAAALg3ecylgaM/oSfWzLht7z8AAAA/7QEAAAAAAAABZAEAACgAAABo7vYCFa2lP6En1sy4be8/AAAAP/wBAAAAAAAAAWUBAAAoAAAAEDcxC6sZqz/rQ33TYJLvPwAAAD8MAgAAAAAAAAFmAQAAKAAAAOi/tYkgQ7A/D9LQ1rSk7z8AAAA/DAIAAAAAAAABZwEAACgAAABIdo9fkjq2P1fud91cye8/AAAAPxwCAAAAAAAAAWgBAAAoAAAA/HXr/pQGuj9/fMvgsNvvPwAAAD8cAgAAAAAAAAFpAQAAKAAAANoDAjjficA/f3zL4LDb7z8AAAA/KwIAAAAAAAABagEAACgAAABYcU9VvPrCP398y+Cw2+8/AAAAPysCAAAAAAAAAWsBAAAoAAAAtJVsWQexxT9/fMvgsNvvPwAAAD87AgAAAAAAAAFsAQAAKAAAAI6VGqkIl8c/f3zL4LDb7z8AAAA/OwIAAAAAAAABbQEAACgAAABilcj4CX3JP398y+Cw2+8/AAAAP0oCAAAAAAAAAW4BAAAoAAAA6rk3rVNNyj9/fMvgsNvvPwAAAD9aAgAAAAAAAAFvAQAAKAAAAD6VdkgLY8s/V+533VzJ7z8AAAA/WgIAAAAAAAABcAEAACgAAABG3lSxngPNPzFgJNoIt+8/AAAAP2oCAAAAAAAAAXEBAAAoAAAAbnBjM8Rezj/HtSnQDIDvPwAAAD95AgAAAAAAAAFyAQAAKAAAAMZLos57dM8/oSfWzLht7z8AAAA/eQIAAAAAAAABcwEAACgAAACeAnK16bnPP3+ZgslkW+8/AAAAP3kCAAAAAAAAAXQBAAAoAAAA0SUojz6t0D8zfdvCvDbvPwAAAD+ZAgAAAAAAAAF1AQAAKAAAAKXc93Ws8tA/Ee+Hv2gk7z8AAAA/mQIAAAAAAAABdgEAACgAAAC7Jf82P6DRP6VEjbVs7e4/AAAAP6gCAAAAAAAAAXcBAAAoAAAAJwFnKvbC0T9/tjmyGNvuPwAAAD+oAgAAAAAAAAF4AQAAKAAAAKkl1t4/k9I/EQw/qByk7j8AAAA/uAIAAAAAAAABeQEAACgAAAB93KXFrdjSPxEMP6gcpO4/AAAAP7gCAAAAAAAAAXoBAAAoAAAAkyWthkCG0z9/0/CazFruPwAAAD/HAgAAAAAAAAF7AQAAKAAAAEGTTFQcEdQ/ObdJlCQ27j8AAAA/1wIAAAAAAAABfAEAACgAAACBJYQuQXnUPxEp9pDQI+4/AAAAP9cCAAAAAAAAAX0BAAAoAAAA7QDsIfib1D/vmqKNfBHuPwAAAD/nAgAAAAAAAAF+AQAAKAAAAO0A7CH4m9Q/yQxPiij/7T8AAAA/BgMAAAAAAAABfwEAACgAAABX3FMVr77UP6V++4bU7O0/AAAAPxYDAAAAAAAAAYABAAAoAAAAV9xTFa++1D851AB92LXtPwAAAD8lAwAAAAAAAAGBAQAAKAAAAMG3uwhm4dQ/zSkGc9x+7T8AAAA/JQMAAAAAAAABggEAACgAAAArkyP8HATVPxVjZGI4I+0/AAAAPzUDAAAAAAAAAYMBAAAoAAAAK5Mj/BwE1T+puGlYPOzsPwAAAD81AwAAAAAAAAGEAQAAKAAAAANK8+KKSdU/q9UgQfBr7D8AAAA/RAMAAAAAAAABhQEAACgAAAADSvPiiknVPzsrJjf0NOw/AAAAP1QDAAAAAAAAAYYBAAAoAAAAA0rz4opJ1T9j1jAj/MbrPwAAAD9UAwAAAAAAAAGHAQAAKAAAAANK8+KKSdU/rQ+PElhr6z8AAAA/ZAMAAAAAAAABiAEAACgAAADBt7sIZuHUP9O6mf5f/eo/AAAAP2QDAAAAAAAAAYkBAAAoAAAAV9xTFa++1D9lEJ/0Y8bqPwAAAD9zAwAAAAAAAAGKAQAAKAAAABVKHDuKVtQ/1ddQ5xN96j8AAAA/cwMAAAAAAAABiwEAACgAAABBk0xUHBHUP2UtVt0XRuo/AAAAP4MDAAAAAAAAAYwBAAAoAAAAa9x8ba7L0z/3glvTGw/qPwAAAD+TAwAAAAAAAAGNAQAAKAAAAClKRZOJY9M/1fQH0Mf86T8AAAA/kwMAAAAAAAABjgEAACgAAADntw25ZPvSP4vYYMkf2Ok/AAAAP6IDAAAAAAAAAY8BAAAoAAAAPUpu64hw0j9nSg3Gy8XpPwAAAD+yAwAAAAAAAAGQAQAAKAAAAOduL1DRWtE/HS5mvyOh6T8AAAA/sgMAAAAAAAABkQEAACgAAAD7blio0GfQPx0uZr8joek/AAAAP7IDAAAAAAAAAZIBAAAoAAAAGpUkmAxJzT/7nxK8z47pPwAAAD/BAwAAAAAAAAGTAQAAKAAAAL655fxUM8w/+58SvM+O6T8AAAA/0QMAAAAAAAABlAEAACgAAAC6JykrLvLIP/ufErzPjuk/AAAAP9EDAAAAAAAAAZUBAAAoAAAADrqJXVJnyD/7nxK8z47pPwAAAD/hAwAAAAAAAAGWAQAAKAAAAN6VvgkGy8M/+58SvM+O6T8AAAA/8AMAAAAAAAABlwEAACgAAACEcaEFuxTBP/ufErzPjuk/AAAAP/ADAAAAAAAAAZgBAAAoAAAAnJqsY93wuD/7nxK8z47pPwAAAD8ABAAAAAAAAAGZAQAAKAAAAJxRzvpJULc/+58SvM+O6T8AAAA/AAQAAAAAAAABmgEAACgAAADomlDE2iS1P/ufErzPjuk/AAAAPxAEAAAAAAAAAZsBAAAoAAAAPOTSjWv5sj/7nxK8z47pPwAAAD8fBAAAAAAAAAGcAQAAKAAAAOgIlPKz47E/+58SvM+O6T8AAAA/HwQAAAAAAAABnQEAACgAAADoCJTys+OxP9URv7h7fOk/AAAAPz4EAAAAAAAAAZ4BAAAoAAAAKUkwGZK63z/JDE+KKP/tPwAAAD8AAAAAAAAAAAGfAQAAKAAAAJckmAxJ3d8/yQxPiij/7T8AAAA/AAAAAAAAAAABoAEAACgAAAAeyRttEjTgP8kMT4oo/+0/AAAAP6wAAAAAAAAAAaEBAAAoAAAA9n/rU4B54D/JDE+KKP/tPwAAAD+8AAAAAAAAAAGiAQAAKAAAAIAkb7RJ0OA/yQxPiij/7T8AAAA/zAAAAAAAAAABowEAACgAAACg7YohXAThP8kMT4oo/+0/AAAAP8wAAAAAAAAAAaQBAAAoAAAALJIOgiVb4T/JDE+KKP/tPwAAAD/bAAAAAAAAAAGlAQAAKAAAAOB/wvuAbOE/yQxPiij/7T8AAAA/2wAAAAAAAAABpgEAACgAAABKWyrvN4/hP8kMT4oo/+0/AAAAP+sAAAAAAAAAAacBAAAoAAAAAkneaJOg4T/JDE+KKP/tPwAAAD9JAQAAAAAAAAGoAQAAKAAAAGwkRlxKw+E/yQxPiij/7T8AAAA/WAEAAAAAAAABqQEAACgAAACO7WHJXPfhP8kMT4oo/+0/AAAAP1gBAAAAAAAAAaoBAAAoAAAAzn+Zo4Ff4j/JDE+KKP/tPwAAAD9oAQAAAAAAAAGrAQAAKAAAAFgkHQRLtuI/yQxPiij/7T8AAAA/aAEAAAAAAAABrAEAACgAAABwbSTF3WPjP8kMT4oo/+0/AAAAP3cBAAAAAAAAAa0BAAAoAAAA0sh3DBUA5D/JDE+KKP/tPwAAAD+HAQAAAAAAAAGuAQAAKAAAAPKRk3knNOQ/75qijXwR7j8AAAA/hwEAAAAAAAABrwEAACgAAAB8Nhfa8IrkP++aoo18Ee4/AAAAP5cBAAAAAAAAAbABAAAoAAAAMiTLU0yc5D/vmqKNfBHuPwAAAD+XAQAAAAAAAAGxAQAAKAAAAOgRf82nreQ/75qijXwR7j8AAAA/pgEAAAAAAAABsgEAACgAAABQ7ebAXtDkP++aoo18Ee4/AAAAP0YCAAAAAAAAAbMBAAAoAAAACNuaOrrh5D/vmqKNfBHuPwAAAD9VAgAAAAAAAAG0AQAAKAAAALzITrQV8+Q/75qijXwR7j8AAAA/ZQIAAAAAAAABtQEAACgAAAAopLanzBXlP++aoo18Ee4/AAAAP2UCAAAAAAAAAbYBAAAoAAAAlH8em4M45T/vmqKNfBHuPwAAAD90AgAAAAAAAAG3AQAAKAAAAGY27oHxfeU/75qijXwR7j8AAAA/hAIAAAAAAAABuAEAACgAAADUEVZ1qKDlP++aoo18Ee4/AAAAP4QCAAAAAAAAAbkBAAAoAAAAiv8J7wOy5T/vmqKNfBHuPwAAAD+UAgAAAAAAAAG6AQAAKAAAAD7tvWhfw+U/75qijXwR7j8AAAA/lAIAAAAAAAABuwEAACgAAADy2nHiutTlP++aoo18Ee4/AAAAP6MCAAAAAAAAAbwBAAAoAAAAqsglXBbm5T/vmqKNfBHuPwAAAD/iAgAAAAAAAAG9AQAAKAAAAMqRQckoGuY/75qijXwR7j8AAAA/8QIAAAAAAAABvgEAACgAAACAf/VChCvmP++aoo18Ee4/AAAAP/ECAAAAAAAAAb8BAAAoAAAAoEgRsJZf5j/vmqKNfBHuPwAAAD8BAwAAAAAAAAHAAQAAKAAAAODaSIq7x+Y/75qijXwR7j8AAAA/EQMAAAAAAAABwQEAACgAAAAW7Wu4YKnnP++aoo18Ee4/AAAAPxEDAAAAAAAAAcIBAAAoAAAA4iMn805o6D/vmqKNfBHuPwAAAD8gAwAAAAAAAAHDAQAAKAAAAJgR22yqeeg/75qijXwR7j8AAAA/IAMAAAAAAAABxAEAACgAAAC42vbZvK3oP++aoo18Ee4/AAAAPzADAAAAAAAAAcUBAAAoAAAAbsiqUxi/6D/vmqKNfBHuPwAAAD9AAwAAAAAAAAHGAQAAKAAAACK2Xs1z0Og/75qijXwR7j8AAAA/nQMAAAAAAAABxwEAACgAAACOkcbAKvPoP++aoo18Ee4/AAAAP8wDAAAAAAAAAcgBAAAoAAAAQn96OoYE6T/vmqKNfBHuPwAAAD/MAwAAAAAAAAHJAQAAKAAAAGRIlqeYOOk/75qijXwR7j8AAAA/3AMAAAAAAAABygEAACgAAADy7BkIYo/pP8kMT4oo/+0/AAAAP9wDAAAAAAAAAcsBAAAoAAAAKP88Ngdx6j/JDE+KKP/tPwAAAD/rAwAAAAAAAAHMAQAAKAAAAJLapCm+k+o/yQxPiij/7T8AAAA/+wMAAAAAAAABzQEAACgAAACoI6zqUEHrP4Pwp4OA2u0/AAAAP/sDAAAAAAAAAc4BAAAoAAAAEv8T3gdk6z+D8KeDgNrtPwAAAD/7AwAAAAAAAAHPAQAAKAAAAOi148R1qes/g/Cng4Da7T8AAAA/CwQAAAAAAAAB0AEAACgAAABUkUu4LMzrP11iVIAsyO0/AAAAPxoEAAAAAAAAAdEBAAAoAAAACH//MYjd6z9dYlSALMjtPwAAAD9ZBAAAAAAAAAHSAQAAKAAAAMBss6vj7us/XWJUgCzI7T8AAAA/WQQAAAAAAAAB0wEAACgAAABKETcMrUXsP11iVIAsyO0/AAAAP2gEAAAAAAAAAdQBAAAoAAAAHsgG8xqL7D851AB92LXtPwAAAD9oBAAAAAAAAAHVAQAAKAAAAIAjWjpSJ+0/OdQAfdi17T8AAAA/eAQAAAAAAAAB1gEAACgAAAAMyN2aG37tPznUAH3Yte0/AAAAP4gEAAAAAAAAAdcBAAAoAAAAjuxMT2VO7j851AB92LXtPwAAAD+IBAAAAAAAAAHYAQAAKAAAABqR0K8upe4/EUateYSj7T8AAAA/lwQAAAAAAAAB2QEAACgAAAAw2tdwwVLvPxFGrXmEo+0/AAAAP5cEAAAAAAAAAdoBAAAoAAAA5MeL6hxk7z8RRq15hKPtPwAAAD+nBAAAAAAAAAHbAQAAKAAAACRaw8RBzO8/EUateYSj7T8AAAA/twQAAAAAAAAB3AEAACgAAADaR3c+nd3vPxFGrXmEo+0/AAAAP8YEAAAAAAAACw=="/>
</p:tagLst>
</file>

<file path=ppt/tags/tag30.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38774|recordLength=38821|start=0|end=38774|audioFormat={00001610-0000-0010-8000-00AA00389B71}|audioRate=44100|muted=false|volume=0.8|fadeIn=0|fadeOut=0|videoFormat={34363248-0000-0010-8000-00AA00389B71}|videoRate=15|videoWidth=256|videoHeight=256"/>
</p:tagLst>
</file>

<file path=ppt/tags/tag31.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5196|recordLength=5248|start=0|end=5196|audioFormat={00001610-0000-0010-8000-00AA00389B71}|audioRate=44100|muted=false|volume=0.8|fadeIn=0|fadeOut=0|videoFormat={34363248-0000-0010-8000-00AA00389B71}|videoRate=15|videoWidth=256|videoHeight=256"/>
</p:tagLst>
</file>

<file path=ppt/tags/tag32.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U3MjAuMCwgQ3VsdHVyZT1uZXV0cmFsLCBQdWJsaWNLZXlUb2tlbj0zMWJmMzg1NmFkMzY0ZTM1BQEAAAALSW5rTWF0dGVyVjEEAAAABVNjYWxlDUxpc3RgMStfaXRlbXMMTGlzdGAxK19zaXplD0xpc3RgMStfdmVyc2lvbgAEAAALF1NoYXJlZC5JbmtpbmcuSW5rQXRvbVtdAgAAAAgIAgAAAHtrQz8JAwAAAAEAAAAGAAAABwMAAAAAAQAAAAQAAAAECUlua0F0b21WMQIAAAAJBAAAAA0DBQQAAAALUGVuU3Ryb2tlVjEEAAAACkF0dHJpYnV0ZXMFVHJhY2UJU3RhcnRUaW1lBFR5cGUEBAAED1BlbkF0dHJpYnV0ZXNWMQIAAAAKSW5rVHJhY2VWMQIAAAAQDEFjdGlvblR5cGVWMQIAAAACAAAACQUAAAAJBgAAALcGAAAAAAAABfn///8MQWN0aW9uVHlwZVYxAQAAAAd2YWx1ZV9fAAgCAAAAAAAAAAUFAAAAD1BlbkF0dHJpYnV0ZXNWMQoAAAAHX2NvbG9yQQdfY29sb3JSB19jb2xvckcHX2NvbG9yQgpGaXRUb0N1cnZlBkhlaWdodA5JZ25vcmVQcmVzc3VyZQ1Jc0hpZ2hsaWdodGVyBVNoYXBlBVdpZHRoAAAAAAAAAAAEAAICAgIBBgEBDEJydXNoU2hhcGVWMQIAAAAGAgAAAP/7sEEAAAAAAAAACEAAAAX4////DEJydXNoU2hhcGVWMQEAAAAHdmFsdWVfXwAIAgAAAAEAAAAAAAAAAAAIQAUGAAAACklua1RyYWNlVjEDAAAADUxpc3RgMStfaXRlbXMMTGlzdGAxK19zaXplD0xpc3RgMStfdmVyc2lvbgQAABhTaGFyZWQuSW5raW5nLklua1BvaW50W10CAAAACAgCAAAACQkAAABKAAAASgAAAAcJAAAAAAEAAACAAAAABApJbmtQb2ludFYxAgAAAAkKAAAACQsAAAAJDAAAAAkNAAAACQ4AAAAJDwAAAAkQAAAACREAAAAJEgAAAAkTAAAACRQAAAAJFQAAAAkWAAAACRcAAAAJGAAAAAkZAAAACRoAAAAJGwAAAAkcAAAACR0AAAAJHgAAAAkfAAAACSAAAAAJIQAAAAkiAAAACSMAAAAJJAAAAAklAAAACSYAAAAJJwAAAAkoAAAACSkAAAAJKgAAAAkrAAAACSwAAAAJLQAAAAkuAAAACS8AAAAJMAAAAAkxAAAACTIAAAAJMwAAAAk0AAAACTUAAAAJNgAAAAk3AAAACTgAAAAJOQAAAAk6AAAACTsAAAAJPAAAAAk9AAAACT4AAAAJPwAAAAlAAAAACUEAAAAJQgAAAAlDAAAACUQAAAAJRQAAAAlGAAAACUcAAAAJSAAAAAlJAAAACUoAAAAJSwAAAAlMAAAACU0AAAAJTgAAAAlPAAAACVAAAAAJUQAAAAlSAAAACVMAAAANNgUKAAAACklua1BvaW50VjEEAAAAAVgBWQ5QcmVzc3VyZUZhY3RvcglUaW1lU3RhbXAAAAAABgYLEAIAAADsWmP990bbP6inYu8y8+M/AAAAPwAAAAAAAAAAAQsAAAAKAAAA1A2/b6RT3D9QuQ4WpF3kPwAAAD9tAAAAAAAAAAEMAAAACgAAAEjn7Kj62dw/ULkOFqRd5D8AAAA/bQAAAAAAAAABDQAAAAoAAACcc3ZU/WzeP1C5DhakXeQ/AAAAP30AAAAAAAAAAQ4AAAAKAAAAnHN2VP1s3j/4yro8FcjkPwAAAD99AAAAAAAAAAEPAAAACgAAAIwm0saped8/+Mq6PBXI5D8AAAA/jAAAAAAAAAABEAAAAAoAAAAAAAAAAADgP5DcZmOGMuU/AAAAP4wAAAAAAAAAAREAAAAKAAAActktOVaG4D+Q3GZjhjLlPwAAAD+cAAAAAAAAAAESAAAACgAAACzGxFWByeA/kNxmY4Yy5T8AAAA/nAAAAAAAAAABEwAAAAoAAADksltyrAzhP5DcZmOGMuU/AAAAP6wAAAAAAAAAARQAAAAKAAAAnJ/yjtdP4T+Q3GZjhjLlPwAAAD+7AAAAAAAAAAEVAAAACgAAAMhlt+RYGeI/kNxmY4Yy5T8AAAA/uwAAAAAAAAABFgAAAAoAAAC0GBNXBSbjP5DcZmOGMuU/AAAAP9oAAAAAAAAAARcAAAAKAAAA3t7XrIbv4z+Q3GZjhjLlPwAAAD/aAAAAAAAAAAEYAAAACgAAAIR+yjteP+U/OO4Sivec5T8AAAA/6gAAAAAAAAABGQAAAAoAAAAgHr3KNY/mP+j/vrBoB+Y/AAAAP+oAAAAAAAAAARoAAAAKAAAAHEo5BRBy6T/o/76waAfmPwAAAD/6AAAAAAAAAAEbAAAACgAAAHTWwrASBes/6P++sGgH5j8AAAA/+gAAAAAAAAABHAAAAAoAAAACKRGylmHtPzgjF/5K3OY/AAAAPwkBAAAAAAAAAR0AAAAKAAAAbgI/6+zn7T84Ixf+StzmPwAAAD8JAQAAAAAAAAEeAAAACgAAAFS1ml2Z9O4/OCMX/krc5j8AAAA/GQEAAAAAAAABHwAAAAoAAAAUojF6xDfvPzgjF/5K3OY/AAAAPykBAAAAAAAAASAAAAAKAAAAthWozsGk7T9YhAqiUB7jPwAAAD9PAgAAAAAAAAEhAAAACgAAAEI8epVrHu0/EGGyVG5J4j8AAAA/TwIAAAAAAAABIgAAAAoAAADA6SuU58HqP5AaQwlBmNo/AAAAP18CAAAAAAAAASMAAAAKAAAASBD+WpE76j9A9+q7XsPZPwAAAD9fAgAAAAAAAAEkAAAACgAAAEzkgSC3WOc/4FjinMHnzT8AAAA/bwIAAAAAAAABJQAAAAoAAADcClTnYNLmP2ASMgL9Pcw/AAAAP34CAAAAAAAAASYAAAAKAAAAypEzHzP85D8gJGDHnJnAPwAAAD9+AgAAAAAAAAEnAAAACgAAAAqlnAIIueQ/gC3/IyeMuj8AAAA/jgIAAAAAAAABKAAAAAoAAABSuAXm3HXkPwDz+ZwEfKo/AAAAP54CAAAAAAAAASkAAAAKAAAAnstuybEy5D8AfO+Ov1uaPwAAAD+eAgAAAAAAAAEqAAAACgAAAN7e16yG7+M/AHzvjr9bmj8AAAA/rQIAAAAAAAABKwAAAAoAAABSuAXm3HXkP0CG3YOLkbA/AAAAP6cDAAAAAAAAASwAAAAKAAAAaDEmrgpM5j+gPiEyr0DHPwAAAD++AwAAAAAAAAEtAAAACgAAAEzkgSC3WOc/4FjinMHnzT8AAAA/zQMAAAAAAAABLgAAAAoAAAAcSjkFEHLpP8BGMjnzmtU/AAAAP80DAAAAAAAAAS8AAAAKAAAASBD+WpE76j/AsDohmhnYPwAAAD/dAwAAAAAAAAEwAAAACgAAACzDWc09SOs/cIRL8ecW3T8AAAA/3QMAAAAAAAABMQAAAAoAAADsr/DpaIvrP7Cnoz7K690/AAAAP+0DAAAAAAAAATIAAAAKAAAAppyHBpTO6z+wp6M+yuvdPwAAAD/8AwAAAAAAAAEzAAAACgAAAKachwaUzus/EMv7i6zA3j8AAAA/eQQAAAAAAAABNAAAAAoAAACmnIcGlM7rP0DuU9mOld8/AAAAP/YEAAAAAAAAATUAAAAKAAAAXokeI78R7D9oTwYu/d7hPwAAAD8GBQAAAAAAAAE2AAAACgAAANJiTFwVmOw/EJa2yMGI4z8AAAA/FgUAAAAAAAABNwAAAAoAAABCPHqVax7tP1C5DhakXeQ/AAAAPxYFAAAAAAAAATgAAAAKAAAAQjx6lWse7T/4yro8FcjkPwAAAD8lBQAAAAAAAAE5AAAACgAAAAIpEbKWYe0/OO4Sivec5T8AAAA/JQUAAAAAAAABOgAAAAoAAAACKRGylmHtP+j/vrBoB+Y/AAAAPzUFAAAAAAAAATsAAAAKAAAAAikRspZh7T+QEWvX2XHmPwAAAD9EBQAAAAAAAAE8AAAACgAAALYVqM7BpO0/OCMX/krc5j8AAAA/LAYAAAAAAAABPQAAAAoAAABuAj/r7OftP9A0wyS8Ruc/AAAAPzsGAAAAAAAAAT4AAAAKAAAALu/VBxgr7j94Rm9LLbHnPwAAAD87BgAAAAAAAAE/AAAACgAAAKDIA0Fuse4/EFgbcp4b6D8AAAA/SwYAAAAAAAABQAAAAAoAAABUtZpdmfTuP3h7c7+A8Og/AAAAP1sGAAAAAAAAAUEAAAAKAAAAFKIxesQ37z94e3O/gPDoPwAAAD9qBgAAAAAAAAFCAAAACgAAAMyOyJbveu8/eHtzv4Dw6D8AAAA/agYAAAAAAAABQwAAAAoAAAAUojF6xDfvP3h7c7+A8Og/AAAAP/cGAAAAAAAAAUQAAAAKAAAAoMgDQW6x7j8QjR/m8VrpPwAAAD8mBwAAAAAAAAFFAAAACgAAAKachwaUzus/CMIjWkWa6j8AAAA/NQcAAAAAAAABRgAAAAoAAACqcAvMuevoPwjCI1pFmuo/AAAAPzUHAAAAAAAAAUcAAAAKAAAA+it8Otri4j9Y5XunJ2/rPwAAAD9FBwAAAAAAAAFIAAAACgAAAAAAAAAAAOA/WOV7pydv6z8AAAA/VQcAAAAAAAABSQAAAAoAAABQj/QzRhTXP6AI1PQJROw/AAAAP1UHAAAAAAAAAUoAAAAKAAAASOpXMT5b0j+gCNT0CUTsPwAAAD9kBwAAAAAAAAFLAAAACgAAAPhYUK9h+MQ/oAjU9AlE7D8AAAA/ZAcAAAAAAAABTAAAAAoAAABkjeHlr8XAP0gagBt7ruw/AAAAP3QHAAAAAAAAAU0AAAAKAAAAcEEyuc0bqT+APdhoXYPtPwAAAD+EBwAAAAAAAAFOAAAACgAAAPB1w+8b6aQ/gD3YaF2D7T8AAAA/owcAAAAAAAABTwAAAAoAAABQqlQmaragP4A92Ghdg+0/AAAAP7IHAAAAAAAAAVAAAAAKAAAAUKpUJmq2oD8wT4SPzu3tPwAAAD+yBwAAAAAAAAFRAAAACgAAAFCqVCZqtqA/6GAwtj9Y7j8AAAA/wgcAAAAAAAABUgAAAAoAAACAvcu5cAeZP4hy3Nywwu4/AAAAP9IHAAAAAAAAAVMAAAAKAAAAQCbuJg2ikD8ohIgDIi3vPwAAAD/hBwAAAAAAAAs="/>
</p:tagLst>
</file>

<file path=ppt/tags/tag33.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7665|recordLength=17699|start=0|end=17665|audioFormat={00001610-0000-0010-8000-00AA00389B71}|audioRate=44100|muted=false|volume=0.8|fadeIn=0|fadeOut=0|videoFormat={34363248-0000-0010-8000-00AA00389B71}|videoRate=15|videoWidth=256|videoHeight=256"/>
</p:tagLst>
</file>

<file path=ppt/tags/tag34.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U3MjAuMCwgQ3VsdHVyZT1uZXV0cmFsLCBQdWJsaWNLZXlUb2tlbj0zMWJmMzg1NmFkMzY0ZTM1BQEAAAALSW5rTWF0dGVyVjEEAAAABVNjYWxlDUxpc3RgMStfaXRlbXMMTGlzdGAxK19zaXplD0xpc3RgMStfdmVyc2lvbgAEAAALF1NoYXJlZC5JbmtpbmcuSW5rQXRvbVtdAgAAAAgIAgAAAHtrQz8JAwAAAAIAAAAGAAAABwMAAAAAAQAAAAQAAAAECUlua0F0b21WMQIAAAAJBAAAAAkFAAAADQIFBAAAAAtQZW5TdHJva2VWMQQAAAAKQXR0cmlidXRlcwVUcmFjZQlTdGFydFRpbWUEVHlwZQQEAAQPUGVuQXR0cmlidXRlc1YxAgAAAApJbmtUcmFjZVYxAgAAABAMQWN0aW9uVHlwZVYxAgAAAAIAAAAJBgAAAAkHAAAASBUAAAAAAAAF+P///wxBY3Rpb25UeXBlVjEBAAAAB3ZhbHVlX18ACAIAAAAAAAAAAQUAAAAEAAAACQkAAAAJCgAAAC4sAAAAAAAAAfX////4////AAAAAAUGAAAAD1BlbkF0dHJpYnV0ZXNWMQoAAAAHX2NvbG9yQQdfY29sb3JSB19jb2xvckcHX2NvbG9yQgpGaXRUb0N1cnZlBkhlaWdodA5JZ25vcmVQcmVzc3VyZQ1Jc0hpZ2hsaWdodGVyBVNoYXBlBVdpZHRoAAAAAAAAAAAEAAICAgIBBgEBDEJydXNoU2hhcGVWMQIAAAAGAgAAAP/7sEEAAAAAAAAACEAAAAX0////DEJydXNoU2hhcGVWMQEAAAAHdmFsdWVfXwAIAgAAAAEAAAAAAAAAAAAIQAUHAAAACklua1RyYWNlVjEDAAAADUxpc3RgMStfaXRlbXMMTGlzdGAxK19zaXplD0xpc3RgMStfdmVyc2lvbgQAABhTaGFyZWQuSW5raW5nLklua1BvaW50W10CAAAACAgCAAAACQ0AAAB3AAAAdwAAAAEJAAAABgAAAP/7sEEAAAAAAAAACEAAAAHy////9P///wEAAAAAAAAAAAAIQAEKAAAABwAAAAkPAAAAUgAAAFIAAAAHDQAAAAABAAAAgAAAAAQKSW5rUG9pbnRWMQIAAAAJEAAAAAkRAAAACRIAAAAJEwAAAAkUAAAACRUAAAAJFgAAAAkXAAAACRgAAAAJGQAAAAkaAAAACRsAAAAJHAAAAAkdAAAACR4AAAAJHwAAAAkgAAAACSEAAAAJIgAAAAkjAAAACSQAAAAJJQAAAAkmAAAACScAAAAJKAAAAAkpAAAACSoAAAAJKwAAAAksAAAACS0AAAAJLgAAAAkvAAAACTAAAAAJMQAAAAkyAAAACTMAAAAJNAAAAAk1AAAACTYAAAAJNwAAAAk4AAAACTkAAAAJOgAAAAk7AAAACTwAAAAJPQAAAAk+AAAACT8AAAAJQAAAAAlBAAAACUIAAAAJQwAAAAlEAAAACUUAAAAJRgAAAAlHAAAACUgAAAAJSQAAAAlKAAAACUsAAAAJTAAAAAlNAAAACU4AAAAJTwAAAAlQAAAACVEAAAAJUgAAAAlTAAAACVQAAAAJVQAAAAlWAAAACVcAAAAJWAAAAAlZAAAACVoAAAAJWwAAAAlcAAAACV0AAAAJXgAAAAlfAAAACWAAAAAJYQAAAAliAAAACWMAAAAJZAAAAAllAAAACWYAAAAJZwAAAAloAAAACWkAAAAJagAAAAlrAAAACWwAAAAJbQAAAAluAAAACW8AAAAJcAAAAAlxAAAACXIAAAAJcwAAAAl0AAAACXUAAAAJdgAAAAl3AAAACXgAAAAJeQAAAAl6AAAACXsAAAAJfAAAAAl9AAAACX4AAAAJfwAAAAmAAAAACYEAAAAJggAAAAmDAAAACYQAAAAJhQAAAAmGAAAADQkHDwAAAAABAAAAgAAAAAQKSW5rUG9pbnRWMQIAAAAJhwAAAAmIAAAACYkAAAAJigAAAAmLAAAACYwAAAAJjQAAAAmOAAAACY8AAAAJkAAAAAmRAAAACZIAAAAJkwAAAAmUAAAACZUAAAAJlgAAAAmXAAAACZgAAAAJmQAAAAmaAAAACZsAAAAJnAAAAAmdAAAACZ4AAAAJnwAAAAmgAAAACaEAAAAJogAAAAmjAAAACaQAAAAJpQAAAAmmAAAACacAAAAJqAAAAAmpAAAACaoAAAAJqwAAAAmsAAAACa0AAAAJrgAAAAmvAAAACbAAAAAJsQAAAAmyAAAACbMAAAAJtAAAAAm1AAAACbYAAAAJtwAAAAm4AAAACbkAAAAJugAAAAm7AAAACbwAAAAJvQAAAAm+AAAACb8AAAAJwAAAAAnBAAAACcIAAAAJwwAAAAnEAAAACcUAAAAJxgAAAAnHAAAACcgAAAAJyQAAAAnKAAAACcsAAAAJzAAAAAnNAAAACc4AAAAJzwAAAAnQAAAACdEAAAAJ0gAAAAnTAAAACdQAAAAJ1QAAAAnWAAAACdcAAAAJ2AAAAA0uBRAAAAAKSW5rUG9pbnRWMQQAAAABWAFZDlByZXNzdXJlRmFjdG9yCVRpbWVTdGFtcAAAAAAGBgsQAgAAAO6eqEb3Wu0/gHHv48QCej8AAAA/AAAAAAAAAAABEQAAABAAAADunqhG91rtPwDXXrr/kYM/AAAAPwAAAAAAAAAAARIAAAAQAAAA7p6oRvda7T8gGcrJ66GTPwAAAD9uAAAAAAAAAAETAAAAEAAAAO6eqEb3Wu0/YDcxEokymj8AAAA/bgAAAAAAAAABFAAAABAAAADunqhG91rtP6DGZLbXep0/AAAAP24AAAAAAAAAARUAAAAQAAAA7p6oRvda7T8Qun/R4amjPwAAAD99AAAAAAAAAAEWAAAAEAAAAO6eqEb3Wu0/EKAAbKbeqz8AAAA/jQAAAAAAAAABFwAAABAAAADunqhG91rtP1AvNBD1Jq8/AAAAP40AAAAAAAAAARgAAAAQAAAA7p6oRvda7T+YilrV3K2zPwAAAD+dAAAAAAAAAAEZAAAAEAAAAO6eqEb3Wu0/CDaB0Bcktj8AAAA/nQAAAAAAAAABGgAAABAAAADyZ/KU/WftP5j9miI/yLc/AAAAP6wAAAAAAAAAARsAAAAQAAAA8mfylP1n7T9o4afLUpq4PwAAAD+sAAAAAAAAAAEcAAAAEAAAAPJn8pT9Z+0/+KjBHXo+uj8AAAA/vAAAAAAAAAABHQAAABAAAADyZ/KU/WftP8iMzsaNELs/AAAAP8wAAAAAAAAAAR4AAAAQAAAA9jA84wN17T+YcNtvoeK7PwAAAD/bAAAAAAAAAAEfAAAAEAAAAPYwPOMDde0/aFToGLW0vD8AAAA/2wAAAAAAAAABIAAAABAAAAD2MDzjA3XtPyg49cHIhr0/AAAAP+sAAAAAAAAAASEAAAAQAAAA9jA84wN17T/I/w4U8Cq/PwAAAD/rAAAAAAAAAAEiAAAAEAAAAPYwPOMDde0/mOMbvQP9vz8AAAA/+gAAAAAAAAABIwAAABAAAAD2MDzjA3XtP2S5pzCposE/AAAAP/oAAAAAAAAAASQAAAAQAAAA9jA84wN17T9MKy4FswvCPwAAAD8KAQAAAAAAAAElAAAAEAAAAPYwPOMDde0/5PJHV9qvwz8AAAA/GgEAAAAAAAABJgAAABAAAAD2MDzjA3XtP8RkzivkGMQ/AAAAPxoBAAAAAAAAAScAAAAQAAAA8mfylP1n7T98umGpAVTFPwAAAD8pAQAAAAAAAAEoAAAAEAAAAPJn8pT9Z+0/RJ5uUhUmxj8AAAA/KQEAAAAAAAABKQAAABAAAADunqhG91rtP+xliKQ8ysc/AAAAPzkBAAAAAAAAASoAAAAQAAAA7p6oRvda7T+UuxsiWgXJPwAAAD85AQAAAAAAAAErAAAAEAAAAOQMFarqQO0/FPW7SIsSyz8AAAA/SQEAAAAAAAABLAAAABAAAADkDBWq6kDtP9zYyPGe5Ms/AAAAP0kBAAAAAAAAAS0AAAAQAAAA5AwVqupA7T+kvNWasrbMPwAAAD9YAQAAAAAAAAEuAAAAEAAAAN5Dy1vkM+0/fKDiQ8aIzT8AAAA/WAEAAAAAAAABLwAAABAAAADeQ8tb5DPtP1wSaRjQ8c0/AAAAP2gBAAAAAAAAATAAAAAQAAAA3kPLW+Qz7T88hO/s2VrOPwAAAD93AQAAAAAAAAExAAAAEAAAAN5Dy1vkM+0/LPZ1wePDzj8AAAA/hwEAAAAAAAABMgAAABAAAADeQ8tb5DPtPwxo/JXtLM8/AAAAP4cBAAAAAAAAATMAAAAQAAAA3HqBDd4m7T8MaPyV7SzPPwAAAD+XAQAAAAAAAAE0AAAAEAAAANx6gQ3eJu0/9NmCaveVzz8AAAA/lwEAAAAAAAABNQAAABAAAADceoEN3ibtP9xLCT8B/88/AAAAP6YBAAAAAAAAATYAAAAQAAAA3HqBDd4m7T/e3seJBTTQPwAAAD+mAQAAAAAAAAE3AAAAEAAAANx6gQ3eJu0/xlBOXg+d0D8AAAA/tgEAAAAAAAABOAAAABAAAADceoEN3ibtP577Fx2eOtE/AAAAP8YBAAAAAAAAATkAAAAQAAAA3HqBDd4m7T96puHbLNjRPwAAAD/VAQAAAAAAAAE6AAAAEAAAANaxN7/XGe0/at8kxrEM0j8AAAA/5QEAAAAAAAABOwAAABAAAADWsTe/1xntP1JRq5q7ddI/AAAAP+UBAAAAAAAAATwAAAAQAAAA1rE3v9cZ7T9Giu6EQKrSPwAAAD/0AQAAAAAAAAE9AAAAEAAAANTo7XDRDO0/HjW4Q89H0z8AAAA/BAIAAAAAAAABPgAAABAAAADU6O1w0QztPxJu+y1UfNM/AAAAPwQCAAAAAAAAAT8AAAAQAAAA1OjtcNEM7T8Gpz4Y2bDTPwAAAD8UAgAAAAAAAAFAAAAAEAAAANTo7XDRDO0/+t+BAl7l0z8AAAA/FAIAAAAAAAABQQAAABAAAADU6O1w0QztPwanPhjZsNM/AAAAP8ACAAAAAAAAAUIAAAAQAAAA1OjtcNEM7T8SbvstVHzTPwAAAD/PAgAAAAAAAAFDAAAAEAAAANAfpCLL/+w/Mvx0WUoT0z8AAAA/3wIAAAAAAAABRAAAABAAAADQH6Qiy//sPzbDMW/F3tI/AAAAP+4CAAAAAAAAAUUAAAAQAAAA0B+kIsv/7D9Giu6EQKrSPwAAAD8OAwAAAAAAAAFGAAAAEAAAANAfpCLL/+w/UlGrmrt10j8AAAA/HQMAAAAAAAABRwAAABAAAADAxMY3uNjsP2rfJMaxDNI/AAAAPx0DAAAAAAAAAUgAAAAQAAAAwMTGN7jY7D+e+xcdnjrRPwAAAD8tAwAAAAAAAAFJAAAAEAAAALoyM5urvuw/ssLUMhkG0T8AAAA/LQMAAAAAAAABSgAAABAAAACyoJ/+nqTsP97ex4kFNNA/AAAAPz0DAAAAAAAAAUsAAAAQAAAArNdVsJiX7D8s9nXB48POPwAAAD89AwAAAAAAAAFMAAAAEAAAAJ58eMWFcOw/xEpPxqhNzD8AAAA/TAMAAAAAAAABTQAAABAAAACcsy53f2PsP/RmQh2Ve8s/AAAAP1wDAAAAAAAAAU4AAAAQAAAAlurkKHlW7D8U9btIixLLPwAAAD9rAwAAAAAAAAFPAAAAEAAAAJBYUYxsPOw/fC2i9mNuyT8AAAA/awMAAAAAAAABUAAAABAAAACIjwc+Zi/sP6xJlU1QnMg/AAAAP3sDAAAAAAAAAVEAAAAQAAAAhsa9718i7D/E1w55RjPIPwAAAD97AwAAAAAAAAFSAAAAEAAAAID9c6FZFew//PMB0DJhxz8AAAA/iwMAAAAAAAABUwAAABAAAACA/XOhWRXsPxSCe/so+MY/AAAAP5oDAAAAAAAAAVQAAAAQAAAAfjQqU1MI7D8Ugnv7KPjGPwAAAD+qAwAAAAAAAAFVAAAAEAAAAH40KlNTCOw//PMB0DJhxz8AAAA/lAQAAAAAAAABVgAAABAAAAB+NCpTUwjsP6xJlU1QnMg/AAAAP6QEAAAAAAAAAVcAAAAQAAAAfjQqU1MI7D+UuxsiWgXJPwAAAD+zBAAAAAAAAAFYAAAAEAAAAH40KlNTCOw/RBGvn3dAyj8AAAA/swQAAAAAAAABWQAAABAAAAB+NCpTUwjsPyyDNXSBqco/AAAAP8MEAAAAAAAAAVoAAAAQAAAAfjQqU1MI7D/c2MjxnuTLPwAAAD/SBAAAAAAAAAFbAAAAEAAAAID9c6FZFew/fKDiQ8aIzT8AAAA/4gQAAAAAAAABXAAAABAAAACGxr3vXyLsP1wSaRjQ8c0/AAAAP+IEAAAAAAAAAV0AAAAQAAAAhsa9718i7D88hO/s2VrOPwAAAD/yBAAAAAAAAAFeAAAAEAAAAIbGve9fIuw/LPZ1wePDzj8AAAA/AQUAAAAAAAABXwAAABAAAACGxr3vXyLsPwxo/JXtLM8/AAAAPxEFAAAAAAAAAWAAAAAQAAAAiI8HPmYv7D/cSwk/Af/PPwAAAD8RBQAAAAAAAAFhAAAAEAAAAJBYUYxsPOw/0hcLdIpo0D8AAAA/IQUAAAAAAAABYgAAABAAAACQWFGMbDzsP8ZQTl4PndA/AAAAPyEFAAAAAAAAAWMAAAAQAAAAlurkKHlW7D+e+xcdnjrRPwAAAD8wBQAAAAAAAAFkAAAAEAAAAJbq5Ch5Vuw/hm2e8aej0T8AAAA/QAUAAAAAAAABZQAAABAAAACcsy53f2PsP4ZtnvGno9E/AAAAP0AFAAAAAAAAAWYAAAAQAAAAnnx4xYVw7D9SUauau3XSPwAAAD9PBQAAAAAAAAFnAAAAEAAAAJ58eMWFcOw/RoruhECq0j8AAAA/TwUAAAAAAAABaAAAABAAAACmDgxikorsPzL8dFlKE9M/AAAAP18FAAAAAAAAAWkAAAAQAAAArNdVsJiX7D8SbvstVHzTPwAAAD9fBQAAAAAAAAFqAAAAEAAAALZp6Uylsew/2lEI12dO1D8AAAA/bwUAAAAAAAABawAAABAAAAC6MjObq77sP9KKS8HsgtQ/AAAAP34FAAAAAAAAAWwAAAAQAAAAujIzm6u+7D+2/NGV9uvUPwAAAD9+BQAAAAAAAAFtAAAAEAAAALoyM5urvuw/qjUVgHsg1T8AAAA/jgUAAAAAAAABbgAAABAAAAC++3zpscvsP6o1FYB7INU/AAAAP54FAAAAAAAAAW8AAAAQAAAAwMTGN7jY7D+qNRWAeyDVPwAAAD9ABgAAAAAAAAFwAAAAEAAAAMaNEIa+5ew/qjUVgHsg1T8AAAA/XwYAAAAAAAABcQAAABAAAADKVlrUxPLsP6o1FYB7INU/AAAAP54GAAAAAAAAAXIAAAAQAAAA0B+kIsv/7D+qNRWAeyDVPwAAAD+tBgAAAAAAAAFzAAAAEAAAANaxN7/XGe0/wsOOq3G31D8AAAA/rQYAAAAAAAABdAAAABAAAADo1V748E3tP9pRCNdnTtQ/AAAAP70GAAAAAAAAAXUAAAAQAAAA9jA84wN17T/qGMXs4hnUPwAAAD/MBgAAAAAAAAF2AAAAEAAAAAwerWojtu0/HjW4Q89H0z8AAAA/zAYAAAAAAAABdwAAABAAAAAo1GdASQTuP1JRq5q7ddI/AAAAP9wGAAAAAAAAAXgAAAAQAAAALmb73FUe7j9q3yTGsQzSPwAAAD/cBgAAAAAAAAF5AAAAEAAAAEgctrJ7bO4/vomRSJTR0D8AAAA/7AYAAAAAAAABegAAABAAAABUd5OdjpPuP9IXC3SKaNA/AAAAP+wGAAAAAAAAAXsAAAAQAAAAaJu61qfH7j88hO/s2VrOPwAAAD/7BgAAAAAAAAF8AAAAEAAAAHa/4Q/B++4/jC5cb7wfzT8AAAA/+wYAAAAAAAABfQAAABAAAACI4whJ2i/vP/RmQh2Ve8s/AAAAPwsHAAAAAAAAAX4AAAAQAAAAlD7mM+1W7z9cnyjLbdfJPwAAAD8bBwAAAAAAAAF/AAAAEAAAAKSZwx4Afu8/7GWIpDzKxz8AAAA/GwcAAAAAAAABgAAAABAAAACoYg1tBovvP/zzAdAyYcc/AAAAPyoHAAAAAAAAAYEAAAAQAAAArvSgCROl7z9Enm5SFSbGPwAAAD86BwAAAAAAAAGCAAAAEAAAALS96lcZsu8/ZCzofQu9xT8AAAA/OgcAAAAAAAABgwAAABAAAAC2hjSmH7/vP5RI29T36sQ/AAAAPzoHAAAAAAAAAYQAAAAQAAAAvk9+9CXM7z+s1lQA7oHEPwAAAD9JBwAAAAAAAAGFAAAAEAAAAMAYyEIs2e8/xGTOK+QYxD8AAAA/WQcAAAAAAAABhgAAABAAAADE4RGRMubvP+TyR1far8M/AAAAP2kHAAAAAAAAAYcAAAAQAAAAcMdIOLLmsT/1SALp1UHmPwAAAD8AAAAAAAAAAAGIAAAAEAAAAHDHSDiy5rE/54FF01p25j8AAAA/fQAAAAAAAAABiQAAABAAAABwx0g4suaxP6melWbzfOc/AAAAP40AAAAAAAAAAYoAAAAQAAAAcMdIOLLmsT+DSV8lghroPwAAAD+NAAAAAAAAAAGLAAAAEAAAAHDHSDiy5rE/rzsUGOJv6T8AAAA/nQAAAAAAAAABjAAAABAAAABwx0g4suaxP6N0VwJnpOk/AAAAP6wAAAAAAAAAAY0AAAAQAAAAcMdIOLLmsT/Bn0/fSy7rPwAAAD+8AAAAAAAAAAGOAAAAEAAAAHDHSDiy5rE/r9iSydBi6z8AAAA/vAAAAAAAAAABjwAAABAAAABwx0g4suaxP2UuJkfunew/AAAAP8wAAAAAAAAAAZAAAAAQAAAAcMdIOLLmsT9XZ2kxc9LsPwAAAD/MAAAAAAAAAAGRAAAAEAAAAHDHSDiy5rE/GYS5xAvZ7T8AAAA/2wAAAAAAAAABkgAAABAAAABwx0g4suaxP48g2zlO8+0/AAAAP9sAAAAAAAAAAZMAAAAQAAAAcMdIOLLmsT/99T+ZFULuPwAAAD/rAAAAAAAAAAGUAAAAEAAAAHDHSDiy5rE/8S6Dg5p27j8AAAA/6wAAAAAAAAABlQAAABAAAABwx0g4suaxP18E6OJhxe4/AAAAP/oAAAAAAAAAAZYAAAAQAAAAcMdIOLLmsT/VoAlYpN/uPwAAAD/6AAAAAAAAAAGXAAAAEAAAAHDHSDiy5rE/Sz0rzeb57j8AAAA/CgEAAAAAAAABmAAAABAAAABwx0g4suaxP0V2brdrLu8/AAAAPxoBAAAAAAAAAZkAAAAQAAAAcMdIOLLmsT+/EpAsrkjvPwAAAD8aAQAAAAAAAAGaAAAAEAAAAHDHSDiy5rE/Na+xofBi7z8AAAA/KQEAAAAAAAABmwAAABAAAABwx0g4suaxPyno9It1l+8/AAAAPykBAAAAAAAAAZwAAAAQAAAAcMdIOLLmsT+tS9MWM33vPwAAAD9AAgAAAAAAAAGdAAAAEAAAABDvXeEarrA/RXZut2su7z8AAAA/TwIAAAAAAAABngAAABAAAADopg9v6EWwP8nZTEIpFO8/AAAAP18CAAAAAAAAAZ8AAAAQAAAA6KYPb+hFsD/VoAlYpN/uPwAAAD9fAgAAAAAAAAGgAAAAEAAAAJC9gvlru68/XwTo4mHF7j8AAAA/bgIAAAAAAAABoQAAABAAAACQvYL5a7uvP+Vnxm0fq+4/AAAAP24CAAAAAAAAAaIAAAAQAAAAkL2C+Wu7rz9ry6T43JDuPwAAAD+OAgAAAAAAAAGjAAAAEAAAAGAt5hQH664/a8uk+NyQ7j8AAAA/CwMAAAAAAAABpAAAABAAAADgDK1LPUqtP/Eug4Oadu4/AAAAPxoDAAAAAAAAAaUAAAAQAAAAsMs6uakIqj/99T+ZFULuPwAAAD8aAwAAAAAAAAGmAAAAEAAAAAAbZQt7l6c/jyDbOU7z7T8AAAA/KgMAAAAAAAABpwAAABAAAACgisgmFsemP48g2zlO8+0/AAAAPyoDAAAAAAAAAagAAAAQAAAAEGqPXUwmpT+d55dPyb7tPwAAAD86AwAAAAAAAAGpAAAAEAAAABApHcu45KE/H0t22oak7T8AAAA/SQMAAAAAAAABqgAAABAAAABgrxyogKWbP6muVGVEiu0/AAAAP1kDAAAAAAAAAasAAAAQAAAAgAz/uY+Bkz8/2e8FfTvtPwAAAD9ZAwAAAAAAAAGsAAAAEAAAAIDTwpc9u4Y/zwOLprXs7D8AAAA/ZgMAAAAAAAABrQAAABAAAACAn/Ob3mlzP1dnaTFz0uw/AAAAP3UDAAAAAAAAAa4AAAAQAAAAADoe7m7NaT/dyke8MLjsPwAAAD+FAwAAAAAAAAGvAAAAEAAAAAA6Hu5uzWk/zwOLprXs7D8AAAA/jwQAAAAAAAABsAAAABAAAAAAOh7ubs1pP8U8zpA6Ie0/AAAAP48EAAAAAAAAAbEAAAAQAAAAADoe7m7NaT8/2e8FfTvtPwAAAD+eBAAAAAAAAAGyAAAAEAAAAICf85veaXM/uXURe79V7T8AAAA/rgQAAAAAAAABswAAABAAAAAAIdjABe15Py8SM/ABcO0/AAAAP74EAAAAAAAAAbQAAAAQAAAAACHYwAXteT+prlRlRIrtPwAAAD++BAAAAAAAAAG1AAAAEAAAAEBR3nIWOIA/qa5UZUSK7T8AAAA//AQAAAAAAAABtgAAABAAAACA08KXPbuGPx9LdtqGpO0/AAAAP1oFAAAAAAAAAbcAAAAQAAAAQFanvGQ+jT8ZhLnEC9ntPwAAAD9aBQAAAAAAAAG4AAAAEAAAAIDLjCf8P5A/GYS5xAvZ7T8AAAA/WgUAAAAAAAABuQAAABAAAABAbqoV7WOYPwm9/K6QDe4/AAAAP2kFAAAAAAAAAboAAAAQAAAAYK8cqIClmz8JvfyukA3uPwAAAD95BQAAAAAAAAG7AAAAEAAAADCrAfDfZ6g/a8uk+NyQ7j8AAAA/eQUAAAAAAAABvAAAABAAAACwyzq5qQiqP+Vnxm0fq+4/AAAAP3kFAAAAAAAAAb0AAAAQAAAAAOiBAXyHsz9Fdm63ay7vPwAAAD95BQAAAAAAAAG+AAAAEAAAADh4HubgV7Q/vxKQLK5I7z8AAAA/iAUAAAAAAAABvwAAABAAAADY2clBPjq5Pyno9It1l+8/AAAAP5gFAAAAAAAAAcAAAAAQAAAA0NLtYZ8TvD+fhBYBuLHvPwAAAD+YBQAAAAAAAAHBAAAAEAAAABRSfuzLEsA/n4QWAbix7z8AAAA/qAUAAAAAAAABwgAAABAAAABsBkIKShfBPx0hOHb6y+8/AAAAP6gFAAAAAAAAAcMAAAAQAAAAuJbe7q7nwT8dITh2+svvPwAAAD+3BQAAAAAAAAHEAAAAEAAAAMS6BSjIG8I/HSE4dvrL7z8AAAA/twUAAAAAAAABxQAAABAAAADEugUoyBvCP5+EFgG4se8/AAAAP5IGAAAAAAAAAcYAAAAQAAAAxLoFKMgbwj+tS9MWM33vPwAAAD+SBgAAAAAAAAHHAAAAEAAAANDeLGHhT8I/vxKQLK5I7z8AAAA/ogYAAAAAAAAByAAAABAAAADQ3ixh4U/CP0V2brdrLu8/AAAAP7EGAAAAAAAAAckAAAAQAAAA0N4sYeFPwj/lZ8ZtH6vuPwAAAD+xBgAAAAAAAAHKAAAAEAAAANDeLGHhT8I/8S6Dg5p27j8AAAA/wQYAAAAAAAABywAAABAAAADQ3ixh4U/CPx9LdtqGpO0/AAAAP8EGAAAAAAAAAcwAAAAQAAAA0N4sYeFPwj+prlRlRIrtPwAAAD/QBgAAAAAAAAHNAAAAEAAAANDeLGHhT8I/zwOLprXs7D8AAAA/4AYAAAAAAAABzgAAABAAAADQ3ixh4U/CP2UuJkfunew/AAAAP+AGAAAAAAAAAc8AAAAQAAAA6AJUmvqDwj8P5zoTHebrPwAAAD/wBgAAAAAAAAHQAAAAEAAAAOgCVJr6g8I/oxHWs1WX6z8AAAA/8AYAAAAAAAAB0QAAABAAAAD0JnvTE7jCP0UDLmoJFOs/AAAAP/8GAAAAAAAAAdIAAAAQAAAAHG/JRUYgwz9hkaeV/6rqPwAAAD//BgAAAAAAAAHTAAAAEAAAABxvyUVGIMM/bVhkq3p26j8AAAA/DwcAAAAAAAAB1AAAABAAAAAcb8lFRiDDP3kfIcH1Qeo/AAAAPw8HAAAAAAAAAdUAAAAQAAAAHG/JRUYgwz//gv9LsyfqPwAAAD8fBwAAAAAAAAHWAAAAEAAAABxvyUVGIMM/DUq8YS7z6T8AAAA/LgcAAAAAAAAB1wAAABAAAAAcb8lFRiDDP4+tmuzr2Ok/AAAAPz4HAAAAAAAAAdgAAAAQAAAAHG/JRUYgwz8ZEXl3qb7pPwAAAD8+BwAAAAAAAAs="/>
</p:tagLst>
</file>

<file path=ppt/tags/tag35.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4786|recordLength=4834|start=0|end=4786|audioFormat={00001610-0000-0010-8000-00AA00389B71}|audioRate=44100|muted=false|volume=0.8|fadeIn=0|fadeOut=0|videoFormat={34363248-0000-0010-8000-00AA00389B71}|videoRate=15|videoWidth=256|videoHeight=256"/>
</p:tagLst>
</file>

<file path=ppt/tags/tag36.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U3MjAuMCwgQ3VsdHVyZT1uZXV0cmFsLCBQdWJsaWNLZXlUb2tlbj0zMWJmMzg1NmFkMzY0ZTM1BQEAAAALSW5rTWF0dGVyVjEEAAAABVNjYWxlDUxpc3RgMStfaXRlbXMMTGlzdGAxK19zaXplD0xpc3RgMStfdmVyc2lvbgAEAAALF1NoYXJlZC5JbmtpbmcuSW5rQXRvbVtdAgAAAAgIAgAAAHtrQz8JAwAAAAEAAAAGAAAABwMAAAAAAQAAAAQAAAAECUlua0F0b21WMQIAAAAJBAAAAA0DBQQAAAALUGVuU3Ryb2tlVjEEAAAACkF0dHJpYnV0ZXMFVHJhY2UJU3RhcnRUaW1lBFR5cGUEBAAED1BlbkF0dHJpYnV0ZXNWMQIAAAAKSW5rVHJhY2VWMQIAAAAQDEFjdGlvblR5cGVWMQIAAAACAAAACQUAAAAJBgAAABsEAAAAAAAABfn///8MQWN0aW9uVHlwZVYxAQAAAAd2YWx1ZV9fAAgCAAAAAAAAAAUFAAAAD1BlbkF0dHJpYnV0ZXNWMQoAAAAHX2NvbG9yQQdfY29sb3JSB19jb2xvckcHX2NvbG9yQgpGaXRUb0N1cnZlBkhlaWdodA5JZ25vcmVQcmVzc3VyZQ1Jc0hpZ2hsaWdodGVyBVNoYXBlBVdpZHRoAAAAAAAAAAAEAAICAgIBBgEBDEJydXNoU2hhcGVWMQIAAAAGAgAAAP/7sEEAAAAAAAAACEAAAAX4////DEJydXNoU2hhcGVWMQEAAAAHdmFsdWVfXwAIAgAAAAEAAAAAAAAAAAAIQAUGAAAACklua1RyYWNlVjEDAAAADUxpc3RgMStfaXRlbXMMTGlzdGAxK19zaXplD0xpc3RgMStfdmVyc2lvbgQAABhTaGFyZWQuSW5raW5nLklua1BvaW50W10CAAAACAgCAAAACQkAAAA+AAAAPgAAAAcJAAAAAAEAAABAAAAABApJbmtQb2ludFYxAgAAAAkKAAAACQsAAAAJDAAAAAkNAAAACQ4AAAAJDwAAAAkQAAAACREAAAAJEgAAAAkTAAAACRQAAAAJFQAAAAkWAAAACRcAAAAJGAAAAAkZAAAACRoAAAAJGwAAAAkcAAAACR0AAAAJHgAAAAkfAAAACSAAAAAJIQAAAAkiAAAACSMAAAAJJAAAAAklAAAACSYAAAAJJwAAAAkoAAAACSkAAAAJKgAAAAkrAAAACSwAAAAJLQAAAAkuAAAACS8AAAAJMAAAAAkxAAAACTIAAAAJMwAAAAk0AAAACTUAAAAJNgAAAAk3AAAACTgAAAAJOQAAAAk6AAAACTsAAAAJPAAAAAk9AAAACT4AAAAJPwAAAAlAAAAACUEAAAAJQgAAAAlDAAAACUQAAAAJRQAAAAlGAAAACUcAAAANAgUKAAAACklua1BvaW50VjEEAAAAAVgBWQ5QcmVzc3VyZUZhY3RvcglUaW1lU3RhbXAAAAAABgYLEAIAAACADNAb9syRPyCCt5WuDOY/AAAAPwAAAAAAAAAAAQsAAAAKAAAAwJdOGzzJmj8ggreVrgzmPwAAAD8AAAAAAAAAAAEMAAAACgAAAICRZg3B4qE/IIK3la4M5j8AAAA/LwAAAAAAAAABDQAAAAoAAABA1yUN5GCmPyCCt5WuDOY/AAAAPz8AAAAAAAAAAQ4AAAAKAAAAINQxhqbtsT8ggreVrgzmPwAAAD9eAAAAAAAAAAEPAAAACgAAAAAa8YXJa7Y/QM2D7XtW5T8AAAA/XgAAAAAAAAABEAAAAAoAAABQpW+FD2i/P0DNg+17VuU/AAAAP24AAAAAAAAAAREAAAAKAAAAgHWXQhnzwT9AGFBFSaDkPwAAAD9uAAAAAAAAAAESAAAACgAAALCMRgLFkMc/QBhQRUmg5D8AAAA/fQAAAAAAAAABEwAAAAoAAADIo/XBcC7NPzBjHJ0W6uM/AAAAP40AAAAAAAAAARQAAAAKAAAAmEbVQYJtzz8wYxydFurjPwAAAD+NAAAAAAAAAAEVAAAACgAAAATpqSDkNNQ/MGMcnRbq4z8AAAA/nAAAAAAAAAABFgAAAAoAAAD8RXHAQiPYP1Cu6PTjM+M/AAAAP5wAAAAAAAAAARcAAAAKAAAAbHQoICox3T9Qruj04zPjPwAAAD+sAAAAAAAAAAEYAAAACgAAAEwXCKA7cN8/UK7o9OMz4z8AAAA/rAAAAAAAAAABGQAAAAoAAAB6ruNPL/fhP1Cu6PTjM+M/AAAAP7wAAAAAAAAAARoAAAAKAAAA5n/TD7gW4z9Qruj04zPjPwAAAD/LAAAAAAAAAAEbAAAACgAAAPxcx59e7uM/UK7o9OMz4z8AAAA/2wAAAAAAAAABHAAAAAoAAABWUcPPQDbkP1Cu6PTjM+M/AAAAP9sAAAAAAAAAAR0AAAAKAAAADDq7LwXG5D9A+bRMsX3iPwAAAD/rAAAAAAAAAAEeAAAACgAAAHgLq++N5eU/QPm0TLF94j8AAAA/6wAAAAAAAAABHwAAAAoAAAB4C6vvjeXlP2BEgaR+x+E/AAAAP/oAAAAAAAAAASAAAAAKAAAA6NyarxYF5z9gRIGkfsfhPwAAAD/6AAAAAAAAAAEhAAAACgAAAJ7Fkg/blOc/gI9N/EsR4T8AAAA/CgEAAAAAAAABIgAAAAoAAACuooafgWzoP+BKzFfNSd8/AAAAPxkBAAAAAAAAASMAAAAKAAAAYot+/0X86D/gSsxXzUnfPwAAAD8ZAQAAAAAAAAEkAAAACgAAADBRau+wY+o/wOBkB2jd3T8AAAA/KQEAAAAAAAABJQAAAAoAAADkOWJPdfPqP8DgZAdo3d0/AAAAPykBAAAAAAAAASYAAAAKAAAAsP9NP+Ba7D8Ad/22AnHcPwAAAD85AQAAAAAAAAEnAAAACgAAAAr0SW/Couw/AHf9tgJx3D8AAAA/OQEAAAAAAAABKAAAAAoAAABe6EWfpOrsPwB3/bYCcdw/AAAAP1gBAAAAAAAAASkAAAAKAAAATgtSD/4S7D8goy4WOJjZPwAAAD8mAgAAAAAAAAEqAAAACgAAAOQ5Yk918+o/YDnHxdIr2D8AAAA/RQIAAAAAAAABKwAAAAoAAAAedHZfCozpP0Bl+CQIU9U/AAAAP0UCAAAAAAAAASwAAAAKAAAAnsWSD9uU5z9gkSmEPXrSPwAAAD9VAgAAAAAAAAEtAAAACgAAALJFv/8ifuQ/AABJ5IW4xj8AAAA/VQIAAAAAAAABLgAAAAoAAAD8XMefXu7jPwAIuQNMXLw/AAAAP2UCAAAAAAAAAS8AAAAKAAAA5n/TD7gW4z8ACLkDTFy8PwAAAD9lAgAAAAAAAAEwAAAACgAAACC65x9Nr+E/ALl9gCH5sD8AAAA/dAIAAAAAAAABMQAAAAoAAADExevvamfhPwAkwH0Yj6Y/AAAAP4QCAAAAAAAAATIAAAAKAAAAILrnH02v4T8AJMB9GI+mPwAAAD/MAwAAAAAAAAEzAAAACgAAAJKL19/VzuI/ACTAfRiPpj8AAAA/3AMAAAAAAAABNAAAAAoAAAAiF6+/q53lPwAIuQNMXLw/AAAAP+sDAAAAAAAAATUAAAAKAAAAnsWSD9uU5z/AK3pDu9/DPwAAAD/rAwAAAAAAAAE2AAAACgAAAIpFZh+Tq+o/oCfCM9gN0T8AAAA/6wMAAAAAAAABNwAAAAoAAABALl5/VzvrP6AnwjPYDdE/AAAAP/sDAAAAAAAAATgAAAAKAAAA0rk1Xy0K7j9gOcfF0ivYPwAAAD8HBAAAAAAAAAE5AAAACgAAAIaiLb/xme4/YDnHxdIr2D8AAAA/BwQAAAAAAAABOgAAAAoAAACafyFPmHHvPwB3/bYCcdw/AAAAPxcEAAAAAAAAATsAAAAKAAAAmn8hT5hx7z/A4GQHaN3dPwAAAD9QBQAAAAAAAAE8AAAACgAAAN6WKe/T4e4/gI9N/EsR4T8AAAA/UAUAAAAAAAABPQAAAAoAAADSuTVfLQruP0D5tEyxfeI/AAAAP1AFAAAAAAAAAT4AAAAKAAAAutxBz4Yy7T9AzYPte1blPwAAAD9fBQAAAAAAAAE/AAAACgAAALD/TT/gWuw/MDfrPeHC5j8AAAA/bwUAAAAAAAABQAAAAAoAAACaIlqvOYPrPyChUo5GL+g/AAAAP34FAAAAAAAAAUEAAAAKAAAAQC5ef1c76z8QwO2G3lHqPwAAAD9+BQAAAAAAAAFCAAAACgAAAOQ5Yk918+o/EMDtht5R6j8AAAA/jgUAAAAAAAABQwAAAAoAAACKRWYfk6vqPwAqVddDvus/AAAAPx0GAAAAAAAAAUQAAAAKAAAAMFFq77Bj6j/g3oh/dnTsPwAAAD8dBgAAAAAAAAFFAAAACgAAAB50dl8KjOk/0Ejwz9vg7T8AAAA/LAYAAAAAAAABRgAAAAoAAAAedHZfCozpP9D9I3gOl+4/AAAAPzwGAAAAAAAAAUcAAAAKAAAAwH96LyhE6T/Q/SN4DpfuPwAAAD+aBgAAAAAAAAs="/>
</p:tagLst>
</file>

<file path=ppt/tags/tag37.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3858|recordLength=13904|start=0|end=13858|audioFormat={00001610-0000-0010-8000-00AA00389B71}|audioRate=44100|muted=false|volume=0.8|fadeIn=0|fadeOut=0|videoFormat={34363248-0000-0010-8000-00AA00389B71}|videoRate=15|videoWidth=256|videoHeight=256"/>
</p:tagLst>
</file>

<file path=ppt/tags/tag38.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32037|recordLength=32090|start=0|end=32037|audioFormat={00001610-0000-0010-8000-00AA00389B71}|audioRate=44100|muted=false|volume=0.8|fadeIn=0|fadeOut=0|videoFormat={34363248-0000-0010-8000-00AA00389B71}|videoRate=15|videoWidth=256|videoHeight=256"/>
</p:tagLst>
</file>

<file path=ppt/tags/tag39.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U3MjAuMCwgQ3VsdHVyZT1uZXV0cmFsLCBQdWJsaWNLZXlUb2tlbj0zMWJmMzg1NmFkMzY0ZTM1BQEAAAALSW5rTWF0dGVyVjEEAAAABVNjYWxlDUxpc3RgMStfaXRlbXMMTGlzdGAxK19zaXplD0xpc3RgMStfdmVyc2lvbgAEAAALF1NoYXJlZC5JbmtpbmcuSW5rQXRvbVtdAgAAAAgIAgAAABrrQz8JAwAAAAIAAAAFAAAABwMAAAAAAQAAAAQAAAAECUlua0F0b21WMQIAAAAJBAAAAAkFAAAADQIFBAAAAAtQZW5TdHJva2VWMQQAAAAKQXR0cmlidXRlcwVUcmFjZQlTdGFydFRpbWUEVHlwZQQEAAQPUGVuQXR0cmlidXRlc1YxAgAAAApJbmtUcmFjZVYxAgAAABAMQWN0aW9uVHlwZVYxAgAAAAIAAAAJBgAAAAkHAAAAVmwAAAAAAAAF+P///wxBY3Rpb25UeXBlVjEBAAAAB3ZhbHVlX18ACAIAAAAAAAAAAQUAAAAEAAAACQkAAAAJCgAAABl0AAAAAAAAAfX////4////AAAAAAUGAAAAD1BlbkF0dHJpYnV0ZXNWMQoAAAAHX2NvbG9yQQdfY29sb3JSB19jb2xvckcHX2NvbG9yQgpGaXRUb0N1cnZlBkhlaWdodA5JZ25vcmVQcmVzc3VyZQ1Jc0hpZ2hsaWdodGVyBVNoYXBlBVdpZHRoAAAAAAAAAAAEAAICAgIBBgEBDEJydXNoU2hhcGVWMQIAAAAGAgAAAP/7sEEAAAAAAAAACEAAAAX0////DEJydXNoU2hhcGVWMQEAAAAHdmFsdWVfXwAIAgAAAAEAAAAAAAAAAAAIQAUHAAAACklua1RyYWNlVjEDAAAADUxpc3RgMStfaXRlbXMMTGlzdGAxK19zaXplD0xpc3RgMStfdmVyc2lvbgQAABhTaGFyZWQuSW5raW5nLklua1BvaW50W10CAAAACAgCAAAACQ0AAAAJAAAACQAAAAEJAAAABgAAAP/7sEEAAAAAAAAACEAAAAHy////9P///wEAAAAAAAAAAAAIQAEKAAAABwAAAAkPAAAAGQAAABkAAAAHDQAAAAABAAAAEAAAAAQKSW5rUG9pbnRWMQIAAAAJEAAAAAkRAAAACRIAAAAJEwAAAAkUAAAACRUAAAAJFgAAAAkXAAAACRgAAAANBwcPAAAAAAEAAAAgAAAABApJbmtQb2ludFYxAgAAAAkZAAAACRoAAAAJGwAAAAkcAAAACR0AAAAJHgAAAAkfAAAACSAAAAAJIQAAAAkiAAAACSMAAAAJJAAAAAklAAAACSYAAAAJJwAAAAkoAAAACSkAAAAJKgAAAAkrAAAACSwAAAAJLQAAAAkuAAAACS8AAAAJMAAAAAkxAAAADQcFEAAAAApJbmtQb2ludFYxBAAAAAFYAVkOUHJlc3N1cmVGYWN0b3IJVGltZVN0YW1wAAAAAAYGCxACAAAAAIbjojFnlT9gCYj9mIrRPwAAAD8AAAAAAAAAAAERAAAAEAAAAMDm/n9KOLg/YAmI/ZiK0T8AAAA/XQAAAAAAAAABEgAAABAAAAAAGCEu34LRP7C/2cb7ktI/AAAAP20AAAAAAAAAARMAAAAQAAAAkIcaOBWZ2T/AdSuQXpvTPwAAAD99AAAAAAAAAAEUAAAAEAAAACjqMSU8NuQ/YJgg7Ia01j8AAAA/jAAAAAAAAAABFQAAABAAAABImUJsovDpP7AExH5Mxdg/AAAAP4wAAAAAAAAAARYAAAAQAAAA+FkrL3JM7D+wBMR+TMXYPwAAAD+rAAAAAAAAAAEXAAAAEAAAACh/fjKE/u4/4LoVSK/N2T8AAAA/uwAAAAAAAAABGAAAABAAAADI4+hyxlTvP+C6FUivzdk/AAAAP8sAAAAAAAAAARkAAAAQAAAAMOH1rmMv0j8Al4DYj6moPwAAAD8AAAAAAAAAAAEaAAAAEAAAADDh9a5jL9I/gOXyjXlmoD8AAAA/AAAAAAAAAAABGwAAABAAAACAqsov6NvSP4Dl8o15ZqA/AAAAPwAAAAAAAAAAARwAAAAQAAAAMOH1rmMv0j+A5fKNeWagPwAAAD8fAAAAAAAAAAEdAAAAEAAAAMB3RVej+s4/wCOHEVN2sD8AAAA/ZwEAAAAAAAABHgAAABAAAAAAwEhSiO/KP8D8zTbel7Q/AAAAP3cBAAAAAAAAAR8AAAAQAAAAYC2fUH+WyT+A1RRcabm4PwAAAD93AQAAAAAAAAEgAAAAEAAAACAITE1t5MY/QK5bgfTavD8AAAA/lgEAAAAAAAABIQAAABAAAAAA4/hJWzLEP6BDUdM/fsA/AAAAP7IBAAAAAAAAASIAAAAQAAAAQDGlhm6cvT8gHJj4yp/EPwAAAD8BAgAAAAAAAAEjAAAAEAAAAIALUoNc6ro/APXeHVbByD8AAAA/EAIAAAAAAAABJAAAABAAAABAwat8OIa1P2BhgrAb0so/AAAAPz8CAAAAAAAAASUAAAAQAAAAAJxYeSbUsj/AzSVD4eLMPwAAAD9PAgAAAAAAAAEmAAAAEAAAAEB3BXYUIrA/wM0lQ+HizD8AAAA/TwIAAAAAAAABJwAAABAAAABAdwV2FCKwP8B1K5Bem9M/AAAAPwoDAAAAAAAAASgAAAAQAAAAAKNk5QTgqj8Y26hkMYTgPwAAAD85AwAAAAAAAAEpAAAAEAAAAACjZOUE4Ko/mCL1WygZ4z8AAAA/SQMAAAAAAAABKgAAABAAAAAAo2TlBOCqP6j9ncBZneM/AAAAP1gDAAAAAAAAASsAAAAQAAAAQHcFdhQisD+o/Z3AWZ3jPwAAAD+XAwAAAAAAAAEsAAAAEAAAAADj+ElbMsQ/MCCTHIK25j8AAAA/pgMAAAAAAAABLQAAABAAAACAqsov6NvSP8BCiHiqz+k/AAAAP7kDAAAAAAAAAS4AAAAQAAAAMBrEOR7y2j9YZX3U0ujsPwAAAD/JAwAAAAAAAAEvAAAAEAAAANAI7L20UN4/mPZ3Amd17j8AAAA/2AMAAAAAAAABMAAAABAAAAAw0sA+Of3eP7DRIGeY+e4/AAAAP+gDAAAAAAAAATEAAAAQAAAAcJuVv72p3z+w0SBnmPnuPwAAAD/oAwAAAAAAAAs="/>
</p:tagLst>
</file>

<file path=ppt/tags/tag4.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28287|recordLength=28333|start=0|end=28287|audioFormat={00001610-0000-0010-8000-00AA00389B71}|audioRate=44100|muted=false|volume=0.8|fadeIn=0|fadeOut=0|videoFormat={34363248-0000-0010-8000-00AA00389B71}|videoRate=15|videoWidth=256|videoHeight=256"/>
</p:tagLst>
</file>

<file path=ppt/tags/tag40.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22040|recordLength=22099|start=0|end=22040|audioFormat={00001610-0000-0010-8000-00AA00389B71}|audioRate=44100|muted=false|volume=0.8|fadeIn=0|fadeOut=0|videoFormat={34363248-0000-0010-8000-00AA00389B71}|videoRate=15|videoWidth=256|videoHeight=256"/>
</p:tagLst>
</file>

<file path=ppt/tags/tag41.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U3MjAuMCwgQ3VsdHVyZT1uZXV0cmFsLCBQdWJsaWNLZXlUb2tlbj0zMWJmMzg1NmFkMzY0ZTM1BQEAAAALSW5rTWF0dGVyVjEEAAAABVNjYWxlDUxpc3RgMStfaXRlbXMMTGlzdGAxK19zaXplD0xpc3RgMStfdmVyc2lvbgAEAAALF1NoYXJlZC5JbmtpbmcuSW5rQXRvbVtdAgAAAAgIAgAAAHtrQz8JAwAAAAEAAAAGAAAABwMAAAAAAQAAAAQAAAAECUlua0F0b21WMQIAAAAJBAAAAA0DBQQAAAALUGVuU3Ryb2tlVjEEAAAACkF0dHJpYnV0ZXMFVHJhY2UJU3RhcnRUaW1lBFR5cGUEBAAED1BlbkF0dHJpYnV0ZXNWMQIAAAAKSW5rVHJhY2VWMQIAAAAQDEFjdGlvblR5cGVWMQIAAAACAAAACQUAAAAJBgAAAFExAAAAAAAABfn///8MQWN0aW9uVHlwZVYxAQAAAAd2YWx1ZV9fAAgCAAAAAAAAAAUFAAAAD1BlbkF0dHJpYnV0ZXNWMQoAAAAHX2NvbG9yQQdfY29sb3JSB19jb2xvckcHX2NvbG9yQgpGaXRUb0N1cnZlBkhlaWdodA5JZ25vcmVQcmVzc3VyZQ1Jc0hpZ2hsaWdodGVyBVNoYXBlBVdpZHRoAAAAAAAAAAAEAAICAgIBBgEBDEJydXNoU2hhcGVWMQIAAAAGAgAAAP/7sEEAAAAAAAAACEAAAAX4////DEJydXNoU2hhcGVWMQEAAAAHdmFsdWVfXwAIAgAAAAEAAAAAAAAAAAAIQAUGAAAACklua1RyYWNlVjEDAAAADUxpc3RgMStfaXRlbXMMTGlzdGAxK19zaXplD0xpc3RgMStfdmVyc2lvbgQAABhTaGFyZWQuSW5raW5nLklua1BvaW50W10CAAAACAgCAAAACQkAAAAlAAAAJQAAAAcJAAAAAAEAAABAAAAABApJbmtQb2ludFYxAgAAAAkKAAAACQsAAAAJDAAAAAkNAAAACQ4AAAAJDwAAAAkQAAAACREAAAAJEgAAAAkTAAAACRQAAAAJFQAAAAkWAAAACRcAAAAJGAAAAAkZAAAACRoAAAAJGwAAAAkcAAAACR0AAAAJHgAAAAkfAAAACSAAAAAJIQAAAAkiAAAACSMAAAAJJAAAAAklAAAACSYAAAAJJwAAAAkoAAAACSkAAAAJKgAAAAkrAAAACSwAAAAJLQAAAAkuAAAADRsFCgAAAApJbmtQb2ludFYxBAAAAAFYAVkOUHJlc3N1cmVGYWN0b3IJVGltZVN0YW1wAAAAAAYGCxACAAAAAJDjhVzjez+gBSm6BF/kPwAAAD8AAAAAAAAAAAELAAAACgAAAIBUtKOX+4Q/oAUpugRf5D8AAAA/AAAAAAAAAAABDAAAAAoAAAAg06ICMxWlPwAAAAAAAOA/AAAAP4kAAAAAAAAAAQ0AAAAKAAAAAKfGExGkrz8g/DnZ/BXdPwAAAD+YAAAAAAAAAAEOAAAACgAAAODrXGY6OLQ/IPw52fwV3T8AAAA/twAAAAAAAAABDwAAAAoAAABAj42+tPq1P2D4c7L5K9o/AAAAP8cAAAAAAAAAARAAAAAKAAAAQITWQmyeuD8A9a2L9kHXPwAAAD/mAAAAAAAAAAERAAAACgAAAADAgHcYx74/APWti/ZB1z8AAAA/BgEAAAAAAAABEgAAAAoAAABQA/GTBibBPwD1rYv2Qdc/AAAAPwYBAAAAAAAAARMAAAAKAAAAwHJe2pkbxT8A9a2L9kHXPwAAAD8VAQAAAAAAAAEUAAAACgAAAEDtgpx1bcY/APWti/ZB1z8AAAA/FQEAAAAAAAABFQAAAAoAAABwrggPRkTLPwD1rYv2Qdc/AAAAPzQBAAAAAAAAARYAAAAKAAAAqGDT1il+0D8A9a2L9kHXPwAAAD9EAQAAAAAAAAEXAAAACgAAAKBVHFvhIdM/YO0hPvBt0T8AAAA/RAEAAAAAAAABGAAAAAoAAAAY0EAdvXPUP2DtIT7wbdE/AAAAP1QBAAAAAAAAARkAAAAKAAAAoD+uY1Bp2D+A07cu2gfNPwAAAD9jAQAAAAAAAAEaAAAACgAAAPji3rvKK9o/gNO3LtoHzT8AAAA/gwEAAAAAAAABGwAAAAoAAAA4IPGcuNTaP4DTty7aB80/AAAAP4MBAAAAAAAAARwAAAAKAAAAoDT35wcN2z+A07cu2gfNPwAAAD+xAQAAAAAAAAEdAAAACgAAAKA09+cHDds/AMwr4dMzxz8AAAA/sQEAAAAAAAABHgAAAAoAAAB4XQN+pn3bP8DEn5PNX8E/AAAAP/ABAAAAAAAAAR8AAAAKAAAAsJoVX5Qm3D/AxJ+TzV/BPwAAAD8PAgAAAAAAAAEgAAAACgAAAKApQGy/sN0/gHonjI4Xtz8AAAA/LAIAAAAAAAABIQAAAAoAAAB4UkwCXiHeP4B6J4yOF7c/AAAAPzsCAAAAAAAAASIAAAAKAAAAYMLTswG34D+AeieMjhe3PwAAAD9bAgAAAAAAAAEjAAAACgAAAGT1Yu/HQ+E/wMSfk81fwT8AAAA/WwIAAAAAAAABJAAAAAoAAADcPPh13QjiP8DEn5PNX8E/AAAAP2oCAAAAAAAAASUAAAAKAAAAfFuBZlRd4j/AxJ+TzV/BPwAAAD9qAgAAAAAAAAEmAAAACgAAAGTqq3N/5+M/AMwr4dMzxz8AAAA/igIAAAAAAAABJwAAAAoAAADM/rG+zh/kPwDMK+HTM8c/AAAAP6kCAAAAAAAAASgAAAAKAAAAhINZJtKN5T8AzCvh0zPHPwAAAD/IAgAAAAAAAAEpAAAACgAAAPjK7qznUuY/AMwr4dMzxz8AAAA/2AIAAAAAAAABKgAAAAoAAAAYZJxfOvnnPyDx52TzV9Q/AAAAP/cCAAAAAAAAASsAAAAKAAAA4E5iPsqA6j/AA8YmA+riPwAAAD8WAwAAAAAAAAEsAAAACgAAAAwbnyzjs+w/EA21Bwsz6j8AAAA/JgMAAAAAAAABLQAAAAoAAAA059sa/ObuP6AQey4OHe0/AAAAP0UDAAAAAAAAAS4AAAAKAAAA5Dj0RjnI7z+gEHsuDh3tPwAAAD9VAwAAAAAAAAs="/>
</p:tagLst>
</file>

<file path=ppt/tags/tag42.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9692|recordLength=9743|start=0|end=9692|audioFormat={00001610-0000-0010-8000-00AA00389B71}|audioRate=44100|muted=false|volume=0.8|fadeIn=0|fadeOut=0|videoFormat={34363248-0000-0010-8000-00AA00389B71}|videoRate=15|videoWidth=256|videoHeight=256"/>
</p:tagLst>
</file>

<file path=ppt/tags/tag43.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4989|recordLength=15027|start=0|end=14989|audioFormat={00001610-0000-0010-8000-00AA00389B71}|audioRate=44100|muted=false|volume=0.8|fadeIn=0|fadeOut=0|videoFormat={34363248-0000-0010-8000-00AA00389B71}|videoRate=15|videoWidth=256|videoHeight=256"/>
</p:tagLst>
</file>

<file path=ppt/tags/tag44.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U3MjAuMCwgQ3VsdHVyZT1uZXV0cmFsLCBQdWJsaWNLZXlUb2tlbj0zMWJmMzg1NmFkMzY0ZTM1BQEAAAALSW5rTWF0dGVyVjEEAAAABVNjYWxlDUxpc3RgMStfaXRlbXMMTGlzdGAxK19zaXplD0xpc3RgMStfdmVyc2lvbgAEAAALF1NoYXJlZC5JbmtpbmcuSW5rQXRvbVtdAgAAAAgIAgAAAHtrQz8JAwAAAAEAAAALAAAABwMAAAAAAQAAAAQAAAAECUlua0F0b21WMQIAAAAJBAAAAA0DBQQAAAALUGVuU3Ryb2tlVjEEAAAACkF0dHJpYnV0ZXMFVHJhY2UJU3RhcnRUaW1lBFR5cGUEBAAED1BlbkF0dHJpYnV0ZXNWMQIAAAAKSW5rVHJhY2VWMQIAAAAQDEFjdGlvblR5cGVWMQIAAAACAAAACQUAAAAJBgAAAJUpAAAAAAAABfn///8MQWN0aW9uVHlwZVYxAQAAAAd2YWx1ZV9fAAgCAAAAAAAAAAUFAAAAD1BlbkF0dHJpYnV0ZXNWMQoAAAAHX2NvbG9yQQdfY29sb3JSB19jb2xvckcHX2NvbG9yQgpGaXRUb0N1cnZlBkhlaWdodA5JZ25vcmVQcmVzc3VyZQ1Jc0hpZ2hsaWdodGVyBVNoYXBlBVdpZHRoAAAAAAAAAAAEAAICAgIBBgEBDEJydXNoU2hhcGVWMQIAAAAGAgAAAP/7sEEAAAAAAAAACEAAAAX4////DEJydXNoU2hhcGVWMQEAAAAHdmFsdWVfXwAIAgAAAAEAAAAAAAAAAAAIQAUGAAAACklua1RyYWNlVjEDAAAADUxpc3RgMStfaXRlbXMMTGlzdGAxK19zaXplD0xpc3RgMStfdmVyc2lvbgQAABhTaGFyZWQuSW5raW5nLklua1BvaW50W10CAAAACAgCAAAACQkAAABHAAAARwAAAAcJAAAAAAEAAACAAAAABApJbmtQb2ludFYxAgAAAAkKAAAACQsAAAAJDAAAAAkNAAAACQ4AAAAJDwAAAAkQAAAACREAAAAJEgAAAAkTAAAACRQAAAAJFQAAAAkWAAAACRcAAAAJGAAAAAkZAAAACRoAAAAJGwAAAAkcAAAACR0AAAAJHgAAAAkfAAAACSAAAAAJIQAAAAkiAAAACSMAAAAJJAAAAAklAAAACSYAAAAJJwAAAAkoAAAACSkAAAAJKgAAAAkrAAAACSwAAAAJLQAAAAkuAAAACS8AAAAJMAAAAAkxAAAACTIAAAAJMwAAAAk0AAAACTUAAAAJNgAAAAk3AAAACTgAAAAJOQAAAAk6AAAACTsAAAAJPAAAAAk9AAAACT4AAAAJPwAAAAlAAAAACUEAAAAJQgAAAAlDAAAACUQAAAAJRQAAAAlGAAAACUcAAAAJSAAAAAlJAAAACUoAAAAJSwAAAAlMAAAACU0AAAAJTgAAAAlPAAAACVAAAAANOQUKAAAACklua1BvaW50VjEEAAAAAVgBWQ5QcmVzc3VyZUZhY3RvcglUaW1lU3RhbXAAAAAABgYLEAIAAACmmnm+uTzuPwDD43Y+x3w/AAAAPwAAAAAAAAAAAQsAAAAKAAAAppp5vrk87j/A3jWn8xaSPwAAAD8vAAAAAAAAAAEMAAAACgAAAKaaeb65PO4/sLUthsIfoj8AAAA/PwAAAAAAAAABDQAAAAoAAACmmnm+uTzuP2BU1uEvY6k/AAAAP04AAAAAAAAAAQ4AAAAKAAAAppp5vrk87j9Ay5TmwdWuPwAAAD9OAAAAAAAAAAEPAAAACgAAAKaaeb65PO4/SI00Srw7sT8AAAA/XgAAAAAAAAABEAAAAAoAAACmmnm+uTzuP+gr3aUpf7g/AAAAP20AAAAAAAAAAREAAAAKAAAAppp5vrk87j+IU8f8BFC6PwAAAD9tAAAAAAAAAAESAAAACgAAAKaaeb65PO4/6Ayt1yaywT8AAAA/fQAAAAAAAAABEwAAAAoAAACmmnm+uTzuP9CWZ61dJsI/AAAAP30AAAAAAAAAARQAAAAKAAAAppp5vrk87j9E0savpt/EPwAAAD+NAAAAAAAAAAEVAAAACgAAAKaaeb65PO4/GOY7WxTIxT8AAAA/jQAAAAAAAAABFgAAAAoAAAASAZIi7ljtP5ghm11dgcg/AAAAP5wAAAAAAAAAARcAAAAKAAAAqs3C6laR6z8w0z+Kb8bKPwAAAD+sAAAAAAAAAAEYAAAACgAAAAI0206Lreo/WKzODV3czj8AAAA/rAAAAAAAAAABGQAAAAoAAABamvOyv8npP+Q49HLuBNE/AAAAP7wAAAAAAAAAARoAAAAKAAAAojNVQ5E65j+Apbs05Q/TPwAAAD+8AAAAAAAAAAEbAAAACgAAAPaZbafFVuU/LIjIIKWm1D8AAAA/ywAAAAAAAAABHAAAAAoAAAD6zLbTYqviP7B+SrjSJdc/AAAAP9sAAAAAAAAAAR0AAAAKAAAAUjPPN5fH4T9415zOW0jYPwAAAD/bAAAAAAAAAAEeAAAACgAAAFyZYZDRcNw/+BL80KQB2z8AAAA/6gAAAAAAAAABHwAAAAoAAAAIZpJYOqnaP6j1CL1kmNw/AAAAP+oAAAAAAAAAASAAAAAKAAAAEMwksXRS1T8s7IpUkhffPwAAAD/6AAAAAAAAAAEhAAAACgAAABDMJLF0UtU/GHZFKsmL3z8AAAA/+gAAAAAAAAABIgAAAAoAAABEZYZBRsPRPzhAnjayeeE/AAAAPwoBAAAAAAAAASMAAAAKAAAA4GNuE173zz8gylgM6e3hPwAAAD8KAQAAAAAAAAEkAAAACgAAAED9z6MvaMw/WAr3Qptn4z8AAAA/GQEAAAAAAAABJQAAAAoAAABA/c+jL2jMP0xP1K22oeM/AAAAPxkBAAAAAAAAASYAAAAKAAAA+C+TxNJJxT8gY0lZJIrkPwAAAD8pAQAAAAAAAAEnAAAACgAAAFDJ9FSkusE/mgW4DjKn5D8AAAA/OQEAAAAAAAABKAAAAAoAAABQyfRUpLrBP3rUT0+EVeU/AAAAP0gBAAAAAAAAASkAAAAKAAAAwMSsyutWvD/mu5tvrazlPwAAAD9IAQAAAAAAAAEqAAAACgAAAMDErMrrVrw/SujE+vE95j8AAAA/WAEAAAAAAAABKwAAAAoAAAAQ+G/rjji1Pzhyf9AosuY/AAAAP1gBAAAAAAAAASwAAAAKAAAAEPhv6444tT+mWcvwUQnnPwAAAD9nAQAAAAAAAAEtAAAACgAAABD4b+uOOLU/mp6oW21D5z8AAAA/ZwEAAAAAAAABLgAAAAoAAAAQ+G/rjji1P47jhcaIfec/AAAAP3cBAAAAAAAAAS8AAAAKAAAAEPhv6444tT+GKGMxpLfnPwAAAD93AQAAAAAAAAEwAAAACgAAABD4b+uOOLU//srR5rHU5z8AAAA/hwEAAAAAAAABMQAAAAoAAAAQ+G/rjji1P/APr1HNDug/AAAAP5YBAAAAAAAAATIAAAAKAAAAoFVmGGQ0rD9ush0H2yvoPwAAAD+WAQAAAAAAAAEzAAAACgAAAKBVZhhkNKw/Yvf6cfZl6D8AAAA/pgEAAAAAAAABNAAAAAoAAACgVWYYZDSsP9yZaScEg+g/AAAAP6YBAAAAAAAAATUAAAAKAAAAoFVmGGQ0rD9YPNjcEaDoPwAAAD+2AQAAAAAAAAE2AAAACgAAAKBVZhhkNKw/yCMk/Tr36D8AAAA/xQEAAAAAAAABNwAAAAoAAACgVWYYZDSsPz7GkrJIFOk/AAAAP8UBAAAAAAAAATgAAAAKAAAAEPhv6444tT+wrd7ScWvpPwAAAD/VAQAAAAAAAAE5AAAACgAAAMDErMrrVrw/LFBNiH+I6T8AAAA/1QEAAAAAAAABOgAAAAoAAADAxKzK61a8Px6VKvOawuk/AAAAP+QBAAAAAAAAATsAAAAKAAAAUMn0VKS6wT8U2gdetvzpPwAAAD/kAQAAAAAAAAE8AAAACgAAAPgvk8TSScU/gsFTft9T6j8AAAA/9AEAAAAAAAABPQAAAAoAAAD4L5PE0knFP/xjwjPtcOo/AAAAPwQCAAAAAAAAAT4AAAAKAAAAmJYxNAHZyD9sSw5UFsjqPwAAAD8EAgAAAAAAAAE/AAAACgAAAJiWMTQB2cg/YJDrvjEC6z8AAAA/EwIAAAAAAAABQAAAAAoAAABEZYZBRsPRP8a8FEp2k+s/AAAAPyMCAAAAAAAAAUEAAAAKAAAAmJhVed2K0z8ypGBqn+rrPwAAAD8jAgAAAAAAAAFCAAAACgAAABDMJLF0UtU/mNCJ9eN77D8AAAA/MwIAAAAAAAABQwAAAAoAAABg//PoCxrXP44VZ2D/tew/AAAAPzMCAAAAAAAAAUQAAAAKAAAACGaSWDqp2j/yQZDrQ0ftPwAAAD9CAgAAAAAAAAFFAAAACgAAAAhmklg6qdo/buT+oFFk7T8AAAA/QgIAAAAAAAABRgAAAAoAAACszDDIaDjeP97LSsF6u+0/AAAAP1ICAAAAAAAAAUcAAAAKAAAArMwwyGg43j9Ubrl2iNjtPwAAAD9hAgAAAAAAAAFIAAAACgAAAAAAAAAAAOA/QPhzTL9M7j8AAAA/YQIAAAAAAAABSQAAAAoAAAAAAAAAAADgP7qa4gHNae4/AAAAP2ECAAAAAAAAAUoAAAAKAAAAUjPPN5fH4T+kJJ3XA97uPwAAAD9xAgAAAAAAAAFLAAAACgAAAPrMttNiq+I/mml6Qh8Y7z8AAAA/gQIAAAAAAAABTAAAAAoAAAD6zLbTYqviPxAM6fcsNe8/AAAAP4ECAAAAAAAAAU0AAAAKAAAA+sy202Kr4j+MrletOlLvPwAAAD+QAgAAAAAAAAFOAAAACgAAAKRmnm8uj+M/gPM0GFaM7z8AAAA/oAIAAAAAAAABTwAAAAoAAACkZp5vLo/jP/6Vo81jqe8/AAAAP6ACAAAAAAAAAVAAAAAKAAAApGaeby6P4z96OBKDccbvPwAAAD9rAwAAAAAAAAs="/>
</p:tagLst>
</file>

<file path=ppt/tags/tag45.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4846|recordLength=14885|start=0|end=14846|audioFormat={00001610-0000-0010-8000-00AA00389B71}|audioRate=44100|muted=false|volume=0.8|fadeIn=0|fadeOut=0|videoFormat={34363248-0000-0010-8000-00AA00389B71}|videoRate=15|videoWidth=256|videoHeight=256"/>
</p:tagLst>
</file>

<file path=ppt/tags/tag46.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U3MjAuMCwgQ3VsdHVyZT1uZXV0cmFsLCBQdWJsaWNLZXlUb2tlbj0zMWJmMzg1NmFkMzY0ZTM1BQEAAAALSW5rTWF0dGVyVjEEAAAABVNjYWxlDUxpc3RgMStfaXRlbXMMTGlzdGAxK19zaXplD0xpc3RgMStfdmVyc2lvbgAEAAALF1NoYXJlZC5JbmtpbmcuSW5rQXRvbVtdAgAAAAgIAgAAAHtrQz8JAwAAAAEAAAAHAAAABwMAAAAAAQAAAAQAAAAECUlua0F0b21WMQIAAAAJBAAAAA0DBQQAAAALUGVuU3Ryb2tlVjEEAAAACkF0dHJpYnV0ZXMFVHJhY2UJU3RhcnRUaW1lBFR5cGUEBAAED1BlbkF0dHJpYnV0ZXNWMQIAAAAKSW5rVHJhY2VWMQIAAAAQDEFjdGlvblR5cGVWMQIAAAACAAAACQUAAAAJBgAAABEtAAAAAAAABfn///8MQWN0aW9uVHlwZVYxAQAAAAd2YWx1ZV9fAAgCAAAAAAAAAAUFAAAAD1BlbkF0dHJpYnV0ZXNWMQoAAAAHX2NvbG9yQQdfY29sb3JSB19jb2xvckcHX2NvbG9yQgpGaXRUb0N1cnZlBkhlaWdodA5JZ25vcmVQcmVzc3VyZQ1Jc0hpZ2hsaWdodGVyBVNoYXBlBVdpZHRoAAAAAAAAAAAEAAICAgIBBgEBDEJydXNoU2hhcGVWMQIAAAAGAgAAAP/7sEEAAAAAAAAACEAAAAX4////DEJydXNoU2hhcGVWMQEAAAAHdmFsdWVfXwAIAgAAAAEAAAAAAAAAAAAIQAUGAAAACklua1RyYWNlVjEDAAAADUxpc3RgMStfaXRlbXMMTGlzdGAxK19zaXplD0xpc3RgMStfdmVyc2lvbgQAABhTaGFyZWQuSW5raW5nLklua1BvaW50W10CAAAACAgCAAAACQkAAACYAAAAmAAAAAcJAAAAAAEAAAAAAQAABApJbmtQb2ludFYxAgAAAAkKAAAACQsAAAAJDAAAAAkNAAAACQ4AAAAJDwAAAAkQAAAACREAAAAJEgAAAAkTAAAACRQAAAAJFQAAAAkWAAAACRcAAAAJGAAAAAkZAAAACRoAAAAJGwAAAAkcAAAACR0AAAAJHgAAAAkfAAAACSAAAAAJIQAAAAkiAAAACSMAAAAJJAAAAAklAAAACSYAAAAJJwAAAAkoAAAACSkAAAAJKgAAAAkrAAAACSwAAAAJLQAAAAkuAAAACS8AAAAJMAAAAAkxAAAACTIAAAAJMwAAAAk0AAAACTUAAAAJNgAAAAk3AAAACTgAAAAJOQAAAAk6AAAACTsAAAAJPAAAAAk9AAAACT4AAAAJPwAAAAlAAAAACUEAAAAJQgAAAAlDAAAACUQAAAAJRQAAAAlGAAAACUcAAAAJSAAAAAlJAAAACUoAAAAJSwAAAAlMAAAACU0AAAAJTgAAAAlPAAAACVAAAAAJUQAAAAlSAAAACVMAAAAJVAAAAAlVAAAACVYAAAAJVwAAAAlYAAAACVkAAAAJWgAAAAlbAAAACVwAAAAJXQAAAAleAAAACV8AAAAJYAAAAAlhAAAACWIAAAAJYwAAAAlkAAAACWUAAAAJZgAAAAlnAAAACWgAAAAJaQAAAAlqAAAACWsAAAAJbAAAAAltAAAACW4AAAAJbwAAAAlwAAAACXEAAAAJcgAAAAlzAAAACXQAAAAJdQAAAAl2AAAACXcAAAAJeAAAAAl5AAAACXoAAAAJewAAAAl8AAAACX0AAAAJfgAAAAl/AAAACYAAAAAJgQAAAAmCAAAACYMAAAAJhAAAAAmFAAAACYYAAAAJhwAAAAmIAAAACYkAAAAJigAAAAmLAAAACYwAAAAJjQAAAAmOAAAACY8AAAAJkAAAAAmRAAAACZIAAAAJkwAAAAmUAAAACZUAAAAJlgAAAAmXAAAACZgAAAAJmQAAAAmaAAAACZsAAAAJnAAAAAmdAAAACZ4AAAAJnwAAAAmgAAAACaEAAAANaAUKAAAACklua1BvaW50VjEEAAAAAVgBWQ5QcmVzc3VyZUZhY3RvcglUaW1lU3RhbXAAAAAABgYLEAIAAAAoDvXdFqbtP0AnffgLh3A/AAAAPwAAAAAAAAAAAQsAAAAKAAAAKA713Ram7T8g4lPeKMeEPwAAAD9dAAAAAAAAAAEMAAAACgAAACgO9d0Wpu0/YPxa1AnziD8AAAA/XQAAAAAAAAABDQAAAAoAAAAoDvXdFqbtP5AlOFtWu5I/AAAAP20AAAAAAAAAAQ4AAAAKAAAAKA713Ram7T+QsjvWRtGUPwAAAD99AAAAAAAAAAEPAAAACgAAACgO9d0Wpu0/0MxCzCf9mD8AAAA/fQAAAAAAAAABEAAAAAoAAAAoDvXdFqbtP/BZRkcYE5s/AAAAP4wAAAAAAAAAAREAAAAKAAAAKA713Ram7T8QdE09+T6fPwAAAD+MAAAAAAAAAAESAAAACgAAACgO9d0Wpu0/mIAo3HSqoD8AAAA/nAAAAAAAAAABEwAAAAoAAACAkntmQXbsP8gNLFdlwKI/AAAAP6sAAAAAAAAAARQAAAAKAAAAgJJ7ZkF27D9I1K2UXcujPwAAAD+rAAAAAAAAAAEVAAAACgAAAICSe2ZBduw/aGGxD07hpT8AAAA/uwAAAAAAAAABFgAAAAoAAACAkntmQXbsP3jutIo+96c/AAAAP8sAAAAAAAAAARcAAAAKAAAAgJJ7ZkF27D+oe7gFLw2qPwAAAD/LAAAAAAAAAAEYAAAACgAAAICSe2ZBduw/qAi8gB8jrD8AAAA/2gAAAAAAAAABGQAAAAoAAACAkntmQXbsP9iVv/sPOa4/AAAAP9oAAAAAAAAAARoAAAAKAAAAwBYC72tG6z9YXEE5CESvPwAAAD/aAAAAAAAAAAEbAAAACgAAAMAWAu9rRus/RDukl/S3sT8AAAA/6gAAAAAAAAABHAAAAAoAAADAFgLva0brP8wBJtXswrI/AAAAP/oAAAAAAAAAAR0AAAAKAAAAGJuId5YW6j+sq2gxYVO0PwAAAD/6AAAAAAAAAAEeAAAACgAAABibiHeWFuo/DBwty83utj8AAAA/+gAAAAAAAAABHwAAAAoAAAAYm4h3lhbqPySpMEa+BLk/AAAAP/oAAAAAAAAAASAAAAAKAAAAcB8PAMHm6D/E/LX+piW8PwAAAD8KAQAAAAAAAAEhAAAACgAAAMijlYjrtuc/VMM3PJ8wvT8AAAA/GQEAAAAAAAABIgAAAAoAAADIo5WI67bnP6wz/NULzL8/AAAAPxkBAAAAAAAAASMAAAAKAAAAyKOViOu25z8i/b4JgmvAPwAAAD8pAQAAAAAAAAEkAAAACgAAAHisoplAV+U/mhhidbQ+wj8AAAA/OQEAAAAAAAABJQAAAAoAAAB4rKKZQFflP9r7IpQwxMI/AAAAPzkBAAAAAAAAASYAAAAKAAAAeKyimUBX5T/2iCYPIdrEPwAAAD9IAQAAAAAAAAEnAAAACgAAAHisoplAV+U/mvqGHt8cxT8AAAA/SAEAAAAAAAABKAAAAAoAAADUMCkiayfkP3KkyXpTrcY/AAAAP1gBAAAAAAAAASkAAAAKAAAA1DApImsn5D+2h4qZzzLHPwAAAD9YAQAAAAAAAAEqAAAACgAAABS1r6qV9+I/ijHN9UPDyD8AAAA/aAEAAAAAAAABKwAAAAoAAAAUta+qlffiPxb4TjM8zsk/AAAAP2gBAAAAAAAAASwAAAAKAAAAFLWvqpX34j+ivtBwNNnKPwAAAD93AQAAAAAAAAEtAAAACgAAABS1r6qV9+I/ihPynm6hyz8AAAA/dwEAAAAAAAABLgAAAAoAAAAUta+qlffiPxrac9xmrMw/AAAAP4cBAAAAAAAAAS8AAAAKAAAAFLWvqpX34j9evTT74jHNPwAAAD+WAQAAAAAAAAEwAAAACgAAABS1r6qV9+I/ivUWSJl/zj8AAAA/lgEAAAAAAAABMQAAAAoAAAAUta+qlffiPy5nd1dXws4/AAAAP6YBAAAAAAAAATIAAAAKAAAAFLWvqpX34j/CLfmUT83PPwAAAD+2AQAAAAAAAAEzAAAACgAAABS1r6qV9+I/gwjd2WUp0D8AAAA/tgEAAAAAAAABNAAAAAoAAAAUta+qlffiPyV6PekjbNA/AAAAP8UBAAAAAAAAATUAAAAKAAAAFLWvqpX34j/3su3wgo3QPwAAAD/FAQAAAAAAAAE2AAAACgAAABS1r6qV9+I/PZauD/8S0T8AAAA/1QEAAAAAAAABNwAAAAoAAAAUta+qlffiPw3PXhdeNNE/AAAAP9UBAAAAAAAAATgAAAAKAAAAFLWvqpX34j+DeW8ue5jRPwAAAD/lAQAAAAAAAAE5AAAACgAAABS1r6qV9+I/VbIfNtq50T8AAAA/5QEAAAAAAAABOgAAAAoAAAAUta+qlffiP8lcME33HdI/AAAAP/QBAAAAAAAAATsAAAAKAAAAFLWvqpX34j8/B0FkFILSPwAAAD8EAgAAAAAAAAE8AAAACgAAAIg5NjPAx+E/g+oBg5AH0z8AAAA/BAIAAAAAAAABPQAAAAoAAAA4hIaIKtDeP83NwqEMjdM/AAAAPxMCAAAAAAAAAT4AAAAKAAAA+IyTmX9w3D/9BaXuwtrUPwAAAD8jAgAAAAAAAAE/AAAACgAAAIierbspsdc/XQXXMxoH1j8AAAA/MwIAAAAAAAABQAAAAAoAAACInq27KbHXP8+v50o3a9Y/AAAAPzMCAAAAAAAAAUEAAAAKAAAACKe6zH5R1T//58mX7bjXPwAAAD9CAgAAAAAAAAFCAAAACgAAAMCvx93T8dI/FwQ7vshf2D8AAAA/QgIAAAAAAAABQwAAAAoAAADAr8fd0/HSP3UDbQMgjNk/AAAAP1ICAAAAAAAAAUQAAAAKAAAAcLjU7iiS0D+NH94p+zLaPwAAAD9iAgAAAAAAAAFFAAAACgAAAKCT3SGmpcc/7x4Qb1Jf2z8AAAA/YgIAAAAAAAABRgAAAAoAAACgk90hpqXHP4+QcH4Qots/AAAAP2ICAAAAAAAAAUcAAAAKAAAAoJPdIaalxz8fV/K7CK3cPwAAAD9xAgAAAAAAAAFIAAAACgAAAACl90NQ5sI/v8hSy8bv3D8AAAA/gQIAAAAAAAABSQAAAAoAAAAApfdDUObCP3tWJAFg2d0/AAAAP5ACAAAAAAAAAUoAAAAKAAAAAKX3Q1Dmwj8fyIQQHhzePwAAAD+QAgAAAAAAAAFLAAAACgAAAOBsI8z0Tbw/ZatFL5qh3j8AAAA/oAIAAAAAAAABTAAAAAoAAADgbCPM9E28PzPk9Tb5wt4/AAAAP6ACAAAAAAAAAU0AAAAKAAAA4GwjzPRNvD9NAGdd1GnfPwAAAD+wAgAAAAAAAAFOAAAACgAAAOBsI8z0Tbw/8XHHbJKs3z8AAAA/vwIAAAAAAAABTwAAAAoAAADgbCPM9E28PzIO7MFXCOA/AAAAP78CAAAAAAAAAVAAAAAKAAAA4GwjzPRNvD8ER5zJtingPwAAAD+/AgAAAAAAAAFRAAAACgAAAOBsI8z0Tbw/qLj82HRs4D8AAAA/zwIAAAAAAAABUgAAAAoAAADgbCPM9E28P3jxrODTjeA/AAAAP98CAAAAAAAAAVMAAAAKAAAA4GwjzPRNvD9KKl3oMq/gPwAAAD/fAgAAAAAAAAFUAAAACgAAAOCOVxBJz7I/HGMN8JHQ4D8AAAA/7gIAAAAAAAABVQAAAAoAAADgjlcQSc+yP+6bvffw8eA/AAAAP+4CAAAAAAAAAVYAAAAKAAAA4I5XEEnPsj8o8UWD/yPhPwAAAD/+AgAAAAAAAAFXAAAACgAAAOCOVxBJz7I/ymKmkr1m4T8AAAA/DQMAAAAAAAABWAAAAAoAAADgjlcQSc+yP27UBqJ7qeE/AAAAPxEDAAAAAAAAAVkAAAAKAAAA4I5XEEnPsj8SRmexOezhPwAAAD8hAwAAAAAAAAFaAAAACgAAAOCOVxBJz7I/INSfRKc/4j8AAAA/MQMAAAAAAAABWwAAAAoAAADgjlcQSc+yP8BFAFRlguI/AAAAPzEDAAAAAAAAAVwAAAAKAAAA4I5XEEnPsj/+mojfc7TiPwAAAD8xAwAAAAAAAAFdAAAACgAAAOCOVxBJz7I/cEWZ9pAY4z8AAAA/UAMAAAAAAAABXgAAAAoAAADgjlcQSc+yP0R+Sf7vOeM/AAAAP1ADAAAAAAAAAV8AAAAKAAAA4I5XEEnPsj+KYQodbL/jPwAAAD9QAwAAAAAAAAFgAAAACgAAAOBsI8z0Tbw/2tIDz1WY5D8AAAA/YAMAAAAAAAABYQAAAAoAAADgbCPM9E28P64LtNa0ueQ/AAAAP2ADAAAAAAAAAWIAAAAKAAAAoJPdIaalxz/EJyX9j2DlPwAAAD9vAwAAAAAAAAFjAAAACgAAAKCT3SGmpcc/LET9gD9x5T8AAAA/bwMAAAAAAAABZAAAAAoAAACgk90hpqXHP9K1XZD9s+U/AAAAP38DAAAAAAAAAWUAAAAKAAAAoJPdIaalxz+i7g2YXNXlPwAAAD+OAwAAAAAAAAFmAAAACgAAAKCT3SGmpcc/rnxGK8oo5j8AAAA/jgMAAAAAAAABZwAAAAoAAACgk90hpqXHPxiZHq95OeY/AAAAP54DAAAAAAAAAWgAAAAKAAAAoJPdIaalxz9S7qY6iGvmPwAAAD+eAwAAAAAAAAFpAAAACgAAAKCT3SGmpcc/ugp/vjd85j8AAAA/rgMAAAAAAAABagAAAAoAAACgk90hpqXHP4xDL8aWneY/AAAAP70DAAAAAAAAAWsAAAAKAAAAoJPdIaalxz/0XwdKRq7mPwAAAD+9AwAAAAAAAAFsAAAACgAAAKCT3SGmpcc/WnzfzfW+5j8AAAA/zQMAAAAAAAABbQAAAAoAAABQgsP/+2TMP8aYt1Glz+Y/AAAAP80DAAAAAAAAAW4AAAAKAAAAUILD//tkzD8wtY/VVODmPwAAAD/dAwAAAAAAAAFvAAAACgAAAFCCw//7ZMw/mtFnWQTx5j8AAAA/3QMAAAAAAAABcAAAAAoAAABQgsP/+2TMPwDuP92zAec/AAAAP+wDAAAAAAAAAXEAAAAKAAAAUILD//tkzD9oChhhYxLnPwAAAD/8AwAAAAAAAAFyAAAACgAAAFCCw//7ZMw/0ibw5BIj5z8AAAA/CwQAAAAAAAABcwAAAAoAAABQgsP/+2TMPzpDyGjCM+c/AAAAPwsEAAAAAAAAAXQAAAAKAAAAUILD//tkzD+kX6DscUTnPwAAAD8bBAAAAAAAAAF1AAAACgAAAFCCw//7ZMw/DHx4cCFV5z8AAAA/KwQAAAAAAAABdgAAAAoAAABQgsP/+2TMP+C0KHiAduc/AAAAPysEAAAAAAAAAXcAAAAKAAAAUILD//tkzD+y7dh/35fnPwAAAD86BAAAAAAAAAF4AAAACgAAAHC41O4oktA/gCaJhz655z8AAAA/OgQAAAAAAAABeQAAAAoAAABwuNTuKJLQPySY6Zb8++c/AAAAP0oEAAAAAAAAAXoAAAAKAAAAcLjU7iiS0D9e7XEiCy7oPwAAAD9aBAAAAAAAAAF7AAAACgAAAMCvx93T8dI/mEL6rRlg6D8AAAA/WgQAAAAAAAABfAAAAAoAAAAIp7rMflHVPzy0Wr3Xoug/AAAAP2kEAAAAAAAAAX0AAAAKAAAACKe6zH5R1T9KQpNQRfboPwAAAD9pBAAAAAAAAAF+AAAACgAAAAinusx+UdU/VtDL47JJ6T8AAAA/eQQAAAAAAAABfwAAAAoAAACglaCq1BDaP5yzjAIvz+k/AAAAP4gEAAAAAAAAAYAAAAAKAAAA+IyTmX9w3D/UCBWOPQHqPwAAAD+IBAAAAAAAAAGBAAAACgAAADiEhogq0N4/hAiuMGmX6j8AAAA/mAQAAAAAAAABggAAAAoAAAA4hIaIKtDeP1ZBXjjIuOo/AAAAP5gEAAAAAAAAAYMAAAAKAAAAFLWvqpX34j+cJB9XRD7rPwAAAD+oBAAAAAAAAAGEAAAACgAAABS1r6qV9+I/CEH32vNO6z8AAAA/qAQAAAAAAAABhQAAAAoAAADUMCkiayfkP7ZAkH0f5es/AAAAP7cEAAAAAAAAAYYAAAAKAAAA1DApImsn5D8gXWgBz/XrPwAAAD+3BAAAAAAAAAGHAAAACgAAANQwKSJrJ+Q/KuuglDxJ7D8AAAA/xwQAAAAAAAABiAAAAAoAAADUMCkiayfkP85cAaT6i+w/AAAAP8cEAAAAAAAAAYkAAAAKAAAAeKyimUBX5T8GsokvCb7sPwAAAD/XBAAAAAAAAAGKAAAACgAAAHisoplAV+U/2uo5N2jf7D8AAAA/5gQAAAAAAAABiwAAAAoAAAB4rKKZQFflP+R4csrVMu0/AAAAP/YEAAAAAAAAAYwAAAAKAAAAeKyimUBX5T8gzvpV5GTtPwAAAD/2BAAAAAAAAAGNAAAACgAAAHisoplAV+U/wj9bZaKn7T8AAAA/BQUAAAAAAAABjgAAAAoAAAAkKBwRFofmPyxcM+lRuO0/AAAAPwUFAAAAAAAAAY8AAAAKAAAAJCgcERaH5j/OzZP4D/vtPwAAAD8VBQAAAAAAAAGQAAAACgAAACQoHBEWh+Y/oAZEAG8c7j8AAAA/FQUAAAAAAAABkQAAAAoAAAAkKBwRFofmP3Q/9AfOPe4/AAAAPyUFAAAAAAAAAZIAAAAKAAAAJCgcERaH5j/cW8yLfU7uPwAAAD8lBQAAAAAAAAGTAAAACgAAACQoHBEWh+Y/QnikDy1f7j8AAAA/JQUAAAAAAAABlAAAAAoAAADIo5WI67bnP6yUfJPcb+4/AAAAPzUFAAAAAAAAAZUAAAAKAAAAyKOViOu25z8UsVQXjIDuPwAAAD81BQAAAAAAAAGWAAAACgAAAMijlYjrtuc/fs0smzuR7j8AAAA/RQUAAAAAAAABlwAAAAoAAADIo5WI67bnP+bpBB/roe4/AAAAP1QFAAAAAAAAAZgAAAAKAAAAyKOViOu25z+6IrUmSsPuPwAAAD9kBQAAAAAAAAGZAAAACgAAAMijlYjrtuc/ID+NqvnT7j8AAAA/ZAUAAAAAAAABmgAAAAoAAADIo5WI67bnP1qUFTYIBu8/AAAAP3MFAAAAAAAAAZsAAAAKAAAAcB8PAMHm6D8ABnZFxkjvPwAAAD9zBQAAAAAAAAGcAAAACgAAAHAfDwDB5ug/ZiJOyXVZ7z8AAAA/gwUAAAAAAAABnQAAAAoAAABwHw8AweboP6J31lSEi+8/AAAAP5MFAAAAAAAAAZ4AAAAKAAAAcB8PAMHm6D8MlK7YM5zvPwAAAD+TBQAAAAAAAAGfAAAACgAAAHAfDwDB5ug/3sxe4JK97z8AAAA/ogUAAAAAAAABoAAAAAoAAABwHw8AweboP0TpNmRCzu8/AAAAP7IFAAAAAAAAAaEAAAAKAAAAcB8PAMHm6D+wBQ/o8d7vPwAAAD/CBQAAAAAAAAs="/>
</p:tagLst>
</file>

<file path=ppt/tags/tag47.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33132|recordLength=33225|start=0|end=33132|audioFormat={00001610-0000-0010-8000-00AA00389B71}|audioRate=44100|muted=false|volume=0.8|fadeIn=0|fadeOut=0|videoFormat={34363248-0000-0010-8000-00AA00389B71}|videoRate=15|videoWidth=256|videoHeight=256"/>
</p:tagLst>
</file>

<file path=ppt/tags/tag48.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U3MjAuMCwgQ3VsdHVyZT1uZXV0cmFsLCBQdWJsaWNLZXlUb2tlbj0zMWJmMzg1NmFkMzY0ZTM1BQEAAAALSW5rTWF0dGVyVjEEAAAABVNjYWxlDUxpc3RgMStfaXRlbXMMTGlzdGAxK19zaXplD0xpc3RgMStfdmVyc2lvbgAEAAALF1NoYXJlZC5JbmtpbmcuSW5rQXRvbVtdAgAAAAgIAgAAAHtrQz8JAwAAAAMAAAAIAAAABwMAAAAAAQAAAAQAAAAECUlua0F0b21WMQIAAAAJBAAAAAkFAAAACQYAAAAKBQQAAAALUGVuU3Ryb2tlVjEEAAAACkF0dHJpYnV0ZXMFVHJhY2UJU3RhcnRUaW1lBFR5cGUEBAAED1BlbkF0dHJpYnV0ZXNWMQIAAAAKSW5rVHJhY2VWMQIAAAAQDEFjdGlvblR5cGVWMQIAAAACAAAACQcAAAAJCAAAAJoMAAAAAAAABff///8MQWN0aW9uVHlwZVYxAQAAAAd2YWx1ZV9fAAgCAAAAAAAAAAEFAAAABAAAAAkKAAAACQsAAAB9FwAAAAAAAAH0////9////wAAAAABBgAAAAQAAAAJDQAAAAkOAAAAblsAAAAAAAAB8f////f///8AAAAABQcAAAAPUGVuQXR0cmlidXRlc1YxCgAAAAdfY29sb3JBB19jb2xvclIHX2NvbG9yRwdfY29sb3JCCkZpdFRvQ3VydmUGSGVpZ2h0Dklnbm9yZVByZXNzdXJlDUlzSGlnaGxpZ2h0ZXIFU2hhcGUFV2lkdGgAAAAAAAAAAAQAAgICAgEGAQEMQnJ1c2hTaGFwZVYxAgAAAAYCAAAA//uwQQAAAAAAAAAIQAAABfD///8MQnJ1c2hTaGFwZVYxAQAAAAd2YWx1ZV9fAAgCAAAAAQAAAAAAAAAAAAhABQgAAAAKSW5rVHJhY2VWMQMAAAANTGlzdGAxK19pdGVtcwxMaXN0YDErX3NpemUPTGlzdGAxK192ZXJzaW9uBAAAGFNoYXJlZC5JbmtpbmcuSW5rUG9pbnRbXQIAAAAICAIAAAAJEQAAACgAAAAoAAAAAQoAAAAHAAAA//uwQQAAAAAAAAAIQAAAAe7////w////AQAAAAAAAAAAAAhAAQsAAAAIAAAACRMAAACXAAAAlwAAAAENAAAABwAAAP/7sEEAAAAAAAAACEAAAAHs////8P///wEAAAAAAAAAAAAIQAEOAAAACAAAAAkVAAAASAAAAEgAAAAHEQAAAAABAAAAQAAAAAQKSW5rUG9pbnRWMQIAAAAJFgAAAAkXAAAACRgAAAAJGQAAAAkaAAAACRsAAAAJHAAAAAkdAAAACR4AAAAJHwAAAAkgAAAACSEAAAAJIgAAAAkjAAAACSQAAAAJJQAAAAkmAAAACScAAAAJKAAAAAkpAAAACSoAAAAJKwAAAAksAAAACS0AAAAJLgAAAAkvAAAACTAAAAAJMQAAAAkyAAAACTMAAAAJNAAAAAk1AAAACTYAAAAJNwAAAAk4AAAACTkAAAAJOgAAAAk7AAAACTwAAAAJPQAAAA0YBxMAAAAAAQAAAAABAAAECklua1BvaW50VjECAAAACT4AAAAJPwAAAAlAAAAACUEAAAAJQgAAAAlDAAAACUQAAAAJRQAAAAlGAAAACUcAAAAJSAAAAAlJAAAACUoAAAAJSwAAAAlMAAAACU0AAAAJTgAAAAlPAAAACVAAAAAJUQAAAAlSAAAACVMAAAAJVAAAAAlVAAAACVYAAAAJVwAAAAlYAAAACVkAAAAJWgAAAAlbAAAACVwAAAAJXQAAAAleAAAACV8AAAAJYAAAAAlhAAAACWIAAAAJYwAAAAlkAAAACWUAAAAJZgAAAAlnAAAACWgAAAAJaQAAAAlqAAAACWsAAAAJbAAAAAltAAAACW4AAAAJbwAAAAlwAAAACXEAAAAJcgAAAAlzAAAACXQAAAAJdQAAAAl2AAAACXcAAAAJeAAAAAl5AAAACXoAAAAJewAAAAl8AAAACX0AAAAJfgAAAAl/AAAACYAAAAAJgQAAAAmCAAAACYMAAAAJhAAAAAmFAAAACYYAAAAJhwAAAAmIAAAACYkAAAAJigAAAAmLAAAACYwAAAAJjQAAAAmOAAAACY8AAAAJkAAAAAmRAAAACZIAAAAJkwAAAAmUAAAACZUAAAAJlgAAAAmXAAAACZgAAAAJmQAAAAmaAAAACZsAAAAJnAAAAAmdAAAACZ4AAAAJnwAAAAmgAAAACaEAAAAJogAAAAmjAAAACaQAAAAJpQAAAAmmAAAACacAAAAJqAAAAAmpAAAACaoAAAAJqwAAAAmsAAAACa0AAAAJrgAAAAmvAAAACbAAAAAJsQAAAAmyAAAACbMAAAAJtAAAAAm1AAAACbYAAAAJtwAAAAm4AAAACbkAAAAJugAAAAm7AAAACbwAAAAJvQAAAAm+AAAACb8AAAAJwAAAAAnBAAAACcIAAAAJwwAAAAnEAAAACcUAAAAJxgAAAAnHAAAACcgAAAAJyQAAAAnKAAAACcsAAAAJzAAAAAnNAAAACc4AAAAJzwAAAAnQAAAACdEAAAAJ0gAAAAnTAAAACdQAAAANaQcVAAAAAAEAAACAAAAABApJbmtQb2ludFYxAgAAAAnVAAAACdYAAAAJ1wAAAAnYAAAACdkAAAAJ2gAAAAnbAAAACdwAAAAJ3QAAAAneAAAACd8AAAAJ4AAAAAnhAAAACeIAAAAJ4wAAAAnkAAAACeUAAAAJ5gAAAAnnAAAACegAAAAJ6QAAAAnqAAAACesAAAAJ7AAAAAntAAAACe4AAAAJ7wAAAAnwAAAACfEAAAAJ8gAAAAnzAAAACfQAAAAJ9QAAAAn2AAAACfcAAAAJ+AAAAAn5AAAACfoAAAAJ+wAAAAn8AAAACf0AAAAJ/gAAAAn/AAAACQABAAAJAQEAAAkCAQAACQMBAAAJBAEAAAkFAQAACQYBAAAJBwEAAAkIAQAACQkBAAAJCgEAAAkLAQAACQwBAAAJDQEAAAkOAQAACQ8BAAAJEAEAAAkRAQAACRIBAAAJEwEAAAkUAQAACRUBAAAJFgEAAAkXAQAACRgBAAAJGQEAAAkaAQAACRsBAAAJHAEAAA04BRYAAAAKSW5rUG9pbnRWMQQAAAABWAFZDlByZXNzdXJlRmFjdG9yCVRpbWVTdGFtcAAAAAAGBgsQAgAAAJCEau//Wew/WDLsNSq1vD8AAAA/AAAAAAAAAAABFwAAABYAAAC4oGFM9HHsPxgtTlvEMb0/AAAAP2kCAAAAAAAAARgAAAAWAAAAuKBhTPRx7D+IIhKm+Cq+PwAAAD9pAgAAAAAAAAEZAAAAFgAAAC71RmPRuew/3P7f1ZfJwD8AAAA/eQIAAAAAAAABGgAAABYAAABCg8KRy8XsP5T5QfsxRsE/AAAAP3kCAAAAAAAAARsAAAAWAAAAkruwS7T17D/M6WdrALzCPwAAAD+IAgAAAAAAAAEcAAAAFgAAAKhJLHquAe0/hOTJkJo4wz8AAAA/iAIAAAAAAAABHQAAABYAAAC616eoqA3tP0DfK7Y0tcM/AAAAP5gCAAAAAAAAAR4AAAAWAAAA0GUj16IZ7T9A3yu2NLXDPwAAAD+nAgAAAAAAAAEfAAAAFgAAAOLzngWdJe0/QN8rtjS1wz8AAAA/1gIAAAAAAAABIAAAABYAAAD0gRo0lzHtP0DfK7Y0tcM/AAAAP+YCAAAAAAAAASEAAAAWAAAAChCWYpE97T9A3yu2NLXDPwAAAD/mAgAAAAAAAAEiAAAAFgAAADAsjb+FVe0/4OF6o+d2wz8AAAA/5gIAAAAAAAABIwAAABYAAABYSIQcem3tPyjnGH5N+sI/AAAAP/YCAAAAAAAAASQAAAAWAAAAbNb/SnR57T8o5xh+TfrCPwAAAD8FAwAAAAAAAAElAAAAFgAAAGzW/0p0ee0/zOlnawC8wj8AAAA/BQMAAAAAAAABJgAAABYAAACCZHt5boXtP2jstlizfcI/AAAAPxUDAAAAAAAAAScAAAAWAAAAlvL2p2iR7T8I7wVGZj/CPwAAAD8kAwAAAAAAAAEoAAAAFgAAAKqActZine0/tPFUMxkBwj8AAAA/JAMAAAAAAAABKQAAABYAAACqgHLWYp3tP1T0oyDMwsE/AAAAPzQDAAAAAAAAASoAAAAWAAAAqoBy1mKd7T/09vINf4TBPwAAAD9EAwAAAAAAAAErAAAAFgAAAOYq5WFRwe0/NPyQ6OQHwT8AAAA/UwMAAAAAAAABLAAAABYAAAAMR9y+RdntP3wBL8NKi8A/AAAAP1MDAAAAAAAAAS0AAAAWAAAAINVX7T/l7T8cBH6w/UzAPwAAAD9TAwAAAAAAAAEuAAAAFgAAAF5/ynguCe4/UB10y5Knvj8AAAA/YwMAAAAAAAABLwAAABYAAABwDUanKBXuP4giEqb4Kr4/AAAAP2MDAAAAAAAAATAAAAAWAAAAwEU0YRFF7j/gPCjr9bu7PwAAAD9zAwAAAAAAAAExAAAAFgAAAOhhK74FXe4/YEdkoMHCuj8AAAA/ggMAAAAAAAABMgAAABYAAAA4mhl47ozuP0hstpqKWrc/AAAAP4IDAAAAAAAAATMAAAAWAAAAYLYQ1eKk7j9YgS4FImi1PwAAAD+SAwAAAAAAAAE0AAAAFgAAAJxgg2DRyO4/IJEIlVPysz8AAAA/kgMAAAAAAAABNQAAABYAAAAAJ+1ItATvPwi2Wo8cirA/AAAAP6EDAAAAAAAAATYAAAAWAAAAOtFf1KIo7z8glqXzZy+tPwAAAD+hAwAAAAAAAAE3AAAAFgAAAGLtVjGXQO8/4N9J6Plepj8AAAA/sQMAAAAAAAABOAAAABYAAAB2e9JfkUzvP4DqhZ3FZaU/AAAAP8EDAAAAAAAAATkAAAAWAAAA2kE8SHSI7z9AU9y5Fx2fPwAAAD/BAwAAAAAAAAE6AAAAFgAAAO7Pt3ZulO8/oLw0zgxhlT8AAAA/0AMAAAAAAAABOwAAABYAAAAqeioCXbjvP8D3ORumE48/AAAAP+ADAAAAAAAAATwAAAAWAAAAUpYhX1HQ7z/AdQqaMmWDPwAAAD/gAwAAAAAAAAE9AAAAFgAAAHqyGLxF6O8/ANFrY/zabj8AAAA/8AMAAAAAAAABPgAAABYAAAAi6Dwco6LJP3gst7dHD9A/AAAAPwAAAAAAAAAAAT8AAAAWAAAA1K9OYrpyyT94LLe3Rw/QPwAAAD8AAAAAAAAAAAFAAAAAFgAAAIB3YKjRQsk/eCy3t0cP0D8AAAA/LwAAAAAAAAABQQAAABYAAAAwP3Lu6BLJP3gst7dHD9A/AAAAPz4AAAAAAAAAAUIAAAAWAAAA5AaENADjyD94LLe3Rw/QPwAAAD8+AAAAAAAAAAFDAAAAFgAAAEKWp8Aug8g/KqsPQW4u0D8AAAA/TgAAAAAAAAABRAAAABYAAABU7dySdPPHP4aowFO7bNA/AAAAP14AAAAAAAAAAUUAAAAWAAAAZkQSZbpjxz/kpXFmCKvQPwAAAD9eAAAAAAAAAAFGAAAAFgAAANQqa8MudMY/oKDTi6In0T8AAAA/bQAAAAAAAAABRwAAABYAAADmgaCVdOTFP64c3ScWhdE/AAAAP20AAAAAAAAAAUgAAAAWAAAA9NjVZ7pUxT8IGo46Y8PRPwAAAD99AAAAAAAAAAFJAAAAFgAAAAowCzoAxcQ/xhTwX/0/0j8AAAA/fQAAAAAAAAABSgAAABYAAAAch0AMRjXEP3STSOkjX9I/AAAAP4wAAAAAAAAAAUsAAAAWAAAAKt513oulwz+CD1KFl7zSPwAAAD+cAAAAAAAAAAFMAAAAFgAAADw1q7DRFcM/kItbIQsa0z8AAAA/nAAAAAAAAAABTQAAABYAAABKjOCCF4bCP5oHZb1+d9M/AAAAP6wAAAAAAAAAAU4AAAAWAAAArhsED0Ymwj+og25Z8tTTPwAAAD+sAAAAAAAAAAFPAAAAFgAAAK4bBA9GJsI/WgLH4hj00z8AAAA/uwAAAAAAAAABUAAAABYAAABa4xVVXfbBP1oCx+IY9NM/AAAAP7sAAAAAAAAAAVEAAAAWAAAADKsnm3TGwT+2/3f1ZTLUPwAAAD/LAAAAAAAAAAFSAAAAFgAAALxyOeGLlsE/xHuBkdmP1D8AAAA/2wAAAAAAAAABUwAAABYAAAC8cjnhi5bBP2762RoAr9Q/AAAAP9sAAAAAAAAAAVQAAAAWAAAAHgJdbbo2wT+AduO2cwzVPwAAAD/qAAAAAAAAAAFVAAAAFgAAAB4CXW26NsE/2nOUycBK1T8AAAA/6gAAAAAAAAABVgAAABYAAAAeAl1tujbBP+zvnWU0qNU/AAAAP/oAAAAAAAAAAVcAAAAWAAAAHgJdbbo2wT+m6v+KziTWPwAAAD/6AAAAAAAAAAFYAAAAFgAAAM7JbrPRBsE/YuVhsGih1j8AAAA/CQEAAAAAAAABWQAAABYAAADOyW6z0QbBPxzgw9UCHtc/AAAAPwkBAAAAAAAAAVoAAAAWAAAAzslus9EGwT+EWX6Ew7nXPwAAAD8ZAQAAAAAAAAFbAAAAFgAAAM7JbrPRBsE/kNWHIDcX2D8AAAA/KQEAAAAAAAABXAAAABYAAAAeAl1tujbBP0RU4KldNtg/AAAAPykBAAAAAAAAAV0AAAAWAAAADKsnm3TGwT9cTPPhRPHYPwAAAD84AQAAAAAAAAFeAAAAFgAAAK4bBA9GJsI/yMWtkAWN2T8AAAA/SAEAAAAAAAABXwAAABYAAAD+U/LILlbCPyjDXqNSy9k/AAAAP0gBAAAAAAAAAWAAAAAWAAAASozggheGwj8ow16jUsvZPwAAAD9YAQAAAAAAAAFhAAAAFgAAAJjEzjwAtsI/hMAPtp8J2j8AAAA/WAEAAAAAAAABYgAAABYAAADapYcko3XDP5Q8GVITZ9o/AAAAP2QBAAAAAAAAAWMAAAAWAAAA2qWHJKN1wz88u3HbOYbaPwAAAD9kAQAAAAAAAAFkAAAAFgAAAHgWZJh01cM/UDd7d63j2j8AAAA/dAEAAAAAAAABZQAAABYAAADITlJSXQXEP/y10wDUAts/AAAAP4MBAAAAAAAAAWYAAAAWAAAAtvccgBeVxD8EMt2cR2DbPwAAAD+TAQAAAAAAAAFnAAAAFgAAAFpo+fPo9MQ/aC+Or5Se2z8AAAA/kwEAAAAAAAABaAAAABYAAACooOet0STFPxSu5ji7vds/AAAAP6MBAAAAAAAAAWkAAAAWAAAA9NjVZ7pUxT8UruY4u73bPwAAAD+jAQAAAAAAAAFqAAAAFgAAAEgRxCGjhMU/cKuXSwj82z8AAAA/sgEAAAAAAAABawAAABYAAABIEcQho4TFPyAq8NQuG9w/AAAAP7IBAAAAAAAAAWwAAAAWAAAA5oGglXTkxT+AJ6Hne1ncPwAAAD/CAQAAAAAAAAFtAAAAFgAAADa6jk9dFMY/gCeh53tZ3D8AAAA/wgEAAAAAAAABbgAAABYAAACG8nwJRkTGP9wkUvrIl9w/AAAAP9IBAAAAAAAAAW8AAAAWAAAAhvJ8CUZExj+Mo6qD77bcPwAAAD/SAQAAAAAAAAFwAAAAFgAAANQqa8MudMY/6KBbljz13D8AAAA/4QEAAAAAAAABcQAAABYAAAAmY1l9F6TGP5gftB9jFN0/AAAAP/EBAAAAAAAAAXIAAAAWAAAAeJtHNwDUxj+om7271nHdPwAAAD/xAQAAAAAAAAFzAAAAFgAAAHibRzcA1MY/VBoWRf2Q3T8AAAA/AAIAAAAAAAABdAAAABYAAAB4m0c3ANTGP6wXx1dKz90/AAAAPwACAAAAAAAAAXUAAAAWAAAAeJtHNwDUxj8ckYEGC2vePwAAAD8QAgAAAAAAAAF2AAAAFgAAAHibRzcA1MY/eI4yGVip3j8AAAA/IAIAAAAAAAABdwAAABYAAAB4m0c3ANTGP+QH7ccYRd8/AAAAPyACAAAAAAAAAXgAAAAWAAAAeJtHNwDUxj9EBZ7aZYPfPwAAAD8vAgAAAAAAAAF5AAAAFgAAAHibRzcA1MY/UIGndtng3z8AAAA/PwIAAAAAAAABegAAABYAAAB4m0c3ANTGP/z//////98/AAAAPz8CAAAAAAAAAXsAAAAWAAAAeJtHNwDUxj8GvgTOuS7gPwAAAD9PAgAAAAAAAAF8AAAAFgAAAHibRzcA1MY/XP2wEk0+4D8AAAA/XgIAAAAAAAABfQAAABYAAAAmY1l9F6TGPw58CZxzXeA/AAAAP14CAAAAAAAAAX4AAAAWAAAAJmNZfRekxj9ku7XgBm3gPwAAAD9uAgAAAAAAAAF/AAAAFgAAANQqa8MudMY/EjoOai2M4D8AAAA/fQIAAAAAAAABgAAAABYAAACG8nwJRkTGP2h5uq7Am+A/AAAAP30CAAAAAAAAAYEAAAAWAAAANrqOT10Uxj/IdmvBDdrgPwAAAD+NAgAAAAAAAAGCAAAAFgAAAOaBoJV05MU/HrYXBqHp4D8AAAA/nQIAAAAAAAABgwAAABYAAADmgaCVdOTFP3j1w0o0+eA/AAAAP50CAAAAAAAAAYQAAAAWAAAAmEmy24u0xT/U8nRdgTfhPwAAAD+8AgAAAAAAAAGFAAAAFgAAAEgRxCGjhMU/LjIhohRH4T8AAAA/zAIAAAAAAAABhgAAABYAAABIEcQho4TFP4RxzeanVuE/AAAAP9sCAAAAAAAAAYcAAAAWAAAASBHEIaOExT8y8CVwznXhPwAAAD/bAgAAAAAAAAGIAAAAFgAAAEgRxCGjhMU/5G5++fSU4T8AAAA/6wIAAAAAAAABiQAAABYAAABIEcQho4TFPzquKj6IpOE/AAAAP+sCAAAAAAAAAYoAAAAWAAAA9NjVZ7pUxT8+bC8MQtPhPwAAAD/6AgAAAAAAAAGLAAAAFgAAAPTY1We6VMU/SCo02vsB4j8AAAA/+gIAAAAAAAABjAAAABYAAAD02NVnulTFP0zoOKi1MOI/AAAAPwoDAAAAAAAAAY0AAAAWAAAA9NjVZ7pUxT9Upj12b1/iPwAAAD8KAwAAAAAAAAGOAAAAFgAAAKig563RJMU/BCWW/5V+4j8AAAA/GgMAAAAAAAABjwAAABYAAACooOet0STFP14iRxLjvOI/AAAAPykDAAAAAAAAAZAAAAAWAAAAqKDnrdEkxT9o4EvgnOviPwAAAD8pAwAAAAAAAAGRAAAAFgAAAKig563RJMU/bJ5QrlYa4z8AAAA/OQMAAAAAAAABkgAAABYAAACooOet0STFPxwdqTd9OeM/AAAAPzkDAAAAAAAAAZMAAAAWAAAAqKDnrdEkxT90XFV8EEnjPwAAAD9JAwAAAAAAAAGUAAAAFgAAAKig563RJMU/KJmy0/CW4z8AAAA/WAMAAAAAAAABlQAAABYAAACooOet0STFP9gXC10XtuM/AAAAP1gDAAAAAAAAAZYAAAAWAAAAqKDnrdEkxT+IlmPmPdXjPwAAAD9oAwAAAAAAAAGXAAAAFgAAAPTY1We6VMU/NhW8b2T04z8AAAA/aAMAAAAAAAABmAAAABYAAAD02NVnulTFP4xUaLT3A+Q/AAAAP34DAAAAAAAAAZkAAAAWAAAASBHEIaOExT8+08A9HiPkPwAAAD+OAwAAAAAAAAGaAAAAFgAAAEgRxCGjhMU/lBJtgrEy5D8AAAA/ngMAAAAAAAABmwAAABYAAACYSbLbi7TFP+xRGcdEQuQ/AAAAP54DAAAAAAAAAZwAAAAWAAAAmEmy24u0xT9CkcUL2FHkPwAAAD+eAwAAAAAAAAGdAAAAFgAAAOaBoJV05MU/mNBxUGth5D8AAAA/rQMAAAAAAAABngAAABYAAAA2uo5PXRTGP/IPHpX+cOQ/AAAAP70DAAAAAAAAAZ8AAAAWAAAANrqOT10Uxj+ijnYeJZDkPwAAAD/NAwAAAAAAAAGgAAAAFgAAAIbyfAlGRMY/Tg3Pp0uv5D8AAAA/zQMAAAAAAAABoQAAABYAAACG8nwJRkTGP6wKgLqY7eQ/AAAAP9wDAAAAAAAAAaIAAAAWAAAA1Cprwy50xj+0yISIUhzlPwAAAD/sAwAAAAAAAAGjAAAAFgAAAMbTNfHoA8c/uIaJVgxL5T8AAAA/7AMAAAAAAAABpAAAABYAAAASDCSr0TPHP2oF4t8yauU/AAAAP+wDAAAAAAAAAaUAAAAWAAAAEgwkq9Ezxz8YhDppWYnlPwAAAD/7AwAAAAAAAAGmAAAAFgAAAGZEEmW6Y8c/HEI/NxO45T8AAAA/CwQAAAAAAAABpwAAABYAAAC2fAAfo5PHP9R+nI7zBeY/AAAAPwsEAAAAAAAAAagAAAAWAAAABLXu2IvDxz8svkjThhXmPwAAAD8LBAAAAAAAAAGpAAAAFgAAAFTt3JJ088c/2jyhXK005j8AAAA/GwQAAAAAAAABqgAAABYAAABU7dySdPPHPzJ8TaFAROY/AAAAPyoEAAAAAAAAAasAAAAWAAAApCXLTF0jyD/i+qUqZ2PmPwAAAD86BAAAAAAAAAGsAAAAFgAAAKQly0xdI8g/ODpSb/py5j8AAAA/SgQAAAAAAAABrQAAABYAAACkJctMXSPIP+a4qvggkuY/AAAAP1kEAAAAAAAAAa4AAAAWAAAApCXLTF0jyD+YNwOCR7HmPwAAAD9pBAAAAAAAAAGvAAAAFgAAAKQly0xdI8g/7navxtrA5j8AAAA/aQQAAAAAAAABsAAAABYAAACkJctMXSPIP5z1B1AB4OY/AAAAP3gEAAAAAAAAAbEAAAAWAAAApCXLTF0jyD/yNLSUlO/mPwAAAD+IBAAAAAAAAAGyAAAAFgAAAKQly0xdI8g/orMMHrsO5z8AAAA/iAQAAAAAAAABswAAABYAAACkJctMXSPIP/zyuGJOHuc/AAAAP5gEAAAAAAAAAbQAAAAWAAAApCXLTF0jyD9SMmWn4S3nPwAAAD+nBAAAAAAAAAG1AAAAFgAAAKQly0xdI8g/ArG9MAhN5z8AAAA/twQAAAAAAAABtgAAABYAAACkJctMXSPIP64vFroubOc/AAAAP7cEAAAAAAAAAbcAAAAWAAAApCXLTF0jyD8Gb8L+wXvnPwAAAD/HBAAAAAAAAAG4AAAAFgAAAKQly0xdI8g/Di3HzHuq5z8AAAA/1gQAAAAAAAABuQAAABYAAACkJctMXSPIP7yrH1aiyec/AAAAP9YEAAAAAAAAAboAAAAWAAAApCXLTF0jyD9qKnjfyOjnPwAAAD/mBAAAAAAAAAG7AAAAFgAAAKQly0xdI8g/yCcp8hUn6D8AAAA/5gQAAAAAAAABvAAAABYAAACkJctMXSPIPyJn1TapNug/AAAAP/UEAAAAAAAAAb0AAAAWAAAApCXLTF0jyD8oJdoEY2XoPwAAAD8FBQAAAAAAAAG+AAAAFgAAAKQly0xdI8g/LuPe0hyU6D8AAAA/BQUAAAAAAAABvwAAABYAAACkJctMXSPIP4Qiixewo+g/AAAAPxUFAAAAAAAAAcAAAAAWAAAApCXLTF0jyD/cYTdcQ7PoPwAAAD8VBQAAAAAAAAHBAAAAFgAAAKQly0xdI8g/juCP5WnS6D8AAAA/JAUAAAAAAAABwgAAABYAAACkJctMXSPIP+QfPCr94eg/AAAAPzQFAAAAAAAAAcMAAAAWAAAApCXLTF0jyD86X+hukPHoPwAAAD9EBQAAAAAAAAHEAAAAFgAAAKQly0xdI8g/kp6UsyMB6T8AAAA/UwUAAAAAAAABxQAAABYAAACkJctMXSPIP+rdQPi2EOk/AAAAP1MFAAAAAAAAAcYAAAAWAAAA8l25BkZTyD/q3UD4thDpPwAAAD9jBQAAAAAAAAHHAAAAFgAAAEKWp8Aug8g/6t1A+LYQ6T8AAAA/cgUAAAAAAAAByAAAABYAAACWzpV6F7PIP+rdQPi2EOk/AAAAP3IFAAAAAAAAAckAAAAWAAAAls6VehezyD9AHe08SiDpPwAAAD+CBQAAAAAAAAHKAAAAFgAAAOQGhDQA48g/mlyZgd0v6T8AAAA/ggUAAAAAAAABywAAABYAAAAwP3Lu6BLJP/CbRcZwP+k/AAAAP5IFAAAAAAAAAcwAAAAWAAAA1K9OYrpyyT/2WUqUKm7pPwAAAD+SBQAAAAAAAAHNAAAAFgAAACLoPByjosk//BdPYuSc6T8AAAA/oQUAAAAAAAABzgAAABYAAAB0ICvWi9LJP6yWp+sKvOk/AAAAP7EFAAAAAAAAAc8AAAAWAAAAwlgZkHQCyj8C1lMwnsvpPwAAAD+xBQAAAAAAAAHQAAAAFgAAALAB5L0ukso/slSsucTq6T8AAAA/wQUAAAAAAAAB0QAAABYAAAAEOtJ3F8LKPwiUWP5X+uk/AAAAP8EFAAAAAAAAAdIAAAAWAAAAnqqu6+ghyz+4ErGHfhnqPwAAAD/QBQAAAAAAAAHTAAAAFgAAAPLinKXRUcs/EFJdzBEp6j8AAAA/4AUAAAAAAAAB1AAAABYAAABAG4tfuoHLPxBSXcwRKeo/AAAAP7sGAAAAAAAAAdUAAAAWAAAAgIRN50O6Zz+kPzRPLd3rPwAAAD8AAAAAAAAAAAHWAAAAFgAAACDg+6xn1H0/pD80Ty3d6z8AAAA/6wAAAAAAAAAB1wAAABYAAACISVuXAvCRP6j9OB3nC+w/AAAAP+sAAAAAAAAAAdgAAAAWAAAA6Jp3Q+tqnD+wuz3roDrsPwAAAD/6AAAAAAAAAAHZAAAAFgAAACh7rZZ1caY/tHlCuVpp7D8AAAA/CgEAAAAAAAAB2gAAABYAAADoo7vs6a6rP7o3R4cUmOw/AAAAPwoBAAAAAAAAAdsAAAAWAAAAMDj6fKOVsT/C9UtVzsbsPwAAAD8aAQAAAAAAAAHcAAAAFgAAAPLbJDSM1LM/cHSk3vTl7D8AAAA/GgEAAAAAAAAB3QAAABYAAAAuQsG6upK3P3gyqayuFO0/AAAAPykBAAAAAAAAAd4AAAAWAAAACpRWFi+yuD94MqmsrhTtPwAAAD8pAQAAAAAAAAHfAAAAFgAAAEZ1D/7Rcbk/0HFV8UEk7T8AAAA/OQEAAAAAAAAB4AAAABYAAACGVsjldDG6P9BxVfFBJO0/AAAAP24CAAAAAAAAAeEAAAAWAAAAABk6tbqwuz/QcVXxQSTtPwAAAD9+AgAAAAAAAAHiAAAAFgAAAMS8ZGyj770/0HFV8UEk7T8AAAA/fgIAAAAAAAAB4wAAABYAAAAqWZI/AKfAPyaxATbVM+0/AAAAP44CAAAAAAAAAeQAAAAWAAAAWuMVVV32wT8msQE21TPtPwAAAD+dAgAAAAAAAAHlAAAAFgAAADw1q7DRFcM/JrEBNtUz7T8AAAA/nQIAAAAAAAAB5gAAABYAAADapYcko3XDPyaxATbVM+0/AAAAP60CAAAAAAAAAecAAAAWAAAAeBZkmHTVwz8msQE21TPtPwAAAD+tAgAAAAAAAAHoAAAAFgAAAHgWZJh01cM/0HFV8UEk7T8AAAA/LAQAAAAAAAAB6QAAABYAAAAq3nXei6XDPyDz/GcbBe0/AAAAPzwEAAAAAAAAAeoAAAAWAAAAim2ZarpFwz9wdKTe9OXsPwAAAD88BAAAAAAAAAHrAAAAFgAAADw1q7DRFcM/ujdHhxSY7D8AAAA/SwQAAAAAAAAB7AAAABYAAABKjOCCF4bCP146lnTHWew/AAAAP0sEAAAAAAAAAe0AAAAWAAAADKsnm3TGwT+o/Tgd5wvsPwAAAD9bBAAAAAAAAAHuAAAAFgAAALxyOeGLlsE/+n7gk8Ds6z8AAAA/WwQAAAAAAAAB7wAAABYAAACAkYD56NbAP5TDKrO5f+s/AAAAP2oEAAAAAAAAAfAAAAAWAAAAKlmSPwCnwD/kRNIpk2DrPwAAAD96BAAAAAAAAAHxAAAAFgAAADywxxFGF8A/Lgh10rIS6z8AAAA/egQAAAAAAAAB8gAAABYAAAA8sMcRRhfAP9jIyI0fA+s/AAAAP4oEAAAAAAAAAfMAAAAWAAAA3O+yr7rOvz8qSnAE+ePqPwAAAD+ZBAAAAAAAAAH0AAAAFgAAADywxxFGF8A/iEchF0Yi6z8AAAA/0gUAAAAAAAAB9QAAABYAAAAqWZI/AKfAPzjGeaBsQes/AAAAP9IFAAAAAAAAAfYAAAAWAAAAgJGA+ejWwD8+hH5uJnDrPwAAAD/SBQAAAAAAAAH3AAAAFgAAAB4CXW26NsE/QkKDPOCe6z8AAAA/4QUAAAAAAAAB+AAAABYAAABsOksno2bBP/LA28UGvus/AAAAP/EFAAAAAAAAAfkAAAAWAAAAvHI54YuWwT/ywNvFBr7rPwAAAD/xBQAAAAAAAAH6AAAAFgAAAAyrJ5t0xsE/SgCICprN6z8AAAA/AQYAAAAAAAAB+wAAABYAAABa4xVVXfbBP6Q/NE8t3es/AAAAPxAGAAAAAAAAAfwAAAAWAAAAWuMVVV32wT/6fuCTwOzrPwAAAD+tBgAAAAAAAAH9AAAAFgAAAFrjFVVd9sE//jzlYXob7D8AAAA/vAYAAAAAAAAB/gAAABYAAAD+U/LILlbCP7C7PeugOuw/AAAAP7wGAAAAAAAAAf8AAAAWAAAA/lPyyC5Wwj9eOpZ0x1nsPwAAAD+8BgAAAAAAAAEAAQAAFgAAAEqM4IIXhsI/FHfzy6en7D8AAAA/zAYAAAAAAAABAQEAABYAAABKjOCCF4bCP2q2nxA7t+w/AAAAP9sGAAAAAAAAAQIBAAAWAAAAPDWrsNEVwz/Gs1AjiPXsPwAAAD/bBgAAAAAAAAEDAQAAFgAAADw1q7DRFcM/JrEBNtUz7T8AAAA/6wYAAAAAAAABBAEAABYAAADapYcko3XDPyxvBgSPYu0/AAAAP+sGAAAAAAAAAQUBAAAWAAAA2qWHJKN1wz+IbLcW3KDtPwAAAD/7BgAAAAAAAAEGAQAAFgAAANqlhySjdcM/4qtjW2+w7T8AAAA/+wYAAAAAAAABBwEAABYAAADapYcko3XDPzjrD6ACwO0/AAAAPxoHAAAAAAAAAQgBAAAWAAAAPDWrsNEVwz/oaWgpKd/tPwAAAD90CAAAAAAAAAEJAQAAFgAAAAyrJ5t0xsE/mOjAsk/+7T8AAAA/hAgAAAAAAAABCgEAABYAAAD8nR1URq++P/qjdpNWa+4/AAAAP4QIAAAAAAAAAQsBAAAWAAAAhNurhAAwvT9S4yLY6XruPwAAAD+UCAAAAAAAAAEMAQAAFgAAAC5Cwbq6krc/Xl8sdF3Y7j8AAAA/lAgAAAAAAAABDQEAABYAAABK8CtfRnO2P2QdMUIXB+8/AAAAP6MIAAAAAAAAAQ4BAAAWAAAAbhmzZEZVsj9u2zUQ0TXvPwAAAD+zCAAAAAAAAAEPAQAAFgAAAJLHHQnSNbE/GlqOmfdU7z8AAAA/swgAAAAAAAABEAEAABYAAACgR+aj0u2tPyAYk2exg+8/AAAAP8IIAAAAAAAAAREBAAAWAAAAZGYtvC8urT8gGJNnsYPvPwAAAD/SCAAAAAAAAAESAQAAFgAAADSFdNSMbqw/elc/rEST7z8AAAA/0ggAAAAAAAABEwEAABYAAADoo7vs6a6rP3pXP6xEk+8/AAAAP/EIAAAAAAAAARQBAAAWAAAArMICBUfvqj96Vz+sRJPvPwAAAD8BCQAAAAAAAAEVAQAAFgAAAGzhSR2kL6o/elc/rEST7z8AAAA/AQkAAAAAAAABFgEAABYAAAAwAJE1AXCpP9CW6/DXou8/AAAAPxEJAAAAAAAAARcBAAAWAAAAtD0fZrvwpz/Qluvw16LvPwAAAD8gCQAAAAAAAAEYAQAAFgAAACh7rZZ1caY/1lTwvpHR7z8AAAA/IAkAAAAAAAABGQEAABYAAADsmfSu0rGlP9ZU8L6R0e8/AAAAPzAJAAAAAAAAARoBAAAWAAAAcNeC34wypD/WVPC+kdHvPwAAAD8wCQAAAAAAAAEbAQAAFgAAADD2yffpcqM/LpScAyXh7z8AAAA/PwkAAAAAAAABHAEAABYAAAD0FBEQR7OiPy6UnAMl4e8/AAAAP08JAAAAAAAACw=="/>
</p:tagLst>
</file>

<file path=ppt/tags/tag49.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8116|recordLength=18174|start=0|end=18116|audioFormat={00001610-0000-0010-8000-00AA00389B71}|audioRate=44100|muted=false|volume=0.8|fadeIn=0|fadeOut=0|videoFormat={34363248-0000-0010-8000-00AA00389B71}|videoRate=15|videoWidth=256|videoHeight=256"/>
</p:tagLst>
</file>

<file path=ppt/tags/tag5.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0750|recordLength=10818|start=0|end=10750|audioFormat={00001610-0000-0010-8000-00AA00389B71}|audioRate=44100|muted=false|volume=0.8|fadeIn=0|fadeOut=0|videoFormat={34363248-0000-0010-8000-00AA00389B71}|videoRate=15|videoWidth=256|videoHeight=256"/>
</p:tagLst>
</file>

<file path=ppt/tags/tag50.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U3MjAuMCwgQ3VsdHVyZT1uZXV0cmFsLCBQdWJsaWNLZXlUb2tlbj0zMWJmMzg1NmFkMzY0ZTM1BQEAAAALSW5rTWF0dGVyVjEEAAAABVNjYWxlDUxpc3RgMStfaXRlbXMMTGlzdGAxK19zaXplD0xpc3RgMStfdmVyc2lvbgAEAAALF1NoYXJlZC5JbmtpbmcuSW5rQXRvbVtdAgAAAAgIAgAAAHtrQz8JAwAAAAIAAAAJAAAABwMAAAAAAQAAAAQAAAAECUlua0F0b21WMQIAAAAJBAAAAAkFAAAADQIFBAAAAAtQZW5TdHJva2VWMQQAAAAKQXR0cmlidXRlcwVUcmFjZQlTdGFydFRpbWUEVHlwZQQEAAQPUGVuQXR0cmlidXRlc1YxAgAAAApJbmtUcmFjZVYxAgAAABAMQWN0aW9uVHlwZVYxAgAAAAIAAAAJBgAAAAkHAAAA+wgAAAAAAAAF+P///wxBY3Rpb25UeXBlVjEBAAAAB3ZhbHVlX18ACAIAAAAAAAAAAQUAAAAEAAAACQkAAAAJCgAAAFUzAAAAAAAAAfX////4////AAAAAAUGAAAAD1BlbkF0dHJpYnV0ZXNWMQoAAAAHX2NvbG9yQQdfY29sb3JSB19jb2xvckcHX2NvbG9yQgpGaXRUb0N1cnZlBkhlaWdodA5JZ25vcmVQcmVzc3VyZQ1Jc0hpZ2hsaWdodGVyBVNoYXBlBVdpZHRoAAAAAAAAAAAEAAICAgIBBgEBDEJydXNoU2hhcGVWMQIAAAAGAgAAAP/7sEEAAAAAAAAACEAAAAX0////DEJydXNoU2hhcGVWMQEAAAAHdmFsdWVfXwAIAgAAAAEAAAAAAAAAAAAIQAUHAAAACklua1RyYWNlVjEDAAAADUxpc3RgMStfaXRlbXMMTGlzdGAxK19zaXplD0xpc3RgMStfdmVyc2lvbgQAABhTaGFyZWQuSW5raW5nLklua1BvaW50W10CAAAACAgCAAAACQ0AAABwAAAAcAAAAAEJAAAABgAAAP/7sEEAAAAAAAAACEAAAAHy////9P///wEAAAAAAAAAAAAIQAEKAAAABwAAAAkPAAAAHgAAAB4AAAAHDQAAAAABAAAAgAAAAAQKSW5rUG9pbnRWMQIAAAAJEAAAAAkRAAAACRIAAAAJEwAAAAkUAAAACRUAAAAJFgAAAAkXAAAACRgAAAAJGQAAAAkaAAAACRsAAAAJHAAAAAkdAAAACR4AAAAJHwAAAAkgAAAACSEAAAAJIgAAAAkjAAAACSQAAAAJJQAAAAkmAAAACScAAAAJKAAAAAkpAAAACSoAAAAJKwAAAAksAAAACS0AAAAJLgAAAAkvAAAACTAAAAAJMQAAAAkyAAAACTMAAAAJNAAAAAk1AAAACTYAAAAJNwAAAAk4AAAACTkAAAAJOgAAAAk7AAAACTwAAAAJPQAAAAk+AAAACT8AAAAJQAAAAAlBAAAACUIAAAAJQwAAAAlEAAAACUUAAAAJRgAAAAlHAAAACUgAAAAJSQAAAAlKAAAACUsAAAAJTAAAAAlNAAAACU4AAAAJTwAAAAlQAAAACVEAAAAJUgAAAAlTAAAACVQAAAAJVQAAAAlWAAAACVcAAAAJWAAAAAlZAAAACVoAAAAJWwAAAAlcAAAACV0AAAAJXgAAAAlfAAAACWAAAAAJYQAAAAliAAAACWMAAAAJZAAAAAllAAAACWYAAAAJZwAAAAloAAAACWkAAAAJagAAAAlrAAAACWwAAAAJbQAAAAluAAAACW8AAAAJcAAAAAlxAAAACXIAAAAJcwAAAAl0AAAACXUAAAAJdgAAAAl3AAAACXgAAAAJeQAAAAl6AAAACXsAAAAJfAAAAAl9AAAACX4AAAAJfwAAAA0QBw8AAAAAAQAAACAAAAAECklua1BvaW50VjECAAAACYAAAAAJgQAAAAmCAAAACYMAAAAJhAAAAAmFAAAACYYAAAAJhwAAAAmIAAAACYkAAAAJigAAAAmLAAAACYwAAAAJjQAAAAmOAAAACY8AAAAJkAAAAAmRAAAACZIAAAAJkwAAAAmUAAAACZUAAAAJlgAAAAmXAAAACZgAAAAJmQAAAAmaAAAACZsAAAAJnAAAAAmdAAAADQIFEAAAAApJbmtQb2ludFYxBAAAAAFYAVkOUHJlc3N1cmVGYWN0b3IJVGltZVN0YW1wAAAAAAYGCxACAAAAuMpJyAOyzj9I2ldQqgfFPwAAAD8AAAAAAAAAAAERAAAAEAAAAAgqwtEKZMg/EMl6CqxGwz8AAAA/CgEAAAAAAAABEgAAABAAAAAIOZjgfOzFP2hAjOcsZsI/AAAAPwoBAAAAAAAAARMAAAAQAAAAELO5q01/vD9ATYH9Xom/PwAAAD8pAQAAAAAAAAEUAAAAEAAAAACaPj318rs/QE2B/V6Jvz8AAAA/OQEAAAAAAAABFQAAABAAAADggMPOnGa7P0BNgf1eib8/AAAAPzkBAAAAAAAAARYAAAAQAAAAwGdIYETauj9ATYH9Xom/PwAAAD8iAgAAAAAAAAEXAAAAEAAAAMBseQ/QXrU/aECM5yxmwj8AAAA/QQIAAAAAAAABGAAAABAAAAAg7xHnFaGyP0jaV1CqB8U/AAAAP1ACAAAAAAAAARkAAAAQAAAAoExy5qR8rD+w/BHcponIPwAAAD9gAgAAAAAAAAEaAAAAEAAAACDohSxDS6o/sPwR3KaJyD8AAAA/fwIAAAAAAAABGwAAABAAAAAg6IUsQ0uqP2CFAP8lask/AAAAP48CAAAAAAAAARwAAAAQAAAAQB+tuH/opT8YH8xnowvMPwAAAD+uAgAAAAAAAAEdAAAAEAAAAKCIyiFtnqI/6LiX0CCtzj8AAAA/zQIAAAAAAAABHgAAABAAAABAJN5nC22gP5BBhvOfjc8/AAAAP80CAAAAAAAAAR8AAAAQAAAAQBv3ofFFmj+s7SiujhfRPwAAAD/dAgAAAAAAAAEgAAAAEAAAAAC3CuiPFJg/nLqOYk1o0j8AAAA/7QIAAAAAAAABIQAAABAAAACAiUW6aoCRPzRDfYXMSNM/AAAAP/wCAAAAAAAAASIAAAAQAAAAgIHZjE47ij9sVFrLygnVPwAAAD8cAwAAAAAAAAEjAAAAEAAAAIC4ABmL2IU/BN1I7knq1T8AAAA/KwMAAAAAAAABJAAAABAAAAAATp5iCCZ6P0TuJTRIq9c/AAAAP0oDAAAAAAAAASUAAAAQAAAAALzseoFgcT8UiPGcxUzaPwAAAD9aAwAAAAAAAAEmAAAAEAAAAAC87HqBYHE/jN1FdAN+3D8AAAA/awMAAAAAAAABJwAAABAAAAAAvOx6gWBxP9whvQVD7tw/AAAAP4sDAAAAAAAAASgAAAAQAAAAALzseoFgcT+0u4huwI/fPwAAAD+aAwAAAAAAAAEpAAAAEAAAAAC87HqBYHE/JqK7yB844D8AAAA/uQMAAAAAAAABKgAAABAAAAAAvOx6gWBxP05Ed5E/cOA/AAAAP+gDAAAAAAAAASsAAAAQAAAAgIHZjE47ij9ORHeRP3DgPwAAAD/4AwAAAAAAAAEsAAAAEAAAAAC3CuiPFJg/cuYyWl+o4D8AAAA/FwQAAAAAAAABLQAAABAAAAAAu8D+HbejP3LmMlpfqOA/AAAAPxcEAAAAAAAAAS4AAAAQAAAAIONUfbfGrz/qzGW0vlDhPwAAAD8nBAAAAAAAAAEvAAAAEAAAAFADXKbiqLg/Dm8hfd6I4T8AAAA/RgQAAAAAAAABMAAAABAAAAAAmj499fK7P1qzmA4e+eE/AAAAP0YEAAAAAAAAATEAAAAQAAAA+D3JjwhxwD+q9w+gXWniPwAAAD9WBAAAAAAAAAEyAAAAEAAAAKDjgTWNQ8E/qvcPoF1p4j8AAAA/dQQAAAAAAAABMwAAABAAAACg44E1jUPBP9KZy2h9oeI/AAAAP4UEAAAAAAAAATQAAAAQAAAACEhu7+50wz8e3kL6vBHjPwAAAD+zBAAAAAAAAAE1AAAAEAAAAGhwAm6IhM8/Vu8fQLvS5D8AAAA/0wQAAAAAAAABNgAAABAAAADIOjuP8QHUPz68hfR5I+Y/AAAAPwIFAAAAAAAAATcAAAAQAAAAZExL9hDK1T9mXkG9mVvmPwAAAD8RBQAAAAAAAAE4AAAAEAAAAKgS6hEn7dU/Zl5BvZlb5j8AAAA/EQUAAAAAAAABOQAAABAAAAAI8gOclZzWP2ZeQb2ZW+Y/AAAAPyEFAAAAAAAAAToAAAAQAAAA3DUK4GV92T9mXkG9mVvmPwAAAD9ABQAAAAAAAAE7AAAAEAAAAMyhYaEAc9o/Zl5BvZlb5j8AAAA/QAUAAAAAAAABPAAAABAAAAB8zOx2eMfcP2ZeQb2ZW+Y/AAAAP18FAAAAAAAAAT0AAAAQAAAAwIO1gxxi3z9mXkG9mVvmPwAAAD9vBQAAAAAAAAE+AAAAEAAAAGgExNkHcuA/Zl5BvZlb5j8AAAA/fwUAAAAAAAABPwAAABAAAADAmYnEQ5zhP2ZeQb2ZW+Y/AAAAP48FAAAAAAAAAUAAAAAQAAAAHC9Pr3/G4j8WGsorWuvlPwAAAD+uBQAAAAAAAAFBAAAAEAAAAKBxOEd5h+M/FhrKK1rr5T8AAAA/vgUAAAAAAAABQgAAABAAAAB4xBSau/DjP/Z3DmM6s+U/AAAAP74FAAAAAAAAAUMAAAAQAAAAKLQh33JI5D/K1VKaGnvlPwAAAD/dBQAAAAAAAAFEAAAAEAAAAJDdjwgUfeQ/ojOX0fpC5T8AAAA/7QUAAAAAAAABRQAAABAAAAD8Bv4xtbHkP3qR2wjbCuU/AAAAPwwGAAAAAAAAAUYAAAAQAAAAipM7aeH35D9W7x9Au9LkPwAAAD8MBgAAAAAAAAFHAAAAEAAAAFzmF7wjYeU/Vu8fQLvS5D8AAAA/HAYAAAAAAAABSAAAABAAAADED4blxJXlPzJNZHebmuQ/AAAAPxwGAAAAAAAAAUkAAAAQAAAAGlv3MM465z+2ZjEdPPLjPwAAAD87BgAAAAAAAAFKAAAAEAAAAJ6d4MjH++c/jsR1VBy64z8AAAA/WgYAAAAAAAABSwAAABAAAABIQ5luTM7oP0aA/sLcSeM/AAAAP2oGAAAAAAAAAUwAAAAQAAAAkAk4imLx6D9GgP7C3EnjPwAAAD96BgAAAAAAAAFNAAAAEAAAAIa/4+ovbOk/9juHMZ3Z4j8AAAA/iQYAAAAAAAABTgAAABAAAAAyZZyQtD7qP6r3D6BdaeI/AAAAP6gGAAAAAAAAAU8AAAAQAAAAvvHZx+CE6j9as5gOHvnhPwAAAD+4BgAAAAAAAAFQAAAAEAAAAG7h5gyY3Oo/NhHdRf7A4T8AAAA/1wYAAAAAAAABUQAAABAAAACK+mF78GjrPw5vIX3eiOE/AAAAP+cGAAAAAAAAAVIAAAAQAAAAOupuwKfA6z/qzGW0vlDhPwAAAD8GBwAAAAAAAAFTAAAAEAAAAArz9nO3pOw/lojuIn/g4D8AAAA/BgcAAAAAAAABVAAAABAAAAC84gO5bvzsP5aI7iJ/4OA/AAAAPxYHAAAAAAAAAVUAAAAQAAAARG9B8JpC7T9y5jJaX6jgPwAAAD8lBwAAAAAAAAFWAAAAEAAAAFo+aL/ASe4/ZHcR3YAf3z8AAAA/RQcAAAAAAAABVwAAABAAAADGZ9boYX7uP8zuIroBP94/AAAAP1QHAAAAAAAAAVgAAAAQAAAAvh2CSS/57j/cIb0FQ+7cPwAAAD90BwAAAAAAAAFZAAAAEAAAAG4Nj47mUO8/TJnO4sMN3D8AAAA/gwcAAAAAAAABWgAAABAAAADWNv23h4XvP6QQ4L9ELds/AAAAP4MHAAAAAAAAAVsAAAAQAAAAiiYK/T7d7z90/wJ6RmzZPwAAAD+lBwAAAAAAAAFcAAAAEAAAAEZga+Eouu8/1HYUV8eL2D8AAAA/IggAAAAAAAABXQAAABAAAACaurI7pOfuP7SY0VwKetU/AAAAP0EIAAAAAAAAAV4AAAAQAAAALFbGgUK27D/ouJfQIK3OPwAAAD9RCAAAAAAAAAFfAAAAEAAAAKDJiEoWcOw/YDCpraHMzT8AAAA/YQgAAAAAAAABYAAAABAAAADaClU2ORHrP7D8Edymicg/AAAAP3AIAAAAAAAAAWEAAAAQAAAAXBLAPXLV6T8QyXoKrEbDPwAAAD+PCAAAAAAAAAFiAAAAEAAAAJAJOIpi8eg/aECM5yxmwj8AAAA/nwgAAAAAAAABYwAAABAAAAACffpSNqvoP9i3ncSthcE/AAAAP74IAAAAAAAAAWQAAAAQAAAAdPC8Gwpl6D/Yt53ErYXBPwAAAD/OCAAAAAAAAAFlAAAAEAAAAP5BfMJ1ruY/QE2B/V6Jvz8AAAA/7QgAAAAAAAABZgAAABAAAAA8g0iumE/lP1AIDeZlhbg/AAAAPwwJAAAAAAAAAWcAAAAQAAAAqruM5qsM4z+AQr2F4P6rPwAAAD8cCQAAAAAAAAFoAAAAEAAAAAAW1EAnOuI/4B8D+uN8qD8AAAA/OwkAAAAAAAABaQAAABAAAADk/FjSzq3hP2D9SG7n+qQ/AAAAP1sJAAAAAAAAAWoAAAAQAAAANg1MjRdW4T/g2o7i6nihPwAAAD9bCQAAAAAAAAFrAAAAEAAAAIxnk+eSg+A/gCw1luPplD8AAAA/agkAAAAAAAABbAAAABAAAADwMNkw2vjePwDPgf3Uy4s/AAAAP4kJAAAAAAAAAW0AAAAQAAAAQIsgi1Um3j8Az4H91MuLPwAAAD+nCQAAAAAAAAFuAAAAEAAAADwGTltipNw/AM+B/dTLiz8AAAA/xgkAAAAAAAABbwAAABAAAADYJjTR8/TbPwDPgf3Uy4s/AAAAP9YJAAAAAAAAAXAAAAAQAAAAzKFhoQBz2j8Az4H91MuLPwAAAD/1CQAAAAAAAAFxAAAAEAAAAJRva8RPWtk/AM+B/dTLiz8AAAA/BQoAAAAAAAABcgAAABAAAADAHI9xDfHYPwDPgf3Uy4s/AAAAPxQKAAAAAAAAAXMAAAAQAAAAzLA3sHL71z8Az4H91MuLPwAAAD8UCgAAAAAAAAF0AAAAEAAAAMQrZYB/edY/AHGprdztmz8AAAA/NAoAAAAAAAABdQAAABAAAAAMAdqqByXUP+DajuLqeKE/AAAAP0MKAAAAAAAAAXYAAAAQAAAApJzt8KXz0T9g/Uhu5/qkPwAAAD9jCgAAAAAAAAF3AAAAEAAAAPT2NEshIdE/YP1Ibuf6pD8AAAA/cgoAAAAAAAABeAAAABAAAAAA/T+ltMrPP2D9SG7n+qQ/AAAAP5EKAAAAAAAAAXkAAAAQAAAAuMpJyAOyzj/gHwP643yoPwAAAD+hCgAAAAAAAAF6AAAAEAAAADA+DJHXa84/4B8D+uN8qD8AAAA/sQoAAAAAAAABewAAABAAAABQZl0OooDMP4DDmM5sgbE/AAAAP8AKAAAAAAAAAXwAAAAQAAAAcI6ui2yVyj8Q5lJaaQO1PwAAAD/gCgAAAAAAAAF9AAAAEAAAAJC2/wg3qsg/UAgN5mWFuD8AAAA//woAAAAAAAABfgAAABAAAADwEEdjstfHP+Aqx3FiB7w/AAAAPw4LAAAAAAAAAX8AAAAQAAAAYIQJLIaRxz/gKsdxYge8PwAAAD9sCwAAAAAAAAGAAAAAEAAAAJT5bqPOYNU/wvgJrNCQ7z8AAAA/AAAAAAAAAAABgQAAABAAAAAghqza+qbVP8L4CazQkO8/AAAAP6MAAAAAAAAAAYIAAAAQAAAA8NiILT0Q1j/C+Ams0JDvPwAAAD+zAAAAAAAAAAGDAAAAEAAAADifJ0lTM9Y/wvgJrNCQ7z8AAAA/swAAAAAAAAABhAAAABAAAAAI8gOclZzWP8L4CazQkO8/AAAAP9IAAAAAAAAAAYUAAAAQAAAA5ETg7tcF1z/C+Ams0JDvPwAAAD/SAAAAAAAAAAGGAAAAEAAAAIjqmJRc2Nc/wvgJrNCQ7z8AAAA/8QAAAAAAAAABhwAAABAAAACUb2vET1rZP8L4CazQkO8/AAAAPwEBAAAAAAAAAYgAAAAQAAAAIPyo+3ug2T+aVk7jsFjvPwAAAD8gAQAAAAAAAAGJAAAAEAAAAGzCRxeSw9k/crSSGpEg7z8AAAA/MAEAAAAAAAABigAAABAAAACsiOYyqObZP3K0khqRIO8/AAAAP08BAAAAAAAAAYsAAAAQAAAAQBUkatQs2j9ytJIakSDvPwAAAD9uAQAAAAAAAAGMAAAAEAAAAMyhYaEAc9o/ThLXUXHo7j8AAAA/fgEAAAAAAAABjQAAABAAAADMoWGhAHPaPyJwG4lRsO4/AAAAP50BAAAAAAAAAY4AAAAQAAAAFGgAvRaW2j8icBuJUbDuPwAAAD/cAQAAAAAAAAGPAAAAEAAAAFgun9gsudo/InAbiVGw7j8AAAA/+wEAAAAAAAABkAAAABAAAAC8Dblim2jbPyJwG4lRsO4/AAAAPxoCAAAAAAAAAZEAAAAQAAAAPAZOW2Kk3D8icBuJUbDuPwAAAD86AgAAAAAAAAGSAAAAEAAAAFgfycm6MN0/As5fwDF47j8AAAA/SQIAAAAAAAABkwAAABAAAACc5Wfl0FPdP7aJ6C7yB+4/AAAAPyEDAAAAAAAAAZQAAAAQAAAAnOVn5dBT3T8WAfoLcyftPwAAAD9fAwAAAAAAAAGVAAAAEAAAAChypRz9md0/ohrHsRN/7D8AAAA/bwMAAAAAAAABlgAAABAAAABsOEQ4E73dP2oJ6msVvuo/AAAAP44DAAAAAAAAAZcAAAAQAAAAAMWBbz8D3j+q3j+AdqXpPwAAAD+uAwAAAAAAAAGYAAAAEAAAAADFgW8/A94/hjyEt1Zt6T8AAAA/vQMAAAAAAAABmQAAABAAAAAAxYFvPwPeP6reP4B2pek/AAAAP/0EAAAAAAAAAZoAAAAQAAAAAMWBbz8D3j8exXLa1U3qPwAAAD8NBQAAAAAAAAGbAAAAEAAAAOCrBgHndt0/QqO11JJf7T8AAAA/LAUAAAAAAAABnAAAABAAAABYH8nJujDdPyJwG4lRsO4/AAAAP0sFAAAAAAAAAZ0AAAAQAAAAWB/Jybow3T9OEtdRcejuPwAAAD9bBQAAAAAAAAs="/>
</p:tagLst>
</file>

<file path=ppt/tags/tag51.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9464|recordLength=19545|start=0|end=19464|audioFormat={00001610-0000-0010-8000-00AA00389B71}|audioRate=44100|muted=false|volume=0.8|fadeIn=0|fadeOut=0|videoFormat={34363248-0000-0010-8000-00AA00389B71}|videoRate=15|videoWidth=256|videoHeight=256"/>
</p:tagLst>
</file>

<file path=ppt/tags/tag52.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21234|recordLength=21284|start=0|end=21234|audioFormat={00001610-0000-0010-8000-00AA00389B71}|audioRate=44100|muted=false|volume=0.8|fadeIn=0|fadeOut=0|videoFormat={34363248-0000-0010-8000-00AA00389B71}|videoRate=15|videoWidth=256|videoHeight=256"/>
</p:tagLst>
</file>

<file path=ppt/tags/tag53.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U3MjAuMCwgQ3VsdHVyZT1uZXV0cmFsLCBQdWJsaWNLZXlUb2tlbj0zMWJmMzg1NmFkMzY0ZTM1BQEAAAALSW5rTWF0dGVyVjEEAAAABVNjYWxlDUxpc3RgMStfaXRlbXMMTGlzdGAxK19zaXplD0xpc3RgMStfdmVyc2lvbgAEAAALF1NoYXJlZC5JbmtpbmcuSW5rQXRvbVtdAgAAAAgIAgAAAHtrQz8JAwAAAAIAAAAMAAAABwMAAAAAAQAAAAQAAAAECUlua0F0b21WMQIAAAAJBAAAAAkFAAAADQIFBAAAAAtQZW5TdHJva2VWMQQAAAAKQXR0cmlidXRlcwVUcmFjZQlTdGFydFRpbWUEVHlwZQQEAAQPUGVuQXR0cmlidXRlc1YxAgAAAApJbmtUcmFjZVYxAgAAABAMQWN0aW9uVHlwZVYxAgAAAAIAAAAJBgAAAAkHAAAAhxgAAAAAAAAF+P///wxBY3Rpb25UeXBlVjEBAAAAB3ZhbHVlX18ACAIAAAAAAAAAAQUAAAAEAAAACQkAAAAJCgAAAN0hAAAAAAAAAfX////4////AAAAAAUGAAAAD1BlbkF0dHJpYnV0ZXNWMQoAAAAHX2NvbG9yQQdfY29sb3JSB19jb2xvckcHX2NvbG9yQgpGaXRUb0N1cnZlBkhlaWdodA5JZ25vcmVQcmVzc3VyZQ1Jc0hpZ2hsaWdodGVyBVNoYXBlBVdpZHRoAAAAAAAAAAAEAAICAgIBBgEBDEJydXNoU2hhcGVWMQIAAAAGAgAAAP/7sEEAAAAAAAAACEAAAAX0////DEJydXNoU2hhcGVWMQEAAAAHdmFsdWVfXwAIAgAAAAEAAAAAAAAAAAAIQAUHAAAACklua1RyYWNlVjEDAAAADUxpc3RgMStfaXRlbXMMTGlzdGAxK19zaXplD0xpc3RgMStfdmVyc2lvbgQAABhTaGFyZWQuSW5raW5nLklua1BvaW50W10CAAAACAgCAAAACQ0AAAAzAAAAMwAAAAEJAAAABgAAAP/7sEEAAAAAAAAACEAAAAHy////9P///wEAAAAAAAAAAAAIQAEKAAAABwAAAAkPAAAAKQAAACkAAAAHDQAAAAABAAAAQAAAAAQKSW5rUG9pbnRWMQIAAAAJEAAAAAkRAAAACRIAAAAJEwAAAAkUAAAACRUAAAAJFgAAAAkXAAAACRgAAAAJGQAAAAkaAAAACRsAAAAJHAAAAAkdAAAACR4AAAAJHwAAAAkgAAAACSEAAAAJIgAAAAkjAAAACSQAAAAJJQAAAAkmAAAACScAAAAJKAAAAAkpAAAACSoAAAAJKwAAAAksAAAACS0AAAAJLgAAAAkvAAAACTAAAAAJMQAAAAkyAAAACTMAAAAJNAAAAAk1AAAACTYAAAAJNwAAAAk4AAAACTkAAAAJOgAAAAk7AAAACTwAAAAJPQAAAAk+AAAACT8AAAAJQAAAAAlBAAAACUIAAAANDQcPAAAAAAEAAABAAAAABApJbmtQb2ludFYxAgAAAAlDAAAACUQAAAAJRQAAAAlGAAAACUcAAAAJSAAAAAlJAAAACUoAAAAJSwAAAAlMAAAACU0AAAAJTgAAAAlPAAAACVAAAAAJUQAAAAlSAAAACVMAAAAJVAAAAAlVAAAACVYAAAAJVwAAAAlYAAAACVkAAAAJWgAAAAlbAAAACVwAAAAJXQAAAAleAAAACV8AAAAJYAAAAAlhAAAACWIAAAAJYwAAAAlkAAAACWUAAAAJZgAAAAlnAAAACWgAAAAJaQAAAAlqAAAACWsAAAANFwUQAAAACklua1BvaW50VjEEAAAAAVgBWQ5QcmVzc3VyZUZhY3RvcglUaW1lU3RhbXAAAAAABgYLEAIAAABQx3zNO0CePwBcvJgXBnU/AAAAPwAAAAAAAAAAAREAAAAQAAAAEEbUOWkSoD8AXLyYFwZ1PwAAAD8AAAAAAAAAAAESAAAAEAAAAIgo6oy0BKE/AMjNuNQfhT8AAAA/HwAAAAAAAAABEwAAABAAAABw7RUzS+miP0CXug2BhZI/AAAAPy8AAAAAAAAAARQAAAAQAAAAcO0VM0vpoj8AZPKD5dOXPwAAAD8+AAAAAAAAAAEVAAAAEAAAAMjPK4aW26M/ILKE6e0tqT8AAAA/TgAAAAAAAAABFgAAABAAAADIzyuGltujP6ASTxfB4rM/AAAAP20AAAAAAAAAARcAAAAQAAAACAsA4P/2oT+YHN4G9jfFPwAAAD99AAAAAAAAAAEYAAAAEAAAAIgo6oy0BKE/aFkH4tkuzD8AAAA/nAAAAAAAAAABGQAAABAAAABQx3zNO0CeP+gPg3OFE9E/AAAAP6wAAAAAAAAAARoAAAAQAAAAcAJRJ6VbnD/o72U9hGTUPwAAAD/LAAAAAAAAAAEbAAAAEAAAAJA9JYEOd5o/9F9XogMN1j8AAAA/6gAAAAAAAAABHAAAABAAAACQPSWBDneaP+wX0FRD4dY/AAAAP/oAAAAAAAAAAR0AAAAQAAAAkD0lgQ53mj8kC15y3DTYPwAAAD8ZAQAAAAAAAAEeAAAAEAAAAJA9JYEOd5o/LMPWJBwJ2T8AAAA/OAEAAAAAAAABHwAAABAAAACwePnad5KYP2D+6491iNk/AAAAPzgBAAAAAAAAASAAAAAQAAAA0O6hjkrJlD/EdBZmKIfaPwAAAD9IAQAAAAAAAAEhAAAAEAAAANDuoY5KyZQ/xCyPGGhb2z8AAAA/ZwEAAAAAAAABIgAAABAAAAAgKnbos+SSP5Sp8l9OsNs/AAAAP2cBAAAAAAAAASMAAAAQAAAAQGVKQh0AkT+QGeTEzVjdPwAAAD93AQAAAAAAAAEkAAAAEAAAAEBlSkIdAJE/YJZHDLSt3T8AAAA/dwEAAAAAAAABJQAAABAAAADgQD04DTeOPwBIh03AK98/AAAAP5YBAAAAAAAAASYAAAAQAAAAwLbl699tij8yOxVrWX/gPwAAAD+mAQAAAAAAAAEnAAAAEAAAAKCjNlOF24I/BLh4sj/U4D8AAAA/tQEAAAAAAAABKAAAABAAAACgozZThduCP2bSZq/SaOE/AAAAP8UBAAAAAAAAASkAAAAQAAAAwB8PdVWSdj+aabjzS1LiPwAAAD/kAQAAAAAAAAEqAAAAEAAAAMAfD3VVknY/0KTNXqXR4j8AAAA/9AEAAAAAAAABKwAAABAAAAAAGcC49f9tPwKEpvDe5uI/AAAAPwMCAAAAAAAAASwAAAAQAAAAABnAuPX/bT8E4OLJ/lDjPwAAAD8TAgAAAAAAAAEtAAAAEAAAAAAZwLj1/20/zriC6gQQ5D8AAAA/MgIAAAAAAAABLgAAABAAAAAAGcC49f9tPzbTcOeXpOQ/AAAAP0ICAAAAAAAAAS8AAAAQAAAAABnAuPX/bT9qDoZS8SPlPwAAAD9bAgAAAAAAAAEwAAAAEAAAAAAZwLj1/20/BKwQCJ5j5T8AAAA/WwIAAAAAAAABMQAAABAAAAAAGcC49f9tP2zG/gQx+OU/AAAAP2sCAAAAAAAAATIAAAAQAAAAABnAuPX/bT9sIjveUGLmPwAAAD+KAgAAAAAAAAEzAAAAEAAAAAAZwLj1/20/PPva/lYh5z8AAAA/mgIAAAAAAAABNAAAABAAAAAAGcC49f9tP6S5jCLKS+c/AAAAP5oCAAAAAAAAATUAAAAQAAAAABnAuPX/bT86s1OxlvXnPwAAAD+5AgAAAAAAAAE2AAAAEAAAAAAZwLj1/20/OmvMY9bJ6D8AAAA/2AIAAAAAAAABNwAAABAAAAAAM74NsCR+P3IW0zOv8eo/AAAAP+gCAAAAAAAAATgAAAAQAAAAADO+DbAkfj9yKoi/DjDsPwAAAD/oAgAAAAAAAAE5AAAAEAAAAAAzvg2wJH4/2qCylcEu7T8AAAA/BwMAAAAAAAABOgAAABAAAAAAM74NsCR+P0K7oJJUw+0/AAAAPwcDAAAAAAAAATsAAAAQAAAAoKM2U4Xbgj9CcxlFlJfuPwAAAD8mAwAAAAAAAAE8AAAAEAAAAKCjNlOF24I/qjHLaAfC7j8AAAA/JgMAAAAAAAABPQAAABAAAACgozZThduCP6qNB0InLO8/AAAAPzYDAAAAAAAAAT4AAAAQAAAAoKM2U4Xbgj9GK5L302vvPwAAAD9VAwAAAAAAAAE/AAAAEAAAAKCjNlOF24I/dgpriQ2B7z8AAAA/ZQMAAAAAAAABQAAAABAAAACgozZThduCP6rpQxtHlu8/AAAAP5QDAAAAAAAAAUEAAAAQAAAAoKM2U4Xbgj8SqPU+usDvPwAAAD+zAwAAAAAAAAFCAAAAEAAAAKCjNlOF24I/RofO0PPV7z8AAAA/0gMAAAAAAAABQwAAABAAAAA6KQl2SLTfP54hMaaLJuM/AAAAPwAAAAAAAAAAAUQAAAAQAAAAhOVr4JHS3z+eITGmiybjPwAAAD8AAAAAAAAAAAFFAAAAEAAAADkNyg+3FuA/niExposm4z8AAAA/fQAAAAAAAAABRgAAABAAAABtxtbsuVThPwTg4sn+UOM/AAAAP50AAAAAAAAAAUcAAAAQAAAAG9L1tU374T8E4OLJ/lDjPwAAAD+sAAAAAAAAAAFIAAAAEAAAACplT6pOZeI/BODiyf5Q4z8AAAA/rAAAAAAAAAABSQAAABAAAADZcG5z4gvjP2aelO1xe+M/AAAAP7wAAAAAAAAAAUoAAAAQAAAA0Tjwpr/Q4z9mnpTtcXvjPwAAAD/bAAAAAAAAAAFLAAAAEAAAAPmWIVzk3+M/Zp6U7XF74z8AAAA/2wAAAAAAAAABTAAAABAAAAAi9VIRCe/jP2aelO1xe+M/AAAAP+sAAAAAAAAAAU0AAAAQAAAAu20Y5psr5D9mnpTtcXvjPwAAAD8aAQAAAAAAAAFOAAAAEAAAADOIrAUKWeQ/Zp6U7XF74z8AAAA/KQEAAAAAAAABTwAAABAAAABBGwb6CsPkP2aelO1xe+M/AAAAPzcBAAAAAAAAAVAAAAAQAAAABfL8g8IO5T9mnpTtcXvjPwAAAD83AQAAAAAAAAFRAAAAEAAAAE124SHp8eU/Zp6U7XF74z8AAAA/VgEAAAAAAAABUgAAABAAAADTI881WInmPza/u1s4ZuM/AAAAP2YBAAAAAAAAAVMAAAAQAAAA+4EA63yY5j8E4OLJ/lDjPwAAAD+FAQAAAAAAAAFUAAAAEAAAACHgMaChp+Y/BODiyf5Q4z8AAAA/lQEAAAAAAAABVQAAABAAAABJPmNVxrbmPwTg4sn+UOM/AAAAP6QBAAAAAAAAAVYAAAAQAAAAcZyUCuvF5j8E4OLJ/lDjPwAAAD+0AQAAAAAAAAFXAAAAEAAAAOW2KCpZ8+Y/BODiyf5Q4z8AAAA/xAEAAAAAAAABWAAAABAAAABb0bxJxyDnPwTg4sn+UOM/AAAAP+MBAAAAAAAAAVkAAAAQAAAAVZk+faTl5z/QAAo4xTvjPwAAAD/yAQAAAAAAAAFaAAAAEAAAAJ0dIxvLyOg/niExposm4z8AAAA/EgIAAAAAAAABWwAAABAAAAAPADluFrvpP2pCWBRSEeM/AAAAPzECAAAAAAAAAVwAAAAQAAAANV5qIzvK6T9qQlgUUhHjPwAAAD8xAgAAAAAAAAFdAAAAEAAAANHWL/jNBuo/NGN/ghj84j8AAAA/QQIAAAAAAAABXgAAABAAAABF8cMXPDTqPwKEpvDe5uI/AAAAP2ACAAAAAAAAAV8AAAAQAAAAbU/1zGBD6j8ChKbw3ubiPwAAAD9/AgAAAAAAAAFgAAAAEAAAADEm7FYYj+o/0KTNXqXR4j8AAAA/jwIAAAAAAAABYQAAABAAAAA/uUVLGfnqP5zF9MxrvOI/AAAAP64CAAAAAAAAAWIAAAAQAAAAPYHHfva96z9o5hs7MqfiPwAAAD/NAgAAAAAAAAFjAAAAEAAAAE0UIXP3J+w/aOYbOzKn4j8AAAA/3QIAAAAAAAABZAAAABAAAADpjOZHimTsP2jmGzsyp+I/AAAAP+wCAAAAAAAAAWUAAAAQAAAADesX/a5z7D9o5hs7MqfiPwAAAD8bAwAAAAAAAAFmAAAAEAAAADlJSbLTguw/OAdDqfiR4j8AAAA/UQMAAAAAAAABZwAAABAAAACFBawcHaHsPzgHQ6n4keI/AAAAP2EDAAAAAAAAAWgAAAAQAAAAC7OZMIw47T84B0Op+JHiPwAAAD9wAwAAAAAAAAFpAAAAEAAAAAFDnZdGwu4/OAdDqfiR4j8AAAA/kAMAAAAAAAABagAAABAAAABvJbPqkbTvPzgHQ6n4keI/AAAAP58DAAAAAAAAAWsAAAAQAAAA5z9HCgDi7z84B0Op+JHiPwAAAD+/AwAAAAAAAAs="/>
</p:tagLst>
</file>

<file path=ppt/tags/tag54.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20673|recordLength=20738|start=0|end=20673|audioFormat={00001610-0000-0010-8000-00AA00389B71}|audioRate=44100|muted=false|volume=0.8|fadeIn=0|fadeOut=0|videoFormat={34363248-0000-0010-8000-00AA00389B71}|videoRate=15|videoWidth=256|videoHeight=256"/>
</p:tagLst>
</file>

<file path=ppt/tags/tag55.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U3MjAuMCwgQ3VsdHVyZT1uZXV0cmFsLCBQdWJsaWNLZXlUb2tlbj0zMWJmMzg1NmFkMzY0ZTM1BQEAAAALSW5rTWF0dGVyVjEEAAAABVNjYWxlDUxpc3RgMStfaXRlbXMMTGlzdGAxK19zaXplD0xpc3RgMStfdmVyc2lvbgAEAAALF1NoYXJlZC5JbmtpbmcuSW5rQXRvbVtdAgAAAAgIAgAAAHtrQz8JAwAAAAIAAAAHAAAABwMAAAAAAQAAAAQAAAAECUlua0F0b21WMQIAAAAJBAAAAAkFAAAADQIFBAAAAAtQZW5TdHJva2VWMQQAAAAKQXR0cmlidXRlcwVUcmFjZQlTdGFydFRpbWUEVHlwZQQEAAQPUGVuQXR0cmlidXRlc1YxAgAAAApJbmtUcmFjZVYxAgAAABAMQWN0aW9uVHlwZVYxAgAAAAIAAAAJBgAAAAkHAAAAIRAAAAAAAAAF+P///wxBY3Rpb25UeXBlVjEBAAAAB3ZhbHVlX18ACAIAAAAAAAAAAQUAAAAEAAAACQkAAAAJCgAAAHgbAAAAAAAAAfX////4////AAAAAAUGAAAAD1BlbkF0dHJpYnV0ZXNWMQoAAAAHX2NvbG9yQQdfY29sb3JSB19jb2xvckcHX2NvbG9yQgpGaXRUb0N1cnZlBkhlaWdodA5JZ25vcmVQcmVzc3VyZQ1Jc0hpZ2hsaWdodGVyBVNoYXBlBVdpZHRoAAAAAAAAAAAEAAICAgIBBgEBDEJydXNoU2hhcGVWMQIAAAAGAgAAAP/7sEEAAAAAAAAACEAAAAX0////DEJydXNoU2hhcGVWMQEAAAAHdmFsdWVfXwAIAgAAAAEAAAAAAAAAAAAIQAUHAAAACklua1RyYWNlVjEDAAAADUxpc3RgMStfaXRlbXMMTGlzdGAxK19zaXplD0xpc3RgMStfdmVyc2lvbgQAABhTaGFyZWQuSW5raW5nLklua1BvaW50W10CAAAACAgCAAAACQ0AAAAiAAAAIgAAAAEJAAAABgAAAP/7sEEAAAAAAAAACEAAAAHy////9P///wEAAAAAAAAAAAAIQAEKAAAABwAAAAkPAAAAXQAAAF0AAAAHDQAAAAABAAAAQAAAAAQKSW5rUG9pbnRWMQIAAAAJEAAAAAkRAAAACRIAAAAJEwAAAAkUAAAACRUAAAAJFgAAAAkXAAAACRgAAAAJGQAAAAkaAAAACRsAAAAJHAAAAAkdAAAACR4AAAAJHwAAAAkgAAAACSEAAAAJIgAAAAkjAAAACSQAAAAJJQAAAAkmAAAACScAAAAJKAAAAAkpAAAACSoAAAAJKwAAAAksAAAACS0AAAAJLgAAAAkvAAAACTAAAAAJMQAAAA0eBw8AAAAAAQAAAIAAAAAECklua1BvaW50VjECAAAACTIAAAAJMwAAAAk0AAAACTUAAAAJNgAAAAk3AAAACTgAAAAJOQAAAAk6AAAACTsAAAAJPAAAAAk9AAAACT4AAAAJPwAAAAlAAAAACUEAAAAJQgAAAAlDAAAACUQAAAAJRQAAAAlGAAAACUcAAAAJSAAAAAlJAAAACUoAAAAJSwAAAAlMAAAACU0AAAAJTgAAAAlPAAAACVAAAAAJUQAAAAlSAAAACVMAAAAJVAAAAAlVAAAACVYAAAAJVwAAAAlYAAAACVkAAAAJWgAAAAlbAAAACVwAAAAJXQAAAAleAAAACV8AAAAJYAAAAAlhAAAACWIAAAAJYwAAAAlkAAAACWUAAAAJZgAAAAlnAAAACWgAAAAJaQAAAAlqAAAACWsAAAAJbAAAAAltAAAACW4AAAAJbwAAAAlwAAAACXEAAAAJcgAAAAlzAAAACXQAAAAJdQAAAAl2AAAACXcAAAAJeAAAAAl5AAAACXoAAAAJewAAAAl8AAAACX0AAAAJfgAAAAl/AAAACYAAAAAJgQAAAAmCAAAACYMAAAAJhAAAAAmFAAAACYYAAAAJhwAAAAmIAAAACYkAAAAJigAAAAmLAAAACYwAAAAJjQAAAAmOAAAADSMFEAAAAApJbmtQb2ludFYxBAAAAAFYAVkOUHJlc3N1cmVGYWN0b3IJVGltZVN0YW1wAAAAAAYGCxACAAAAQFG7l/qY2T+k1e/TlmuwPwAAAD8AAAAAAAAAAAERAAAAEAAAAGD8jojhPNo/pNXv05ZrsD8AAAA/AAAAAAAAAAABEgAAABAAAABg/I6I4TzaP1RGUcJq4LA/AAAAPwECAAAAAAAAARMAAAAQAAAAYPyOiOE82j8Mt7KwPlWxPwAAAD8BAgAAAAAAAAEUAAAAEAAAAHCnYnnI4No/DLeysD5VsT8AAAA/EQIAAAAAAAABFQAAABAAAABwp2J5yODaP8gnFJ8SyrE/AAAAP24CAAAAAAAAARYAAAAQAAAAcFI2aq+E2z+MmHWN5j6yPwAAAD97AgAAAAAAAAEXAAAAEAAAAJD9CVuWKNw/SAnXe7qzsj8AAAA/iwIAAAAAAAABGAAAABAAAACQqN1LfczcP/R5OGqOKLM/AAAAP5oCAAAAAAAAARkAAAAQAAAAkKjdS33M3D+86plYYp2zPwAAAD+5AgAAAAAAAAEaAAAAEAAAALBTsTxkcN0/vOqZWGKdsz8AAAA/yQIAAAAAAAABGwAAABAAAADgqVgeMrjeP7zqmVhinbM/AAAAP4UDAAAAAAAAARwAAAAQAAAAAAAAAAAA4D/0eThqjiizPwAAAD+FAwAAAAAAAAEdAAAAEAAAAEABe9K06+E/DLeysD5VsT8AAAA/lAMAAAAAAAABHgAAABAAAADA1uRKqD3iP1RGUcJq4LA/AAAAP5QDAAAAAAAAAR8AAAAQAAAA+CyMLHaF4z9oJdQ0jjCtPwAAAD+kAwAAAAAAAAEgAAAAEAAAABCDMw5EzeQ/gGJOez5dqz8AAAA/swMAAAAAAAABIQAAABAAAACgWJ2GNx/lPwiBi56Wc6o/AAAAP7MDAAAAAAAAASIAAAAQAAAAMC4H/ypx5T+An8jB7ompPwAAAD/DAwAAAAAAAAEjAAAAEAAAALADcXcew+U/IL4F5UagqD8AAAA/wwMAAAAAAAABJAAAABAAAABA2drvERXmP5jcQgiftqc/AAAAP9MDAAAAAAAAASUAAAAQAAAAwK5EaAVn5j+Y3EIIn7anPwAAAD/iAwAAAAAAAAEmAAAAEAAAAMCuRGgFZ+Y/KPt/K/fMpj8AAAA/8gMAAAAAAAABJwAAABAAAADArkRoBWfmP7AZvU5P46U/AAAAPyEEAAAAAAAAASgAAAAQAAAACLC/OrpS6D9YdXS4VyajPwAAAD8wBAAAAAAAAAEpAAAAEAAAACAGZxyImuk/6NArImBpoD8AAAA/MAQAAAAAAAABKgAAABAAAABQXA7+VeLqPwAcTNEgLJ0/AAAAP0AEAAAAAAAAASsAAAAQAAAACIgfWBd87D9gEDXr4d6VPwAAAD9QBAAAAAAAAAEsAAAAEAAAAJBdidAKzuw/cE2vMZILlD8AAAA/UAQAAAAAAAABLQAAABAAAACgCF3B8XHtP6DHo77yZJA/AAAAP18EAAAAAAAAAS4AAAAQAAAAsLMwstgV7j+ggzCXpnyJPwAAAD9fBAAAAAAAAAEvAAAAEAAAANBeBKO/ue4/AOQbfJARfT8AAAA/bwQAAAAAAAABMAAAABAAAABQNG4bswvvP0DYBJZRxHU/AAAAP38EAAAAAAAAATEAAAAQAAAA0AnYk6Zd7z+AmdtfJe5sPwAAAD9/BAAAAAAAAAEyAAAAEAAAAADF/oQtS5Q//Icxqeh2yj8AAAA/AAAAAAAAAAABMwAAABAAAAAAdTmSnImeP/yHManodso/AAAAPwAAAAAAAAAAATQAAAAQAAAAgBO6zwVkpD/8hzGp6HbKPwAAAD9OAAAAAAAAAAE1AAAAEAAAAIBsV1Y9g6k/tPiSl7zryj8AAAA/bQAAAAAAAAABNgAAABAAAAAAD8kx1uCxPyzaVXRk1cs/AAAAP20AAAAAAAAAATcAAAAQAAAAALsX9XFwtD8s2lV0ZNXLPwAAAD99AAAAAAAAAAE4AAAAEAAAAAC7F/VxcLQ/SAPoWaKEzD8AAAA/jQAAAAAAAAABOQAAABAAAACAE7V7qY+5P7zkqjZKbs0/AAAAP40AAAAAAAAAAToAAAAQAAAAgBO1e6mPuT8UndsttKjNPwAAAD+NAAAAAAAAAAE7AAAAEAAAAGCM0GI+n8A/LMZtE/JXzj8AAAA/nAAAAAAAAAABPAAAABAAAAAgOxXLQwbHP7zQwtXX8M8/AAAAP6wAAAAAAAAAAT0AAAAQAAAAAEABFRe1zj8Y2ULZP23QPwAAAD+sAAAAAAAAAAE+AAAAEAAAAAClbNReCdc/7HI2rVGR0T8AAAA/uwAAAAAAAAABPwAAABAAAABAUbuX+pjZPwScyJKPQNI/AAAAP7sAAAAAAAAAAUAAAAAQAAAAAAAAAAAA4D94fYtvNyrTPwAAAD/LAAAAAAAAAAFBAAAAEAAAABCr0/Dmo+A/BpJUYtaB0z8AAAA/ywAAAAAAAAABQgAAABAAAABArE7Dm4/iP0wXf0NJTtQ/AAAAP9sAAAAAAAAAAUMAAAAQAAAAaFcitIIz4z8IiOAxHcPUPwAAAD/bAAAAAAAAAAFEAAAAEAAAAIAC9qRp1+M/8FTaGyZV1T8AAAA/6gAAAAAAAAABRQAAABAAAACQrcmVUHvkP04NCxOQj9U/AAAAP/oAAAAAAAAAAUYAAAAQAAAAkK3JlVB75D862gT9mCHWPwAAAD8KAQAAAAAAAAFHAAAAEAAAAJCtyZVQe+Q/Zjad+M0+1j8AAAA/CgEAAAAAAAABSAAAABAAAACQrcmVUHvkP4BfL94L7tY/AAAAPwoBAAAAAAAAAUkAAAAQAAAAkK3JlVB75D+WiMHDSZ3XPwAAAD8pAQAAAAAAAAFKAAAAEAAAAJCtyZVQe+Q/9EDyurPX1z8AAAA/KQEAAAAAAAABSwAAABAAAABoVyK0gjPjP4JLR32ZcNk/AAAAPzgBAAAAAAAAAUwAAAAQAAAAsCsRWsGZ4T8miaJVdnfaPwAAAD9IAQAAAAAAAAFNAAAAEAAAAAAAAAAAAOA/EEwoD8ZK3D8AAAA/WAEAAAAAAAABTgAAABAAAAAAVSwPGVzfPz6owAr7Z9w/AAAAP1gBAAAAAAAAAU8AAAAQAAAAkKjdS33M3D8SQrTeDIzdPwAAAD9nAQAAAAAAAAFQAAAAEAAAAJCo3Ut9zNw/cvrk1XbG3T8AAAA/ZwEAAAAAAAABUQAAABAAAABwUjZqr4TbPyxrRsRKO94/AAAAP3cBAAAAAAAAAVIAAAAQAAAAcKdiecjg2j9GlNipiOrePwAAAD93AQAAAAAAAAFTAAAAEAAAACCm56YT9dg/ihkDi/u23z8AAAA/hwEAAAAAAAABVAAAABAAAAAA+xO2LFHYPyNFsrznFeA/AAAAP4cBAAAAAAAAAVUAAAAQAAAA4PmY43dl1j/Gh0ctIXzgPwAAAD+WAQAAAAAAAAFWAAAAEAAAANBOxfKQwdU/DRKspvCn4D8AAAA/lgEAAAAAAAABVwAAABAAAABw96I+Do7SP1OX1odjdOE/AAAAP6UBAAAAAAAAAVgAAAAQAAAAcPeiPg6O0j+A826DmJHhPwAAAD+lAQAAAAAAAAFZAAAAEAAAAED2J2xZotA/PGTQcWwG4j8AAAA/xQEAAAAAAAABWgAAABAAAABAlqj25PzPP5oXx9B54eI/AAAAP8UBAAAAAAAAAVsAAAAQAAAAQJao9uT8zz89WlxBs0fjPwAAAD/UAQAAAAAAAAFcAAAAEAAAAABAARUXtc4/VIgov01W4z8AAAA/1AEAAAAAAAABXQAAABAAAADA6VkzSW3NP/nKvS+HvOM/AAAAP+QBAAAAAAAAAV4AAAAQAAAAwOlZM0ltzT8Q+YmtIcvjPwAAAD/0AQAAAAAAAAFfAAAAEAAAAMDpWTNJbc0/VYPuJvH24z8AAAA/AwIAAAAAAAABYAAAABAAAADA6VkzSW3NPw/0TxXFa+Q/AAAAPwMCAAAAAAAAAWEAAAAQAAAAwOlZM0ltzT9vrIAML6bkPwAAAD8TAgAAAAAAAAFiAAAAEAAAAABAARUXtc4/5JJ9gTPv5D8AAAA/IgIAAAAAAAABYwAAABAAAABA9idsWaLQP4bVEvJsVeU/AAAAPyICAAAAAAAAAWQAAAAQAAAAUEzPTSfq0T/NX3drPIHlPwAAAD8iAgAAAAAAAAFlAAAAEAAAAHD3oj4OjtI/QUZ04EDK5T8AAAA/MgIAAAAAAAABZgAAABAAAABwonYv9THTP53+pNeqBOY/AAAAP0ICAAAAAAAAAWcAAAAQAAAAsKPxAaod1T8sE27KSVzmPwAAAD9RAgAAAAAAAAFoAAAAEAAAANBOxfKQwdU/cJ3SQxmI5j8AAAA/UQIAAAAAAAABaQAAABAAAAAAUEDFRa3XPywONDLt/OY/AAAAP2ECAAAAAAAAAWoAAAAQAAAAYPyOiOE82j/QUMmiJmPnPwAAAD9hAgAAAAAAAAFrAAAAEAAAAHBSNmqvhNs/LAn6mZCd5z8AAAA/cQIAAAAAAAABbAAAABAAAACQ/QlblijcP85LjwrKA+g/AAAAP4ACAAAAAAAAAW0AAAAQAAAAkKjdS33M3D8W1vODmS/oPwAAAD+AAgAAAAAAAAFuAAAAEAAAAJCo3Ut9zNw/QjKMf85M6D8AAAA/gAIAAAAAAAABbwAAABAAAADgqVgeMrjeP7oYifTSleg/AAAAP5ACAAAAAAAAAXAAAAAQAAAAAFUsDxlc3z9cWx5lDPzoPwAAAD+fAgAAAAAAAAFxAAAAEAAAAABVLA8ZXN8/jLe2YEEZ6T8AAAA/nwIAAAAAAAABcgAAABAAAAAAVSwPGVzfP+hv51erU+k/AAAAP68CAAAAAAAAAXMAAAAQAAAAAFUsDxlc3z9GKBhPFY7pPwAAAD+vAgAAAAAAAAF0AAAAEAAAAABVLA8ZXN8/pOBIRn/I6T8AAAA/vwIAAAAAAAABdQAAABAAAAAAVSwPGVzfPzD1ETkeIOo/AAAAP84CAAAAAAAAAXYAAAAQAAAAAFUsDxlc3z9eTHCc9t3qPwAAAD/eAgAAAAAAAAF3AAAAEAAAAABVLA8ZXN8/0jJtEfsm6z8AAAA/3gIAAAAAAAABeAAAABAAAADQ/oQtSxTeP6TRmn1pqus/AAAAP+4CAAAAAAAAAXkAAAAQAAAA0P6ELUsU3j/qW//2ONbrPwAAAD/uAgAAAAAAAAF6AAAAEAAAAND+hC1LFN4/kJ6UZ3I87D8AAAA//QIAAAAAAAABewAAABAAAACwU7E8ZHDdPwSFkdx2hew/AAAAPw0DAAAAAAAAAXwAAAAQAAAAkKjdS33M3D+oxyZNsOvsPwAAAD8NAwAAAAAAAAF9AAAAEAAAAJCo3Ut9zNw/2CO/SOUI7T8AAAA/HAMAAAAAAAABfgAAABAAAABwp2J5yODaP8DwuDLumu0/AAAAPywDAAAAAAAAAX8AAAAQAAAAcKdiecjg2j/UHoWwiKntPwAAAD8sAwAAAAAAAAGAAAAAEAAAACCm56YT9dg/ko/mnlwe7j8AAAA/PAMAAAAAAAABgQAAABAAAAAgpuemE/XYP6q9shz3LO4/AAAAPzwDAAAAAAAAAYIAAAAQAAAAAPsTtixR2D820nsPloTuPwAAAD9LAwAAAAAAAAGDAAAAEAAAAAD7E7YsUdg/koqsBgC/7j8AAAA/SwMAAAAAAAABhAAAABAAAAAA+xO2LFHYP9gUEYDP6u4/AAAAP1sDAAAAAAAAAYUAAAAQAAAAAFBAxUWt1z8en3X5nhbvPwAAAD9bAwAAAAAAAAGGAAAAEAAAAABQQMVFrdc/fFem8AhR7z8AAAA/awMAAAAAAAABhwAAABAAAAAAUEDFRa3XP5SFcm6jX+8/AAAAP2sDAAAAAAAAAYgAAAAQAAAAAFBAxUWt1z/YD9fncovvPwAAAD96AwAAAAAAAAGJAAAAEAAAAABQQMVFrdc/8j2jZQ2a7z8AAAA/egMAAAAAAAABigAAABAAAAAAUEDFRa3XPwZsb+OnqO8/AAAAP4oDAAAAAAAAAYsAAAAQAAAAAKVs1F4J1z8emjthQrfvPwAAAD+ZAwAAAAAAAAGMAAAAEAAAAAClbNReCdc/OMgH39zF7z8AAAA/qQMAAAAAAAABjQAAABAAAAAApWzUXgnXP07201x31O8/AAAAPzYEAAAAAAAAAY4AAAAQAAAAAKVs1F4J1z9mJKDaEePvPwAAAD82BAAAAAAAAAs="/>
</p:tagLst>
</file>

<file path=ppt/tags/tag56.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23412|recordLength=23494|start=0|end=23412|audioFormat={00001610-0000-0010-8000-00AA00389B71}|audioRate=44100|muted=false|volume=0.8|fadeIn=0|fadeOut=0|videoFormat={34363248-0000-0010-8000-00AA00389B71}|videoRate=15|videoWidth=256|videoHeight=256"/>
</p:tagLst>
</file>

<file path=ppt/tags/tag57.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U3MjAuMCwgQ3VsdHVyZT1uZXV0cmFsLCBQdWJsaWNLZXlUb2tlbj0zMWJmMzg1NmFkMzY0ZTM1BQEAAAALSW5rTWF0dGVyVjEEAAAABVNjYWxlDUxpc3RgMStfaXRlbXMMTGlzdGAxK19zaXplD0xpc3RgMStfdmVyc2lvbgAEAAALF1NoYXJlZC5JbmtpbmcuSW5rQXRvbVtdAgAAAAgIAgAAABrrQz8JAwAAAAUAAAAIAAAABwMAAAAAAQAAAAgAAAAECUlua0F0b21WMQIAAAAJBAAAAAkFAAAACQYAAAAJBwAAAAkIAAAADQMFBAAAAAtQZW5TdHJva2VWMQQAAAAKQXR0cmlidXRlcwVUcmFjZQlTdGFydFRpbWUEVHlwZQQEAAQPUGVuQXR0cmlidXRlc1YxAgAAAApJbmtUcmFjZVYxAgAAABAMQWN0aW9uVHlwZVYxAgAAAAIAAAAJCQAAAAkKAAAAnQYAAAAAAAAF9f///wxBY3Rpb25UeXBlVjEBAAAAB3ZhbHVlX18ACAIAAAAAAAAAAQUAAAAEAAAACQwAAAAJDQAAAGImAAAAAAAAAfL////1////AAAAAAEGAAAABAAAAAkPAAAACRAAAACFMgAAAAAAAAHv////9f///wAAAAABBwAAAAQAAAAJEgAAAAkTAAAAAz0AAAAAAAAB7P////X///8AAAAAAQgAAAAEAAAACRUAAAAJFgAAAN9MAAAAAAAAAen////1////AAAAAAUJAAAAD1BlbkF0dHJpYnV0ZXNWMQoAAAAHX2NvbG9yQQdfY29sb3JSB19jb2xvckcHX2NvbG9yQgpGaXRUb0N1cnZlBkhlaWdodA5JZ25vcmVQcmVzc3VyZQ1Jc0hpZ2hsaWdodGVyBVNoYXBlBVdpZHRoAAAAAAAAAAAEAAICAgIBBgEBDEJydXNoU2hhcGVWMQIAAAAGAgAAAP/7sEEAAAAAAAAACEAAAAXo////DEJydXNoU2hhcGVWMQEAAAAHdmFsdWVfXwAIAgAAAAEAAAAAAAAAAAAIQAUKAAAACklua1RyYWNlVjEDAAAADUxpc3RgMStfaXRlbXMMTGlzdGAxK19zaXplD0xpc3RgMStfdmVyc2lvbgQAABhTaGFyZWQuSW5raW5nLklua1BvaW50W10CAAAACAgCAAAACRkAAAAvAAAALwAAAAEMAAAACQAAAP/7sEEAAAAAAAAACEAAAAHm////6P///wEAAAAAAAAAAAAIQAENAAAACgAAAAkbAAAAHQAAAB0AAAABDwAAAAkAAAD/+7BBAAAAAAAAAAhAAAAB5P///+j///8BAAAAAAAAAAAACEABEAAAAAoAAAAJHQAAADYAAAA2AAAAARIAAAAJAAAA//uwQQAAAAAAAAAIQAAAAeL////o////AQAAAAAAAAAAAAhAARMAAAAKAAAACR8AAAA1AAAANQAAAAEVAAAACQAAAP/7sEEAAAAAAAAACEAAAAHg////6P///wEAAAAAAAAAAAAIQAEWAAAACgAAAAkhAAAAFAAAABQAAAAHGQAAAAABAAAAQAAAAAQKSW5rUG9pbnRWMQIAAAAJIgAAAAkjAAAACSQAAAAJJQAAAAkmAAAACScAAAAJKAAAAAkpAAAACSoAAAAJKwAAAAksAAAACS0AAAAJLgAAAAkvAAAACTAAAAAJMQAAAAkyAAAACTMAAAAJNAAAAAk1AAAACTYAAAAJNwAAAAk4AAAACTkAAAAJOgAAAAk7AAAACTwAAAAJPQAAAAk+AAAACT8AAAAJQAAAAAlBAAAACUIAAAAJQwAAAAlEAAAACUUAAAAJRgAAAAlHAAAACUgAAAAJSQAAAAlKAAAACUsAAAAJTAAAAAlNAAAACU4AAAAJTwAAAAlQAAAADREHGwAAAAABAAAAIAAAAAQKSW5rUG9pbnRWMQIAAAAJUQAAAAlSAAAACVMAAAAJVAAAAAlVAAAACVYAAAAJVwAAAAlYAAAACVkAAAAJWgAAAAlbAAAACVwAAAAJXQAAAAleAAAACV8AAAAJYAAAAAlhAAAACWIAAAAJYwAAAAlkAAAACWUAAAAJZgAAAAlnAAAACWgAAAAJaQAAAAlqAAAACWsAAAAJbAAAAAltAAAADQMHHQAAAAABAAAAQAAAAAQKSW5rUG9pbnRWMQIAAAAJbgAAAAlvAAAACXAAAAAJcQAAAAlyAAAACXMAAAAJdAAAAAl1AAAACXYAAAAJdwAAAAl4AAAACXkAAAAJegAAAAl7AAAACXwAAAAJfQAAAAl+AAAACX8AAAAJgAAAAAmBAAAACYIAAAAJgwAAAAmEAAAACYUAAAAJhgAAAAmHAAAACYgAAAAJiQAAAAmKAAAACYsAAAAJjAAAAAmNAAAACY4AAAAJjwAAAAmQAAAACZEAAAAJkgAAAAmTAAAACZQAAAAJlQAAAAmWAAAACZcAAAAJmAAAAAmZAAAACZoAAAAJmwAAAAmcAAAACZ0AAAAJngAAAAmfAAAACaAAAAAJoQAAAAmiAAAACaMAAAANCgcfAAAAAAEAAABAAAAABApJbmtQb2ludFYxAgAAAAmkAAAACaUAAAAJpgAAAAmnAAAACagAAAAJqQAAAAmqAAAACasAAAAJrAAAAAmtAAAACa4AAAAJrwAAAAmwAAAACbEAAAAJsgAAAAmzAAAACbQAAAAJtQAAAAm2AAAACbcAAAAJuAAAAAm5AAAACboAAAAJuwAAAAm8AAAACb0AAAAJvgAAAAm/AAAACcAAAAAJwQAAAAnCAAAACcMAAAAJxAAAAAnFAAAACcYAAAAJxwAAAAnIAAAACckAAAAJygAAAAnLAAAACcwAAAAJzQAAAAnOAAAACc8AAAAJ0AAAAAnRAAAACdIAAAAJ0wAAAAnUAAAACdUAAAAJ1gAAAAnXAAAACdgAAAANCwchAAAAAAEAAAAgAAAABApJbmtQb2ludFYxAgAAAAnZAAAACdoAAAAJ2wAAAAncAAAACd0AAAAJ3gAAAAnfAAAACeAAAAAJ4QAAAAniAAAACeMAAAAJ5AAAAAnlAAAACeYAAAAJ5wAAAAnoAAAACekAAAAJ6gAAAAnrAAAACewAAAANDAUiAAAACklua1BvaW50VjEEAAAAAVgBWQ5QcmVzc3VyZUZhY3RvcglUaW1lU3RhbXAAAAAABgYLEAIAAAAAj+V24QZkPzBfxH7y2Lc/AAAAPwAAAAAAAAAAASMAAAAiAAAAgLEq8qwdbj8wX8R+8ti3PwAAAD8AAAAAAAAAAAEkAAAAIgAAAADqtzY8GnQ/MF/EfvLYtz8AAAA/LwAAAAAAAAABJQAAACIAAAAAe1r0oSV5PzBfxH7y2Lc/AAAAPz8AAAAAAAAAASYAAAAiAAAAYPEUMwK1iz8wX8R+8ti3PwAAAD8aAQAAAAAAAAEnAAAAIgAAALDQ2sGLP54/MF/EfvLYtz8AAAA/OQEAAAAAAAABKAAAACIAAABolBU1S1KnP7AVGSHnbbg/AAAAP0gBAAAAAAAAASkAAAAiAAAAiIQHtEEFsT9IORcIxSy6PwAAAD9YAQAAAAAAAAEqAAAAIgAAAHhxQQLOzbQ/2O9rqrnBuj8AAAA/dwEAAAAAAAABKwAAACIAAADYPoTNXWG2P1CmwEyuVrs/AAAAP4cBAAAAAAAAASwAAAAiAAAAJOPsPDektz9oE2qRl4C8PwAAAD+HAQAAAAAAAAEtAAAAIgAAAFQ1ofSjRbg/aBNqkZeAvD8AAAA/lwEAAAAAAAABLgAAACIAAACg2QlkfYi5P2gTapGXgLw/AAAAPwECAAAAAAAAAS8AAAAiAAAA2FSYd6B6uj/wyb4zjBW9PwAAAD8RAgAAAAAAAAEwAAAAIgAAACz5AOd5vbs/8Mm+M4wVvT8AAAA/EQIAAAAAAAABMQAAACIAAABQS7We5l68P/DJvjOMFb0/AAAAPzACAAAAAAAAATIAAAAiAAAAkMZDsglRvT94gBPWgKq9PwAAAD8wAgAAAAAAAAEzAAAAIgAAAAS9YNlPNb8/eIAT1oCqvT8AAAA/PwIAAAAAAAABNAAAACIAAACqsGSkFDzAP3iAE9aAqr0/AAAAP08CAAAAAAAAATUAAAAiAAAAwNk+AMuMwD94gBPWgKq9PwAAAD9fAgAAAAAAAAE2AAAAIgAAAEruKy4mtcA/eIAT1oCqvT8AAAA/fgIAAAAAAAABNwAAACIAAACqsGSkFDzAP2gTapGXgLw/AAAAP80EAAAAAAAAATgAAAAiAAAAMA8VkbzWvz9QpsBMrla7PwAAAD/NBAAAAAAAAAE5AAAAIgAAAFBLtZ7mXrw/CIVx9R+FtT8AAAA/7AQAAAAAAAABOgAAACIAAACg2QlkfYi5P0gad0CGSLA/AAAAP/wEAAAAAAAAATsAAAAiAAAAVDWh9KNFuD9QE58pfr+qPwAAAD8MBQAAAAAAAAE8AAAAIgAAAMQVqnGnELY/0D2qv0pGoD8AAAA/GwUAAAAAAAABPQAAACIAAABMH41KYSy0PwCh1VZdNIc/AAAAPzoFAAAAAAAAAT4AAAAiAAAAPPay7qrbsz/A7C9EuIyCPwAAAD86BQAAAAAAAAE/AAAAIgAAADz2su6q27M/gHAUYybKez8AAAA/SgUAAAAAAAABQAAAACIAAAA89rLuqtuzPwAIyT3cenI/AAAAP+kFAAAAAAAAAUEAAAAiAAAAVDWh9KNFuD9A7VvjHZGZPwAAAD9WBgAAAAAAAAFCAAAAIgAAAMxB0sUsQ74/MMyiW8JBpz8AAAA/ZgYAAAAAAAABQwAAACIAAACqsGSkFDzAP5DHRDwjZ68/AAAAP4UGAAAAAAAAAUQAAAAiAAAAwNk+AMuMwD9IGndAhkiwPwAAAD+VBgAAAAAAAAFFAAAAIgAAAEruKy4mtcA/SBp3QIZIsD8AAAA/pAYAAAAAAAABRgAAACIAAABK7isuJrXAP8jQy+J63bA/AAAAP2AHAAAAAAAAAUcAAAAiAAAASu4rLia1wD/4F8iwNlu0PwAAAD9wBwAAAAAAAAFIAAAAIgAAAEruKy4mtcA/iO28GmrUvj8AAAA/jwcAAAAAAAABSQAAACIAAABK7isuJrXAP6BaZl9T/r8/AAAAP54HAAAAAAAAAUoAAAAiAAAASu4rLia1wD/gULGWB77BPwAAAD+uBwAAAAAAAAFLAAAAIgAAAEruKy4mtcA/aAcGOfxSwj8AAAA/vgcAAAAAAAABTAAAACIAAAAs+QDneb27P6xiMIp2ncI/AAAAP+4IAAAAAAAAAU0AAAAiAAAAtOzPFfG/tT+8z9nOX8fDPwAAAD8NCQAAAAAAAAFOAAAAIgAAAKj5j54rK6Q/ACsEINoRxD8AAAA/HAkAAAAAAAABTwAAACIAAABgLHJSsvycP4zhWMLOpsQ/AAAAPzwJAAAAAAAAAVAAAAAiAAAAMIgJ49i5mz/MPIMTSfHEPwAAAD88CQAAAAAAAAFRAAAAIgAAAADPz7c2noE/UKYa+L0E5T8AAAA/AAAAAAAAAAABUgAAACIAAABgF6GW6SOEP1CmGvi9BOU/AAAAPwAAAAAAAAAAAVMAAAAiAAAA4Akt1+blkj9Qphr4vQTlPwAAAD+8AAAAAAAAAAFUAAAAIgAAACB1QzFlgp8/UKYa+L0E5T8AAAA/ywAAAAAAAAABVQAAACIAAABMCXmgHhOwP1CmGvi9BOU/AAAAP+sAAAAAAAAAAVYAAAAiAAAAKM3YkvSKsz9Qphr4vQTlPwAAAD/6AAAAAAAAAAFXAAAAIgAAAMQVqnGnELY/UKYa+L0E5T8AAAA/CgEAAAAAAAABWAAAACIAAADEFapxpxC2PyI9ZYxcF+U/AAAAPzkBAAAAAAAAAVkAAAAiAAAAxBWqcacQtj9Qphr4vQTlPwAAAD9iAgAAAAAAAAFaAAAAIgAAALTszxXxv7U/3uE6O+LM5D8AAAA/YgIAAAAAAAABWwAAACIAAADUKHAjG0iyP9B0kfb4ouM/AAAAP3ECAAAAAAAAAVwAAAAiAAAAbFstWIu0sD8aVYfooiDjPwAAAD+BAgAAAAAAAAFdAAAAIgAAAIDTAztEvKs/Cujdo7n24T8AAAA/oAIAAAAAAAABXgAAACIAAAAwL5vLanmqP5gj/ubdvuE/AAAAP7ACAAAAAAAAAV8AAAAiAAAASIFPg9caqz8K6N2jufbhPwAAAD/cAwAAAAAAAAFgAAAAIgAAAEwJeaAeE7A/ZDV92kye4j8AAAA/7AMAAAAAAAABYQAAACIAAAA89rLuqtuzP9B0kfb4ouM/AAAAP/wDAAAAAAAAAWIAAAAiAAAAYEhnphd9tD9woiYfNsjjPwAAAD8LBAAAAAAAAAFjAAAAIgAAAIyaG16EHrU/EtC7R3Pt4z8AAAA/CwQAAAAAAAABZAAAACIAAADsZ14pFLK2P5yGEOpnguQ/AAAAPxsEAAAAAAAAAWUAAAAiAAAAAJE4hcoCtz+chhDqZ4LkPwAAAD8qBAAAAAAAAAFmAAAAIgAAAACROIXKArc/bB1bfgaV5D8AAAA/SgQAAAAAAAABZwAAACIAAAAozdiS9IqzP/bTryD7KeU/AAAAP3AFAAAAAAAAAWgAAAAiAAAAcMA9idCErz+s87kuUazlPwAAAD9/BQAAAAAAAAFpAAAAIgAAAMBLRFaYzKQ/1tej+YJm5j8AAAA/jwUAAAAAAAABagAAACIAAAAgA3N35UaiP6Ru7o0heeY/AAAAP54FAAAAAAAAAWsAAAAiAAAAsAxWUJ9ioD9InIO2Xp7mPwAAAD+uBQAAAAAAAAFsAAAAIgAAADCICePYuZs/6skY35vD5j8AAAA/vgUAAAAAAAABbQAAACIAAADQ46Bz/3aaP+rJGN+bw+Y/AAAAPzsGAAAAAAAAAW4AAAAiAAAA1MoLGQ5v6D+GcuJmqbXnPwAAAD8AAAAAAAAAAAFvAAAAIgAAAPgPh+Qkeeg/VAkt+0fI5z8AAAA/AAAAAAAAAAABcAAAACIAAACkae/dlqvoP1QJLftHyOc/AAAAP5wAAAAAAAAAAXEAAAAiAAAADDlhQNvJ6D9UCS37R8jnPwAAAD+7AAAAAAAAAAFyAAAAIgAAAFDDV9cI3ug/VAkt+0fI5z8AAAA/2gAAAAAAAAABcwAAACIAAAByCNOiH+joP1QJLftHyOc/AAAAP+oAAAAAAAAAAXQAAAAiAAAAlE1Objby6D9UCS37R8jnPwAAAD/6AAAAAAAAAAF1AAAAIgAAAP4cwNB6EOk/VAkt+0fI5z8AAAA/CQEAAAAAAAABdgAAACIAAABAp7ZnqCTpP1QJLftHyOc/AAAAPwkBAAAAAAAAAXcAAAAiAAAAhDGt/tU46T9UCS37R8jnPwAAAD8lAQAAAAAAAAF4AAAAIgAAAKh2KMrsQuk/VAkt+0fI5z8AAAA/cwEAAAAAAAABeQAAACIAAAA0ixX4R2vpP1QJLftHyOc/AAAAP4IBAAAAAAAAAXoAAAAiAAAAOJhO5J0C6j9UCS37R8jnPwAAAD+iAQAAAAAAAAF7AAAAIgAAAKBnwEbiIOo/VAkt+0fI5z8AAAA/wQEAAAAAAAABfAAAACIAAABuBqQLa13qP1QJLftHyOc/AAAAP8EBAAAAAAAAAX0AAAAiAAAAtJCaophx6j9UCS37R8jnPwAAAD/QAQAAAAAAAAF+AAAAIgAAAKR0+TI4uOo/VAkt+0fI5z8AAAA/0AEAAAAAAAABfwAAACIAAABSzmEsqurqP1QJLftHyOc/AAAAP+ABAAAAAAAAAYAAAAAiAAAA3OJOWgUT6z9UCS37R8jnPwAAAD//AQAAAAAAAAGBAAAAIgAAACJtRfEyJ+s/VAkt+0fI5z8AAAA//wEAAAAAAAABggAAACIAAABm9zuIYDvrP1QJLftHyOc/AAAAPw8CAAAAAAAAAYMAAAAiAAAAiDy3U3dF6z9UCS37R8jnPwAAAD8fAgAAAAAAAAGEAAAAIgAAAMzGreqkWes/hnLiZqm15z8AAAA/LgIAAAAAAAABhQAAACIAAADwCym2u2PrP4Zy4maptec/AAAAP00CAAAAAAAAAYYAAAAiAAAASL/5qJ/I6z+025fSCqPnPwAAAD+MAgAAAAAAAAGHAAAAIgAAABhe3W0oBew/tNuX0gqj5z8AAAA/jAIAAAAAAAABiAAAACIAAABOzDKV9V/sP7Tbl9IKo+c/AAAAP6sCAAAAAAAAAYkAAAAiAAAA+iWbjmeS7D+025fSCqPnPwAAAD+7AgAAAAAAAAGKAAAAIgAAAKZ/A4jZxOw/tNuX0gqj5z8AAAA/uwIAAAAAAAABiwAAACIAAADsCfoeB9nsP7Tbl9IKo+c/AAAAP8oCAAAAAAAAAYwAAAAiAAAAUtlrgUv37D+025fSCqPnPwAAAD/aAgAAAAAAAAGNAAAAIgAAAHQe50xiAe0/tNuX0gqj5z8AAAA/6gIAAAAAAAABjgAAACIAAADe7Vivph/tP7Tbl9IKo+c/AAAAP+oCAAAAAAAAAY8AAAAiAAAAJHhPRtQz7T+025fSCqPnPwAAAD8JAwAAAAAAAAGQAAAAIgAAABJcrtZzeu0/tNuX0gqj5z8AAAA/GQMAAAAAAAABkQAAACIAAACOVPqUbuntP7Tbl9IKo+c/AAAAPygDAAAAAAAAAZIAAAAiAAAAYPPdWfcl7j+025fSCqPnPwAAAD84AwAAAAAAAAGTAAAAIgAAAOYHy4dSTu4/tNuX0gqj5z8AAAA/RwMAAAAAAAABlAAAACIAAAC4pq5M24ruP7Tbl9IKo+c/AAAAP0cDAAAAAAAAAZUAAAAiAAAAQLubejaz7j+025fSCqPnPwAAAD9aAwAAAAAAAAGWAAAAIgAAAIZFkhFkx+4/tNuX0gqj5z8AAAA/WgMAAAAAAAABlwAAACIAAACoig3detHuP7Tbl9IKo+c/AAAAP2oDAAAAAAAAAZgAAAAiAAAAys+IqJHb7j+025fSCqPnPwAAAD/2AwAAAAAAAAGZAAAAIgAAAOwUBHSo5e4/tNuX0gqj5z8AAAA/9gMAAAAAAAABmgAAACIAAAAyn/oK1vnuP7Tbl9IKo+c/AAAAPwYEAAAAAAAAAZsAAAAiAAAAVOR11uwD7z+025fSCqPnPwAAAD8WBAAAAAAAAAGcAAAAIgAAAJhubG0aGO8/tNuX0gqj5z8AAAA/RAQAAAAAAAABnQAAACIAAAAAPt7PXjbvP4Zy4maptec/AAAAP1QEAAAAAAAAAZ4AAAAiAAAAOKwz9yuR7z+GcuJmqbXnPwAAAD9kBAAAAAAAAAGfAAAAIgAAAFrxrsJCm+8/hnLiZqm15z8AAAA/ZAQAAAAAAAABoAAAACIAAAAGSxe8tM3vP4Zy4maptec/AAAAP3MEAAAAAAAAAaEAAAAiAAAAKJCSh8vX7z+GcuJmqbXnPwAAAD+TBAAAAAAAAAGiAAAAIgAAAErVDVPi4e8/hnLiZqm15z8AAAA/kwQAAAAAAAABowAAACIAAABuGoke+evvP4Zy4maptec/AAAAP7IEAAAAAAAAAaQAAAAiAAAAYBehlukjhD84cDPXWcjrPwAAAD8AAAAAAAAAAAGlAAAAIgAAAJBlxGcNo5E/OHAz11nI6z8AAAA/6wAAAAAAAAABpgAAACIAAABgLHJSsvycP2rZ6EK7tes/AAAAP/oAAAAAAAAAAacAAAAiAAAAwEtEVpjMpD9q2ehCu7XrPwAAAD8KAQAAAAAAAAGoAAAAIgAAANiKMlyRNqk/atnoQru16z8AAAA/GQEAAAAAAAABqQAAACIAAAAAyiBiiqCtP5pCnq4co+s/AAAAPzkBAAAAAAAAAaoAAAAiAAAAGBzVGfdBrj+aQp6uHKPrPwAAAD9IAQAAAAAAAAGrAAAAIgAAAGAyU/zUY7A/xqtTGn6Q6z8AAAA/WAEAAAAAAAABrAAAACIAAACIhAe0QQWxP8arUxp+kOs/AAAAP3cBAAAAAAAAAa0AAAAiAAAAmK3hD/hVsT/Gq1MafpDrPwAAAD+HAQAAAAAAAAGuAAAAIgAAAKzWu2uuprE/xqtTGn6Q6z8AAAA/pgEAAAAAAAABrwAAACIAAAAQpP42PjqzP8arUxp+kOs/AAAAP7YBAAAAAAAAAbAAAAAiAAAAPPay7qrbsz/4FAmG333rPwAAAD/FAQAAAAAAAAGxAAAAIgAAAEwfjUphLLQ/+BQJht996z8AAAA/5QEAAAAAAAABsgAAACIAAAB4cUECzs20P/gUCYbffes/AAAAPxMCAAAAAAAAAbMAAAAiAAAA2D6EzV1htj/4FAmG333rPwAAAD8zAgAAAAAAAAG0AAAAIgAAAEAMx5jt9Lc/+BQJht996z8AAAA/QgIAAAAAAAABtQAAACIAAADYVJh3oHq6P/gUCYbffes/AAAAP1ICAAAAAAAAAbYAAAAiAAAAUEu1nuZevD/4FAmG333rPwAAAD9iAgAAAAAAAAG3AAAAIgAAAGR0j/qcr7w/+BQJht996z8AAAA/cQIAAAAAAAABuAAAACIAAABkdI/6nK+8P1Tnc12iWOs/AAAAPx0DAAAAAAAAAbkAAAAiAAAAUEu1nuZevD/gIpSgxiDrPwAAAD8tAwAAAAAAAAG6AAAAIgAAAEAi20IwDrw/QPX+d4n76j8AAAA/QAMAAAAAAAABuwAAACIAAAAs+QDneb27P0D1/neJ++o/AAAAP1ADAAAAAAAAAbwAAAAiAAAACKdMLw0cuz/8mdQmD7HqPwAAAD9QAwAAAAAAAAG9AAAAIgAAANhUmHegero/LAOKknCe6j8AAAA/bwMAAAAAAAABvgAAACIAAAC4AuS/M9m5P4rV9Gkzeeo/AAAAP38DAAAAAAAAAb8AAAAiAAAAjLAvCMc3uT+4PqrVlGbqPwAAAD/NAwAAAAAAAAHAAAAAIgAAAGBee1Balrg/5qdfQfZT6j8AAAA/3QMAAAAAAAABwQAAACIAAABUNaH0o0W4P+anX0H2U+o/AAAAP90DAAAAAAAAAcIAAAAiAAAAFLoS4YBTtz9GesoYuS7qPwAAAD/sAwAAAAAAAAHDAAAAIgAAABS6EuGAU7c/5qdfQfZT6j8AAAA/RwUAAAAAAAABxAAAACIAAAAUuhLhgFO3P7g+qtWUZuo/AAAAP3UFAAAAAAAAAcUAAAAiAAAAJOPsPDektz+4PqrVlGbqPwAAAD91BQAAAAAAAAHGAAAAIgAAAEAMx5jt9Lc//JnUJg+x6j8AAAA/lQUAAAAAAAABxwAAACIAAABUNaH0o0W4P25etOPq6Oo/AAAAP6QFAAAAAAAAAcgAAAAiAAAAYF57UFqWuD8QjEkMKA7rPwAAAD+0BQAAAAAAAAHJAAAAIgAAAHiHVawQ57g/4CKUoMYg6z8AAAA/xAUAAAAAAAABygAAACIAAACMsC8Ixze5P4ZQKckDRus/AAAAP9MFAAAAAAAAAcsAAAAiAAAAuALkvzPZuT8kfr7xQGvrPwAAAD/yBQAAAAAAAAHMAAAAIgAAALgC5L8z2bk/+BQJht996z8AAAA/EgYAAAAAAAABzQAAACIAAADIK74b6im6P5pCnq4co+s/AAAAP2AGAAAAAAAAAc4AAAAiAAAAyCu+G+opuj9q2ehCu7XrPwAAAD9vBgAAAAAAAAHPAAAAIgAAAMgrvhvqKbo/OHAz11nI6z8AAAA/jwYAAAAAAAAB0AAAACIAAADIK74b6im6PwwHfmv42us/AAAAP5EHAAAAAAAAAdEAAAAiAAAAJOPsPDektz9OYqi8ciXsPwAAAD+wBwAAAAAAAAHSAAAAIgAAANg+hM1dYbY/kr3SDe1v7D8AAAA/wAcAAAAAAAAB0wAAACIAAADEFapxpxC2P5K90g3tb+w/AAAAP88HAAAAAAAAAdQAAAAiAAAAYEhnphd9tD92RpKHpN/sPwAAAD9rCAAAAAAAAAHVAAAAIgAAADz2su6q27M/HHQnsOEE7T8AAAA/iwgAAAAAAAAB1gAAACIAAADoUUp/0ZiyPzBmnJX6Ye0/AAAAP6oIAAAAAAAAAdcAAAAiAAAA1ChwIxtIsj/QkzG+N4ftPwAAAD+6CAAAAAAAAAHYAAAAIgAAAMj/lcdk97E/0JMxvjeH7T8AAAA/2QgAAAAAAAAB2QAAACIAAAAD3JMITfjRP5Qg5RB3M+8/AAAAPwAAAAAAAAAAAdoAAAAiAAAAA9yTCE340T9oty+lFUbvPwAAAD8AAAAAAAAAAAHbAAAAIgAAAAPckwhN+NE/BuXEzVJr7z8AAAA/TgAAAAAAAAAB3AAAACIAAAAD3JMITfjRP9p7D2Lxfe8/AAAAP10AAAAAAAAAAd0AAAAiAAAAA9yTCE340T+qElr2j5DvPwAAAD9dAAAAAAAAAAHeAAAAIgAAAAPckwhN+NE/Htc5s2vI7z8AAAA/fQAAAAAAAAAB3wAAACIAAAAD3JMITfjRP+5thEcK2+8/AAAAP4wAAAAAAAAAAeAAAAAiAAAAA9yTCE340T8e1zmza8jvPwAAAD8pAQAAAAAAAAHhAAAAIgAAAE1mip96DNI/BuXEzVJr7z8AAAA/OAEAAAAAAAAB4gAAACIAAADTenfN1TTSP8aJmnzYIO8/AAAAP0gBAAAAAAAAAeMAAAAiAAAAX49k+zBd0j+wlyWXv8PuPwAAAD9XAQAAAAAAAAHkAAAAIgAAAOmjUSmMhdI/nqWwsaZm7j8AAAA/dwEAAAAAAAAB5QAAACIAAAAtLkjAuZnSPyrh0PTKLu4/AAAAP4YBAAAAAAAAAeYAAAAiAAAAcbg+V+et0j8q4dD0yi7uPwAAAD+GAQAAAAAAAAHnAAAAIgAAALlCNe4UwtI/VkqGYCwc7j8AAAA/1AEAAAAAAAAB6AAAACIAAAC5QjXuFMLSP/x3G4lpQe4/AAAAP3gCAAAAAAAAAekAAAAiAAAAheEYs53+0j+wlyWXv8PuPwAAAD+XAgAAAAAAAAHqAAAAIgAAAM1rD0rLEtM/8vJP6DkO7z8AAAA/pwIAAAAAAAAB6wAAACIAAAAP9gXh+CbTPwblxM1Sa+8/AAAAP7YCAAAAAAAAAewAAAAiAAAAV4D8dyY70z+qElr2j5DvPwAAAD/GAgAAAAAAAAs="/>
</p:tagLst>
</file>

<file path=ppt/tags/tag58.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3807|recordLength=13844|start=0|end=13807|audioFormat={00001610-0000-0010-8000-00AA00389B71}|audioRate=44100|muted=false|volume=0.8|fadeIn=0|fadeOut=0|videoFormat={34363248-0000-0010-8000-00AA00389B71}|videoRate=15|videoWidth=256|videoHeight=256"/>
</p:tagLst>
</file>

<file path=ppt/tags/tag6.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U3MjAuMCwgQ3VsdHVyZT1uZXV0cmFsLCBQdWJsaWNLZXlUb2tlbj0zMWJmMzg1NmFkMzY0ZTM1BQEAAAALSW5rTWF0dGVyVjEEAAAABVNjYWxlDUxpc3RgMStfaXRlbXMMTGlzdGAxK19zaXplD0xpc3RgMStfdmVyc2lvbgAEAAALF1NoYXJlZC5JbmtpbmcuSW5rQXRvbVtdAgAAAAgIAgAAAHtrQz8JAwAAAAMAAAARAAAABwMAAAAAAQAAAAQAAAAECUlua0F0b21WMQIAAAAJBAAAAAkFAAAACQYAAAAKBQQAAAALUGVuU3Ryb2tlVjEEAAAACkF0dHJpYnV0ZXMFVHJhY2UJU3RhcnRUaW1lBFR5cGUEBAAED1BlbkF0dHJpYnV0ZXNWMQIAAAAKSW5rVHJhY2VWMQIAAAAQDEFjdGlvblR5cGVWMQIAAAACAAAACQcAAAAJCAAAAAcQAAAAAAAABff///8MQWN0aW9uVHlwZVYxAQAAAAd2YWx1ZV9fAAgCAAAAAAAAAAEFAAAABAAAAAkKAAAACQsAAABEGQAAAAAAAAH0////9////wAAAAABBgAAAAQAAAAJDQAAAAkOAAAAxyAAAAAAAAAB8f////f///8AAAAABQcAAAAPUGVuQXR0cmlidXRlc1YxCgAAAAdfY29sb3JBB19jb2xvclIHX2NvbG9yRwdfY29sb3JCCkZpdFRvQ3VydmUGSGVpZ2h0Dklnbm9yZVByZXNzdXJlDUlzSGlnaGxpZ2h0ZXIFU2hhcGUFV2lkdGgAAAAAAAAAAAQAAgICAgEGAQEMQnJ1c2hTaGFwZVYxAgAAAAYCAAAA//uwQQAAAAAAAAAIQAAABfD///8MQnJ1c2hTaGFwZVYxAQAAAAd2YWx1ZV9fAAgCAAAAAQAAAAAAAAAAAAhABQgAAAAKSW5rVHJhY2VWMQMAAAANTGlzdGAxK19pdGVtcwxMaXN0YDErX3NpemUPTGlzdGAxK192ZXJzaW9uBAAAGFNoYXJlZC5JbmtpbmcuSW5rUG9pbnRbXQIAAAAICAIAAAAJEQAAAAgAAAAIAAAAAQoAAAAHAAAA//uwQQAAAAAAAAAIQAAAAe7////w////AQAAAAAAAAAAAAhAAQsAAAAIAAAACRMAAABHAAAARwAAAAENAAAABwAAAP/7sEEAAAAAAAAACEAAAAHs////8P///wEAAAAAAAAAAAAIQAEOAAAACAAAAAkVAAAAQAAAAEAAAAAHEQAAAAABAAAACAAAAAQKSW5rUG9pbnRWMQIAAAAJFgAAAAkXAAAACRgAAAAJGQAAAAkaAAAACRsAAAAJHAAAAAkdAAAABxMAAAAAAQAAAIAAAAAECklua1BvaW50VjECAAAACR4AAAAJHwAAAAkgAAAACSEAAAAJIgAAAAkjAAAACSQAAAAJJQAAAAkmAAAACScAAAAJKAAAAAkpAAAACSoAAAAJKwAAAAksAAAACS0AAAAJLgAAAAkvAAAACTAAAAAJMQAAAAkyAAAACTMAAAAJNAAAAAk1AAAACTYAAAAJNwAAAAk4AAAACTkAAAAJOgAAAAk7AAAACTwAAAAJPQAAAAk+AAAACT8AAAAJQAAAAAlBAAAACUIAAAAJQwAAAAlEAAAACUUAAAAJRgAAAAlHAAAACUgAAAAJSQAAAAlKAAAACUsAAAAJTAAAAAlNAAAACU4AAAAJTwAAAAlQAAAACVEAAAAJUgAAAAlTAAAACVQAAAAJVQAAAAlWAAAACVcAAAAJWAAAAAlZAAAACVoAAAAJWwAAAAlcAAAACV0AAAAJXgAAAAlfAAAACWAAAAAJYQAAAAliAAAACWMAAAAJZAAAAA05BxUAAAAAAQAAAEAAAAAECklua1BvaW50VjECAAAACWUAAAAJZgAAAAlnAAAACWgAAAAJaQAAAAlqAAAACWsAAAAJbAAAAAltAAAACW4AAAAJbwAAAAlwAAAACXEAAAAJcgAAAAlzAAAACXQAAAAJdQAAAAl2AAAACXcAAAAJeAAAAAl5AAAACXoAAAAJewAAAAl8AAAACX0AAAAJfgAAAAl/AAAACYAAAAAJgQAAAAmCAAAACYMAAAAJhAAAAAmFAAAACYYAAAAJhwAAAAmIAAAACYkAAAAJigAAAAmLAAAACYwAAAAJjQAAAAmOAAAACY8AAAAJkAAAAAmRAAAACZIAAAAJkwAAAAmUAAAACZUAAAAJlgAAAAmXAAAACZgAAAAJmQAAAAmaAAAACZsAAAAJnAAAAAmdAAAACZ4AAAAJnwAAAAmgAAAACaEAAAAJogAAAAmjAAAACaQAAAAFFgAAAApJbmtQb2ludFYxBAAAAAFYAVkOUHJlc3N1cmVGYWN0b3IJVGltZVN0YW1wAAAAAAYGCxACAAAAAGgqivhSZj8nSsBaR5jUPwAAAD8AAAAAAAAAAAEXAAAAFgAAAEAhbKm1EHw/WZk9Bbk11D8AAAA/uQAAAAAAAAABGAAAABYAAAAgtX1Lw6qDPyXt3G8VHdQ/AAAAP8kAAAAAAAAAARkAAAAWAAAA0N5j7ABUmT8hMxaasSbTPwAAAD/JAAAAAAAAAAEaAAAAFgAAAECxxyc1JZw/hy702cbc0j8AAAA/2QAAAAAAAAABGwAAABYAAACQiNL7tQCjPx95T8RNMNI/AAAAP9kAAAAAAAAAARwAAAAWAAAAEH2rCgO1oz/tzO4uqhfSPwAAAD/oAAAAAAAAAAEdAAAAFgAAAKBxhBlQaaQ/h3QtBGPm0T8AAAA/+AAAAAAAAAABHgAAABYAAACY1XUHrenvPwC/11jTZ2g/AAAAPwAAAAAAAAAAAR8AAAAWAAAAmNV1B63p7z+A7JYEz1xyPwAAAD8AAAAAAAAAAAEgAAAAFgAAAJjVdQet6e8/QAbttJmufj8AAAA/HwAAAAAAAAABIQAAABYAAABORog2aN7vP+CPoTIygIU/AAAAPx8AAAAAAAAAASIAAAAWAAAATkaINmje7z/AnMyKF6mLPwAAAD8vAAAAAAAAAAEjAAAAFgAAAE5GiDZo3u8/ICPiNoq9jj8AAAA/PwAAAAAAAAABJAAAABYAAAACt5plI9PvPyCYhsc3c5I/AAAAPz8AAAAAAAAAASUAAAAWAAAAAreaZSPT7z+QHpxzqoeVPwAAAD9OAAAAAAAAAAEmAAAAFgAAAHKYv8OZvO8/kO7RIck6nT8AAAA/XgAAAAAAAAABJwAAABYAAABymL/DmbzvP9Cx3HcCxZ4/AAAAP14AAAAAAAAAASgAAAAWAAAAcpi/w5m87z8gHPmRuuygPwAAAD9uAAAAAAAAAAEpAAAAFgAAACoJ0vJUse8/MAQU6UnGpD8AAAA/bgAAAAAAAAABKgAAABYAAAAqCdLyVLHvPzjsLkDZn6g/AAAAP30AAAAAAAAAASsAAAAWAAAAKgnS8lSx7z/gTTTr9WSpPwAAAD99AAAAAAAAAAEsAAAAFgAAAN555CEQpu8/sHJE7Eu0qz8AAAA/jQAAAAAAAAABLQAAABYAAACW6vZQy5rvP7haX0Pbja8/AAAAP5wAAAAAAAAAAS4AAAAWAAAAlur2UMua7z/4DrVMCoywPwAAAD+cAAAAAAAAAAEvAAAAFgAAAJbq9lDLmu8/aCE9TbWzsT8AAAA/rAAAAAAAAAABMAAAABYAAABOWwmAho/vP/iCQvjReLI/AAAAP6wAAAAAAAAAATEAAAAWAAAATlsJgIaP7z+c5Eej7j2zPwAAAD+8AAAAAAAAAAEyAAAAFgAAAE5bCYCGj+8/OEZNTgsDtD8AAAA/vAAAAAAAAAABMwAAABYAAABOWwmAho/vP9SnUvknyLQ/AAAAP8sAAAAAAAAAATQAAAAWAAAATlsJgIaP7z+gWNVOtiq1PwAAAD/bAAAAAAAAAAE1AAAAFgAAAE5bCYCGj+8/QLra+dLvtT8AAAA/2wAAAAAAAAABNgAAABYAAABOWwmAho/vP9Qb4KTvtLY/AAAAP+sAAAAAAAAAATcAAAAWAAAATlsJgIaP7z+kzGL6fRe3PwAAAD/rAAAAAAAAAAE4AAAAFgAAAE5bCYCGj+8/DN/q+ig/uD8AAAA/+gAAAAAAAAABOQAAABYAAABOWwmAho/vP6xA8KVFBLk/AAAAP/oAAAAAAAAAAToAAAAWAAAATlsJgIaP7z+stH1RDfG6PwAAAD8KAQAAAAAAAAE7AAAAFgAAAE5bCYCGj+8/UBaD/Cm2uz8AAAA/GQEAAAAAAAABPAAAABYAAABOWwmAho/vP+zrFVMOaL4/AAAAPykBAAAAAAAAAT0AAAAWAAAATlsJgIaP7z+MTRv+Ki2/PwAAAD8pAQAAAAAAAAE+AAAAFgAAAE5bCYCGj+8/+q9R/2oqwD8AAAA/OQEAAAAAAAABPwAAABYAAABOWwmAho/vP5YRV6qH78A/AAAAPzkBAAAAAAAAAUAAAAAWAAAATlsJgIaP7z9mwtn/FVLBPwAAAD9IAQAAAAAAAAFBAAAAFgAAAJbq9lDLmu8/mssdgOvlwT8AAAA/SAEAAAAAAAABQgAAABYAAACW6vZQy5rvP2x8oNV5SMI/AAAAP1gBAAAAAAAAAUMAAAAWAAAAlur2UMua7z8G3qWAlg3DPwAAAD9oAQAAAAAAAAFEAAAAFgAAAJbq9lDLmu8/OufpAGyhwz8AAAA/aAEAAAAAAAABRQAAABYAAACW6vZQy5rvP27wLYFBNcQ/AAAAP3cBAAAAAAAAAUYAAAAWAAAAlur2UMua7z8OUjMsXvrEPwAAAD93AQAAAAAAAAFHAAAAFgAAAJbq9lDLmu8/cqr0VqUrxT8AAAA/hwEAAAAAAAABSAAAABYAAACW6vZQy5rvP3RkuywJIsY/AAAAP4cBAAAAAAAAAUkAAAAWAAAAlur2UMua7z8QxsDXJefGPwAAAD+WAQAAAAAAAAFKAAAAFgAAAJbq9lDLmu8/eh6CAm0Yxz8AAAA/pgEAAAAAAAABSwAAABYAAACW6vZQy5rvP0jPBFj7esc/AAAAP60BAAAAAAAAAUwAAAAWAAAAlur2UMua7z+uJ8aCQqzHPwAAAD+9AQAAAAAAAAFNAAAAFgAAAJbq9lDLmu8/FoCHrYndxz8AAAA/zAEAAAAAAAABTgAAABYAAACW6vZQy5rvP+QwCgMYQMg/AAAAP9wBAAAAAAAAAU8AAAAWAAAAlur2UMua7z+y4YxYpqLIPwAAAD/cAQAAAAAAAAFQAAAAFgAAAJbq9lDLmu8/GDpOg+3TyD8AAAA/7AEAAAAAAAABUQAAABYAAACW6vZQy5rvP05DkgPDZ8k/AAAAP/sBAAAAAAAAAVIAAAAWAAAAlur2UMua7z/opJeu3yzKPwAAAD/7AQAAAAAAAAFTAAAAFgAAAN555CEQpu8/UP1Y2SZeyj8AAAA/CwIAAAAAAAABVAAAABYAAADeeeQhEKbvP4QGnVn88co/AAAAPxoCAAAAAAAAAVUAAAAWAAAA3nnkIRCm7z9Wtx+vilTLPwAAAD8aAgAAAAAAAAFWAAAAFgAAAN555CEQpu8/JGiiBBm3yz8AAAA/KgIAAAAAAAABVwAAABYAAADeeeQhEKbvP/AYJVqnGcw/AAAAPyoCAAAAAAAAAVgAAAAWAAAAKgnS8lSx7z/CyaevNXzMPwAAAD86AgAAAAAAAAFZAAAAFgAAACoJ0vJUse8/jHoqBcTezD8AAAA/OgIAAAAAAAABWgAAABYAAAAqCdLyVLHvPybcL7Dgo80/AAAAP0kCAAAAAAAAAVsAAAAWAAAAKgnS8lSx7z/EPTVb/WjOPwAAAD9ZAgAAAAAAAAFcAAAAFgAAACoJ0vJUse8/ZJ86Bhouzz8AAAA/aQIAAAAAAAABXQAAABYAAAAqCdLyVLHvPy5QvVuokM8/AAAAP3gCAAAAAAAAAV4AAAAWAAAAKgnS8lSx7z/+AECxNvPPPwAAAD+IAgAAAAAAAAFfAAAAFgAAACoJ0vJUse8/GQXCGIZD0D8AAAA/iAIAAAAAAAABYAAAABYAAAAqCdLyVLHvP+m1RG4UptA/AAAAP5cCAAAAAAAAAWEAAAAWAAAA3nnkIRCm7z/ptURuFKbQPwAAAD+XAgAAAAAAAAFiAAAAFgAAAAThnPhfNe8/8Ya1BA4O0z8AAAA/twIAAAAAAAABYwAAABYAAAAsSFXPr8TuP2MkdXEWlNc/AAAAP8YCAAAAAAAAAWQAAAAWAAAAVJqMXOGi7j+ZLbnx6yfYPwAAAD/GAgAAAAAAAAFlAAAAFgAAACwURyv9MOM/JEHHvePC5j8AAAA/AAAAAAAAAAABZgAAABYAAAAsFEcr/TDjPz6Xd4g1z+Y/AAAAPwAAAAAAAAAAAWcAAAAWAAAALBRHK/0w4z++Rel9zgznPwAAAD9OAAAAAAAAAAFoAAAAFgAAACwURyv9MOM/PvRac2dK5z8AAAA/TgAAAAAAAAABaQAAABYAAAAsFEcr/TDjP472a9Ncb+c/AAAAP3QAAAAAAAAAAWoAAAAWAAAALBRHK/0w4z9AUT5emcXnPwAAAD90AAAAAAAAAAFrAAAAFgAAACwURyv9MOM/jlNPvo7q5z8AAAA/dAAAAAAAAAABbAAAABYAAAAsFEcr/TDjP8L/r1MyA+g/AAAAP4QAAAAAAAAAAW0AAAAWAAAALBRHK/0w4z9cBNITHU3oPwAAAD+EAAAAAAAAAAFuAAAAFgAAACwURyv9MOM/3rJDCbaK6D8AAAA/lAAAAAAAAAABbwAAABYAAAAsFEcr/TDjPxBfpJ5Zo+g/AAAAP6MAAAAAAAAAAXAAAAAWAAAALBRHK/0w4z+SDRaU8uDoPwAAAD+jAAAAAAAAAAFxAAAAFgAAACwURyv9MOM/xLl2KZb56D8AAAA/swAAAAAAAAABcgAAABYAAAAsFEcr/TDjPxK8h4mLHuk/AAAAP8MAAAAAAAAAAXMAAAAWAAAALBRHK/0w4z9GaOgeLzfpPwAAAD/DAAAAAAAAAAF0AAAAFgAAACwURyv9MOM/kmr5fiRc6T8AAAA/0gAAAAAAAAABdQAAABYAAAAsFEcr/TDjP8YWWhTIdOk/AAAAP9IAAAAAAAAAAXYAAAAWAAAALBRHK/0w4z/6wrqpa43pPwAAAD/iAAAAAAAAAAF3AAAAFgAAACwURyv9MOM/SMXLCWGy6T8AAAA/4gAAAAAAAAABeAAAABYAAAAsFEcr/TDjP3xxLJ8Ey+k/AAAAP/EAAAAAAAAAAXkAAAAWAAAALBRHK/0w4z/8H56UnQjqPwAAAD8BAQAAAAAAAAF6AAAAFgAAACwURyv9MOM/SCKv9JIt6j8AAAA/EQEAAAAAAAABewAAABYAAAAsFEcr/TDjP7B6cB/aXuo/AAAAPxEBAAAAAAAAAXwAAAAWAAAALBRHK/0w4z/kJtG0fXfqPwAAAD8gAQAAAAAAAAF9AAAAFgAAACwURyv9MOM/SH+S38So6j8AAAA/MAEAAAAAAAABfgAAABYAAAB2ozT8QTzjP8otBNVd5uo/AAAAP0ABAAAAAAAAAX8AAAAWAAAACMIPnstS4z/+2WRqAf/qPwAAAD9PAQAAAAAAAAGAAAAAFgAAAAjCD57LUuM/NIbF/6QX6z8AAAA/XwEAAAAAAAABgQAAABYAAABQUf1uEF7jP2YyJpVIMOs/AAAAP18BAAAAAAAAAYIAAAAWAAAAmuDqP1Vp4z/Miue/j2HrPwAAAD9uAQAAAAAAAAGDAAAAFgAAAOJv2BCadOM/6OCXiuFt6z8AAAA/bgEAAAAAAAABhAAAABYAAADib9gQmnTjPxyN+B+Fhus/AAAAP34BAAAAAAAAAYUAAAAWAAAAKv/F4d5/4z9MOVm1KJ/rPwAAAD+OAQAAAAAAAAGGAAAAFgAAACr/xeHef+M/njtqFR7E6z8AAAA/jgEAAAAAAAABhwAAABYAAAB0jrOyI4vjPxzq2wq3Aew/AAAAP50BAAAAAAAAAYgAAAAWAAAAvB2hg2iW4z/QRK6V81fsPwAAAD+tAQAAAAAAAAGJAAAAFgAAAFA8fCXyrOM/Np1vwDqJ7D8AAAA/rQEAAAAAAAABigAAABYAAABQPHwl8qzjP2pJ0FXeoew/AAAAP70BAAAAAAAAAYsAAAAWAAAA4lpXx3vD4z8ETvIVyevsPwAAAD/MAQAAAAAAAAGMAAAAFgAAAOJaV8d7w+M/OPpSq2wE7T8AAAA/zAEAAAAAAAABjQAAABYAAADiWlfHe8PjP+5UJTapWu0/AAAAP9wBAAAAAAAAAY4AAAAWAAAA4lpXx3vD4z86VzaWnn/tPwAAAD/cAQAAAAAAAAGPAAAAFgAAAHR5MmkF2uM/vAWoize97T8AAAA/6wEAAAAAAAABkAAAABYAAAB0eTJpBdrjPyReabZ+7u0/AAAAP+sBAAAAAAAAAZEAAAAWAAAAdHkyaQXa4z+KtirhxR/uPwAAAD/7AQAAAAAAAAGSAAAAFgAAAHR5MmkF2uM/vmKLdmk47j8AAAA/CwIAAAAAAAABkwAAABYAAAB0eTJpBdrjPyS7TKGwae4/AAAAPwsCAAAAAAAAAZQAAAAWAAAAdHkyaQXa4z9WZ602VILuPwAAAD8aAgAAAAAAAAGVAAAAFgAAAHR5MmkF2uM/ihMOzPea7j8AAAA/GgIAAAAAAAABlgAAABYAAAB0eTJpBdrjP6RpvpZJp+4/AAAAPyoCAAAAAAAAAZcAAAAWAAAAdHkyaQXa4z/YFR8s7b/uPwAAAD94AgAAAAAAAAGYAAAAFgAAAHR5MmkF2uM/JhgwjOLk7j8AAAA/eAIAAAAAAAABmQAAABYAAAAq6kSYwM7jP1jEkCGG/e4/AAAAP4gCAAAAAAAAAZoAAAAWAAAAKupEmMDO4z+OcPG2KRbvPwAAAD+IAgAAAAAAAAGbAAAAFgAAACrqRJjAzuM/9Miy4XBH7z8AAAA/lwIAAAAAAAABnAAAABYAAAAq6kSYwM7jPyh1E3cUYO8/AAAAP5cCAAAAAAAAAZ0AAAAWAAAA4lpXx3vD4z90dyTXCYXvPwAAAD+nAgAAAAAAAAGeAAAAFgAAAOJaV8d7w+M/js3UoVuR7z8AAAA/pwIAAAAAAAABnwAAABYAAADiWlfHe8PjP8B5NTf/qe8/AAAAP7cCAAAAAAAAAaAAAAAWAAAA4lpXx3vD4z/az+UBUbbvPwAAAD/GAgAAAAAAAAGhAAAAFgAAAOJaV8d7w+M/9iWWzKLC7z8AAAA/1gIAAAAAAAABogAAABYAAADiWlfHe8PjPxB8Rpf0zu8/AAAAP9YCAAAAAAAAAaMAAAAWAAAA4lpXx3vD4z8q0vZhRtvvPwAAAD9TAwAAAAAAAAGkAAAAFgAAAOJaV8d7w+M/QiinLJjn7z8AAAA/YgMAAAAAAAAL"/>
</p:tagLst>
</file>

<file path=ppt/tags/tag7.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28056|recordLength=28093|start=0|end=28056|audioFormat={00001610-0000-0010-8000-00AA00389B71}|audioRate=44100|muted=false|volume=0.8|fadeIn=0|fadeOut=0|videoFormat={34363248-0000-0010-8000-00AA00389B71}|videoRate=15|videoWidth=256|videoHeight=256"/>
</p:tagLst>
</file>

<file path=ppt/tags/tag8.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U3MjAuMCwgQ3VsdHVyZT1uZXV0cmFsLCBQdWJsaWNLZXlUb2tlbj0zMWJmMzg1NmFkMzY0ZTM1BQEAAAALSW5rTWF0dGVyVjEEAAAABVNjYWxlDUxpc3RgMStfaXRlbXMMTGlzdGAxK19zaXplD0xpc3RgMStfdmVyc2lvbgAEAAALF1NoYXJlZC5JbmtpbmcuSW5rQXRvbVtdAgAAAAgIAgAAAHtrQz8JAwAAAAIAAAALAAAABwMAAAAAAQAAAAQAAAAECUlua0F0b21WMQIAAAAJBAAAAAkFAAAADQIFBAAAAAtQZW5TdHJva2VWMQQAAAAKQXR0cmlidXRlcwVUcmFjZQlTdGFydFRpbWUEVHlwZQQEAAQPUGVuQXR0cmlidXRlc1YxAgAAAApJbmtUcmFjZVYxAgAAABAMQWN0aW9uVHlwZVYxAgAAAAIAAAAJBgAAAAkHAAAA6UsAAAAAAAAF+P///wxBY3Rpb25UeXBlVjEBAAAAB3ZhbHVlX18ACAIAAAAAAAAAAQUAAAAEAAAACQkAAAAJCgAAALtRAAAAAAAAAfX////4////AAAAAAUGAAAAD1BlbkF0dHJpYnV0ZXNWMQoAAAAHX2NvbG9yQQdfY29sb3JSB19jb2xvckcHX2NvbG9yQgpGaXRUb0N1cnZlBkhlaWdodA5JZ25vcmVQcmVzc3VyZQ1Jc0hpZ2hsaWdodGVyBVNoYXBlBVdpZHRoAAAAAAAAAAAEAAICAgIBBgEBDEJydXNoU2hhcGVWMQIAAAAGAgAAAP/7sEEAAAAAAAAACEAAAAX0////DEJydXNoU2hhcGVWMQEAAAAHdmFsdWVfXwAIAgAAAAEAAAAAAAAAAAAIQAUHAAAACklua1RyYWNlVjEDAAAADUxpc3RgMStfaXRlbXMMTGlzdGAxK19zaXplD0xpc3RgMStfdmVyc2lvbgQAABhTaGFyZWQuSW5raW5nLklua1BvaW50W10CAAAACAgCAAAACQ0AAABKAAAASgAAAAEJAAAABgAAAP/7sEEAAAAAAAAACEAAAAHy////9P///wEAAAAAAAAAAAAIQAEKAAAABwAAAAkPAAAASwAAAEsAAAAHDQAAAAABAAAAgAAAAAQKSW5rUG9pbnRWMQIAAAAJEAAAAAkRAAAACRIAAAAJEwAAAAkUAAAACRUAAAAJFgAAAAkXAAAACRgAAAAJGQAAAAkaAAAACRsAAAAJHAAAAAkdAAAACR4AAAAJHwAAAAkgAAAACSEAAAAJIgAAAAkjAAAACSQAAAAJJQAAAAkmAAAACScAAAAJKAAAAAkpAAAACSoAAAAJKwAAAAksAAAACS0AAAAJLgAAAAkvAAAACTAAAAAJMQAAAAkyAAAACTMAAAAJNAAAAAk1AAAACTYAAAAJNwAAAAk4AAAACTkAAAAJOgAAAAk7AAAACTwAAAAJPQAAAAk+AAAACT8AAAAJQAAAAAlBAAAACUIAAAAJQwAAAAlEAAAACUUAAAAJRgAAAAlHAAAACUgAAAAJSQAAAAlKAAAACUsAAAAJTAAAAAlNAAAACU4AAAAJTwAAAAlQAAAACVEAAAAJUgAAAAlTAAAACVQAAAAJVQAAAAlWAAAACVcAAAAJWAAAAAlZAAAADTYHDwAAAAABAAAAgAAAAAQKSW5rUG9pbnRWMQIAAAAJWgAAAAlbAAAACVwAAAAJXQAAAAleAAAACV8AAAAJYAAAAAlhAAAACWIAAAAJYwAAAAlkAAAACWUAAAAJZgAAAAlnAAAACWgAAAAJaQAAAAlqAAAACWsAAAAJbAAAAAltAAAACW4AAAAJbwAAAAlwAAAACXEAAAAJcgAAAAlzAAAACXQAAAAJdQAAAAl2AAAACXcAAAAJeAAAAAl5AAAACXoAAAAJewAAAAl8AAAACX0AAAAJfgAAAAl/AAAACYAAAAAJgQAAAAmCAAAACYMAAAAJhAAAAAmFAAAACYYAAAAJhwAAAAmIAAAACYkAAAAJigAAAAmLAAAACYwAAAAJjQAAAAmOAAAACY8AAAAJkAAAAAmRAAAACZIAAAAJkwAAAAmUAAAACZUAAAAJlgAAAAmXAAAACZgAAAAJmQAAAAmaAAAACZsAAAAJnAAAAAmdAAAACZ4AAAAJnwAAAAmgAAAACaEAAAAJogAAAAmjAAAACaQAAAANNQUQAAAACklua1BvaW50VjEEAAAAAVgBWQ5QcmVzc3VyZUZhY3RvcglUaW1lU3RhbXAAAAAABgYLEAIAAADkEkVx9Tm6P8BdbXmDGa4/AAAAPwAAAAAAAAAAAREAAAAQAAAA5BJFcfU5uj/wPlOX5SyvPwAAAD8AAAAAAAAAAAESAAAAEAAAAGiSurspxrk/EHGC+IUzsT8AAAA/XgAAAAAAAAABEwAAABAAAADwEBubxmq4P7gjQUP747M/AAAAP14AAAAAAAAAARQAAAAQAAAAfJCQ5fr2tz/QBCdhXfe0PwAAAD9eAAAAAAAAAAEVAAAAEAAAAJCNUaQ0QLU/OGqk9kdYuj8AAAA/bgAAAAAAAAABFgAAABAAAAAUDcfuaMy0P0hLihSqa7s/AAAAP24AAAAAAAAAARcAAAAQAAAAJAqIraIVsj+YUH3cIqvAPwAAAD99AAAAAAAAAAEYAAAAEAAAACQKiK2iFbI/KEFw69M0wT8AAAA/jQAAAAAAAAABGQAAABAAAABwDpLYuL2uP0wDPCeYW8M/AAAAP50AAAAAAAAAARoAAAAQAAAAcA6S2Li9rj+Qe7WucKDDPwAAAD+dAAAAAAAAAAEbAAAAEAAAAJgMaAKK7qw/7NQUVKv4xD8AAAA/rAAAAAAAAAABHAAAABAAAACUCj4sWx+rP3TFB2NcgsU/AAAAP6wAAAAAAAAAAR0AAAAQAAAAoAkpwcM3qj9UD1oXSGTHPwAAAD+8AAAAAAAAAAEeAAAAEAAAALwG6n/9gKc/4P9MJvntxz8AAAA/vAAAAAAAAAABHwAAABAAAADABdUUZpmmPzhZrMszRsk/AAAAP8sAAAAAAAAAASAAAAAQAAAA1AOrPjfKpD/ESZ/a5M/JPwAAAD/LAAAAAAAAAAEhAAAAEAAAANwAbP1wE6I/GKP+fx8oyz8AAAA/2wAAAAAAAAABIgAAABAAAADo/1aS2SuhP6ST8Y7Qscs/AAAAP+sAAAAAAAAAASMAAAAQAAAACPovoibqnD+M3UNDvJPNPwAAAD/rAAAAAAAAAAEkAAAAEAAAADD22/XIS5k/4Daj6Pbrzj8AAAA/+gAAAAAAAAABJQAAABAAAABo7AnH3j+QP4Z8N5JdidA/AAAAPwoBAAAAAAAAASYAAAAQAAAAYNFrNQJDiT8ObSqhDhPRPwAAAD8KAQAAAAAAAAEnAAAAEAAAAACL32DSz3w/3NWWN5jh0T8AAAA/GgEAAAAAAAABKAAAABAAAABggzcIF5N1P2jGiUZJa9I/AAAAPxoBAAAAAAAAASkAAAAQAAAAQPceX7esbD8SczmZZhfTPwAAAD8pAQAAAAAAAAEqAAAAEAAAAED3Hl+3rGw/fKdvZKt+0z8AAAA/KQEAAAAAAAABKwAAABAAAABA9x5ft6xsP7wf6euDw9M/AAAAPzkBAAAAAAAAASwAAAAQAAAAQPceX7esbD9KENz6NE3UPwAAAD9IAQAAAAAAAAEtAAAAEAAAAED3Hl+3rGw/johVgg2S1D8AAAA/TwEAAAAAAAABLgAAABAAAABA9x5ft6xsP9QAzwnm1tQ/AAAAP18BAAAAAAAAAS8AAAAQAAAAQPceX7esbD8WeUiRvhvVPwAAAD9fAQAAAAAAAAEwAAAAEAAAAGCDNwgXk3U/XvHBGJdg1T8AAAA/bwEAAAAAAAABMQAAABAAAABggzcIF5N1P4CtflwDg9U/AAAAP28BAAAAAAAAATIAAAAQAAAAYIM3CBeTdT8KnnFrtAzWPwAAAD9+AQAAAAAAAAEzAAAAEAAAAGCDNwgXk3U/Thbr8oxR1j8AAAA/fgEAAAAAAAABNAAAABAAAABggzcIF5N1P5COZHplltY/AAAAP44BAAAAAAAAATUAAAAQAAAAYIM3CBeTdT+mb0qYx6nXPwAAAD+eAQAAAAAAAAE2AAAAEAAAAACL32DSz3w/mpRzcr2a2D8AAAA/ngEAAAAAAAABNwAAABAAAAAAi99g0s98P1YiCeM8Wto/AAAAP60BAAAAAAAAATgAAAAQAAAAMM0XiaSkhT+Ov6tEC5DbPwAAAD+tAQAAAAAAAAE5AAAAEAAAAEDVv+Ff4Yw/lsW6PGOU3T8AAAA/vQEAAAAAAAABOgAAABAAAABo7AnH3j+QP8piXZ4xyt4/AAAAP8wBAAAAAAAAATsAAAAQAAAAOPSxH5p8lz+bTtEw55rgPwAAAD/MAQAAAAAAAAE8AAAAEAAAADD22/XIS5k/WVlfpTpY4T8AAAA/3AEAAAAAAAABPQAAABAAAAAI/0EnQkSgP32YI+XSfOI/AAAAP9wBAAAAAAAAAT4AAAAQAAAA6P9WktkroT8Z5/QVuhfjPwAAAD/sAQAAAAAAAAE/AAAAEAAAAOgBgWgI+6I/X+J1mb5e5D8AAAA/+wEAAAAAAAABQAAAABAAAADoAYFoCPuiP6da7yCXo+Q/AAAAP/sBAAAAAAAAAUEAAAAQAAAA6AGBaAj7oj8BtE7G0fvlPwAAAD8LAgAAAAAAAAFCAAAAEAAAAOgBgWgI+6I/H3ALCj4e5j8AAAA/CwIAAAAAAAABQwAAABAAAADoAYFoCPuiP1cNrmsMVOc/AAAAPxsCAAAAAAAAAUQAAAAQAAAA6AGBaAj7oj+t4wUVG6rnPwAAAD8bAgAAAAAAAAFFAAAAEAAAAOgBgWgI+6I/1SLKVLPO6D8AAAA/KgIAAAAAAAABRgAAABAAAADoAYFoCPuiPwc9ZbpVAuk/AAAAPyoCAAAAAAAAAUcAAAAQAAAA6AGBaAj7oj+16RQNc67pPwAAAD86AgAAAAAAAAFIAAAAEAAAAOgBgWgI+6I/LXwp+u0m6j8AAAA/SQIAAAAAAAABSQAAABAAAADcAGz9cBOiP+eGt25B5Oo/AAAAP0kCAAAAAAAAAUoAAAAQAAAA3ABs/XAToj9Nu+05hkvrPwAAAD9ZAgAAAAAAAAFLAAAAEAAAAOj/VpLZK6E/6wm/am3m6z8AAAA/aQIAAAAAAAABTAAAABAAAADo/1aS2SuhP0HgFhR8POw/AAAAP2kCAAAAAAAAAU0AAAAQAAAA6P9WktkroT/L0AkjLcbsPwAAAD94AgAAAAAAAAFOAAAAEAAAAOj/VpLZK6E/IadhzDsc7T8AAAA/eAIAAAAAAAABTwAAABAAAADo/1aS2SuhP4vbl5eAg+0/AAAAP4gCAAAAAAAAAVAAAAAQAAAA6P9WktkroT/PUxEfWcjtPwAAAD+IAgAAAAAAAAFRAAAAEAAAAOj/VpLZK6E/NYhH6p0v7j8AAAA/mAIAAAAAAAABUgAAABAAAADo/1aS2SuhP2ui4k9AY+4/AAAAP6cCAAAAAAAAAVMAAAAQAAAA6P9WktkroT/jNPc8u9vuPwAAAD+nAgAAAAAAAAFUAAAAEAAAAOj/VpLZK6E/FU+Sol0P7z8AAAA/twIAAAAAAAABVQAAABAAAADo/1aS2SuhP2sl6ktsZe8/AAAAP8YCAAAAAAAAAVYAAAAQAAAA6P9WktkroT+P4aaP2IfvPwAAAD/GAgAAAAAAAAFXAAAAEAAAAOj/VpLZK6E/w/tB9Xq77z8AAAA/1gIAAAAAAAABWAAAABAAAADo/1aS2SuhP9NZIBexzO8/AAAAP9YCAAAAAAAAAVkAAAAQAAAA6P9WktkroT/lt/44593vPwAAAD/mAgAAAAAAAAFaAAAAEAAAAMyg221tqe8/gA6kgGMMcT8AAAA/AAAAAAAAAAABWwAAABAAAAC8UCr385rvP4AOpIBjDHE/AAAAPwAAAAAAAAAAAVwAAAAQAAAAvFAq9/Oa7z+AFtNvdKd5PwAAAD8AAAAAAAAAAAFdAAAAEAAAALxQKvfzmu8/wA+Br0IhgT8AAAA/DwAAAAAAAAABXgAAABAAAACsAHmAeozvP+AUh746eZU/AAAAPx8AAAAAAAAAAV8AAAAQAAAArAB5gHqM7z8gmR42w8aZPwAAAD8fAAAAAAAAAAFgAAAAEAAAAKwAeYB6jO8/cNnVAfvLqT8AAAA/LwAAAAAAAAABYQAAABAAAACesMcJAX7vP7B8h1shBq0/AAAAPy8AAAAAAAAAAWIAAAAQAAAAnrDHCQF+7z9o1v+NcJS2PwAAAD8+AAAAAAAAAAFjAAAAEAAAAJ6wxwkBfu8/iO47btClvj8AAAA/TgAAAAAAAAABZAAAABAAAACAEGUcDmHvP8QSSRjn0cI/AAAAP04AAAAAAAAAAWUAAAAQAAAAgBBlHA5h7z+kXJvM0rPEPwAAAD9dAAAAAAAAAAFmAAAAEAAAAIAQZRwOYe8/ME2O24M9xT8AAAA/XQAAAAAAAAABZwAAABAAAABSIFG4oTXvPzhZrMszRsk/AAAAP20AAAAAAAAAAWgAAAAQAAAAUiBRuKE17z/ESZ/a5M/JPwAAAD9tAAAAAAAAAAFpAAAAEAAAACAwPVQ1Cu8/jN1DQ7yTzT8AAAA/fQAAAAAAAAABagAAABAAAAAgMD1UNQrvPx5IAccYItA/AAAAP4wAAAAAAAAAAWsAAAAQAAAAIDA9VDUK7z9gwHpO8WbQPwAAAD+MAAAAAAAAAAFsAAAAEAAAABLgi927++4/AJJTewQE0j8AAAA/nAAAAAAAAAABbQAAABAAAAAS4Ivdu/vuP0IKzQLdSNI/AAAAP5wAAAAAAAAAAW4AAAAQAAAA8j8p8Mje7j/k26Uv8OXTPwAAAD+sAAAAAAAAAAFvAAAAEAAAAPI/KfDI3u4/JlQft8gq1D8AAAA/uwAAAAAAAAABcAAAABAAAADk73d5T9DuP+bhtCdI6tU/AAAAP7sAAAAAAAAAAXEAAAAQAAAA5O93eU/Q7j8uWi6vIC/WPwAAAD/LAAAAAAAAAAFyAAAAEAAAAOTvd3lP0O4/PjsUzYJC1z8AAAA/2gAAAAAAAAABcwAAABAAAADk73d5T9DuP8orB9wzzNc/AAAAP9oAAAAAAAAAAXQAAAAQAAAA5O93eU/Q7j9y2LYuUXjYPwAAAD/qAAAAAAAAAAF1AAAAEAAAAMRPFYxcs+4/RkEjxdpG2T8AAAA/6gAAAAAAAAABdgAAABAAAADETxWMXLPuP8oxFtSL0Nk/AAAAP/oAAAAAAAAAAXcAAAAQAAAAxE8VjFyz7j/mEvzx7ePaPwAAAD/6AAAAAAAAAAF4AAAAEAAAAMRPFYxcs+4/SkcyvTJL2z8AAAA/CQEAAAAAAAABeQAAABAAAADETxWMXLPuP1ooGNuUXtw/AAAAPwkBAAAAAAAAAXoAAAAQAAAAtv9jFeOk7j/qGAvqRejcPwAAAD8ZAQAAAAAAAAF7AAAAEAAAALb/YxXjpO4/toF3gM+23T8AAAA/KQEAAAAAAAABfAAAABAAAAC2/2MV46TuP2IuJ9PsYt4/AAAAPykBAAAAAAAAAX0AAAAQAAAAtv9jFeOk7j8RXt4hNhHgPwAAAD84AQAAAAAAAAF+AAAAEAAAALb/YxXjpO4/MxqbZaIz4D8AAAA/SAEAAAAAAAABfwAAABAAAAC2/2MV46TuP70KjnRTveA/AAAAP1cBAAAAAAAAAYAAAAAQAAAAxE8VjFyz7j97FRzppnrhPwAAAD9XAQAAAAAAAAGBAAAAEAAAAMRPFYxcs+4/n9HYLBOd4T8AAAA/ZwEAAAAAAAABggAAABAAAADSn8YC1sHuP0t+iH8wSeI/AAAAP2cBAAAAAAAAAYMAAAAQAAAA0p/GAtbB7j9rOkXDnGviPwAAAD93AQAAAAAAAAGEAAAAEAAAANKfxgLWwe4/O6OxWSY64z8AAAA/hgEAAAAAAAABhQAAABAAAADSn8YC1sHuP11fbp2SXOM/AAAAP4YBAAAAAAAAAYYAAAAQAAAA8j8p8Mje7j8tyNozHCvkPwAAAD+WAQAAAAAAAAGHAAAAEAAAAPI/KfDI3u4/X+J1mb5e5D8AAAA/lgEAAAAAAAABiAAAABAAAAACkNpmQu3uPw2PJezbCuU/AAAAP6YBAAAAAAAAAYkAAAAQAAAAApDaZkLt7j+HITrZVoPlPwAAAD+mAQAAAAAAAAGKAAAAEAAAACAwPVQ1Cu8/H3ALCj4e5j8AAAA/tQEAAAAAAAABiwAAABAAAABwwLOllFLvPyHzEgZqIOc/AAAAP8UBAAAAAAAAAYwAAAAQAAAAnrDHCQF+7z9r7pOJbmfoPwAAAD/kAQAAAAAAAAGNAAAAEAAAALxQKvfzmu8/44Codunf6D8AAAA/5AEAAAAAAAABjgAAABAAAADMoNttbanvP3/PeafQeuk/AAAAP/QBAAAAAAAAAY8AAAAQAAAA3PCM5Oa37z+16RQNc67pPwAAAD/0AQAAAAAAAAGQAAAAEAAAANzwjOTmt+8/5wOwchXi6T8AAAA/AwIAAAAAAAABkQAAABAAAADc8Izk5rfvPz3aBxwkOOo/AAAAPwMCAAAAAAAAAZIAAAAQAAAA+pDv0dnU7z9t9KKBxmvqPwAAAD8TAgAAAAAAAAGTAAAAEAAAAPqQ79HZ1O8/tWwcCZ+w6j8AAAA/EwIAAAAAAAABlAAAABAAAAD6kO/R2dTvP9co2UwL0+o/AAAAPyMCAAAAAAAAAZUAAAAQAAAA+pDv0dnU7z/75JWQd/XqPwAAAD8jAgAAAAAAAAGWAAAAEAAAAAjhoEhT4+8/TbvtOYZL6z8AAAA/MgIAAAAAAAABlwAAABAAAAAI4aBIU+PvP2EZzFu8XOs/AAAAP0ICAAAAAAAAAZgAAAAQAAAACOGgSFPj7z+lkUXjlKHrPwAAAD9RAgAAAAAAAAGZAAAAEAAAAAjhoEhT4+8/t+8jBcuy6z8AAAA/UQIAAAAAAAABmgAAABAAAAAI4aBIU+PvP/1nnYyj9+s/AAAAP1ECAAAAAAAAAZsAAAAQAAAACOGgSFPj7z8Pxnuu2QjsPwAAAD9hAgAAAAAAAAGcAAAAEAAAAAjhoEhT4+8/QeAWFHw87D8AAAA/cQIAAAAAAAABnQAAABAAAAAI4aBIU+PvP1E+9TWyTew/AAAAP3ECAAAAAAAAAZ4AAAAQAAAACOGgSFPj7z+JWJCbVIHsPwAAAD+AAgAAAAAAAAGfAAAAEAAAAAjhoEhT4+8/u3IrAfe07D8AAAA/kAIAAAAAAAABoAAAABAAAAAI4aBIU+PvP9su6ERj1+w/AAAAP5ACAAAAAAAAAaEAAAAQAAAACOGgSFPj7z/vjMZmmejsPwAAAD+gAgAAAAAAAAGiAAAAEAAAAAjhoEhT4+8//+qkiM/57D8AAAA/zgIAAAAAAAABowAAABAAAAAI4aBIU+PvPxFJg6oFC+0/AAAAP94CAAAAAAAAAaQAAAAQAAAACOGgSFPj7z8hp2HMOxztPwAAAD/uAgAAAAAAAAs="/>
</p:tagLst>
</file>

<file path=ppt/tags/tag9.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4200|recordLength=14235|start=0|end=14200|audioFormat={00001610-0000-0010-8000-00AA00389B71}|audioRate=44100|muted=false|volume=0.8|fadeIn=0|fadeOut=0|videoFormat={34363248-0000-0010-8000-00AA00389B71}|videoRate=15|videoWidth=256|videoHeight=256"/>
</p:tagLst>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Crop</Template>
  <TotalTime>10585</TotalTime>
  <Words>1873</Words>
  <Application>Microsoft Office PowerPoint</Application>
  <PresentationFormat>On-screen Show (4:3)</PresentationFormat>
  <Paragraphs>248</Paragraphs>
  <Slides>38</Slides>
  <Notes>30</Notes>
  <HiddenSlides>0</HiddenSlides>
  <MMClips>33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Calibri</vt:lpstr>
      <vt:lpstr>Franklin Gothic Book</vt:lpstr>
      <vt:lpstr>Garamond</vt:lpstr>
      <vt:lpstr>Times New Roman</vt:lpstr>
      <vt:lpstr>Times-Bold</vt:lpstr>
      <vt:lpstr>Times-Roman</vt:lpstr>
      <vt:lpstr>Wingdings</vt:lpstr>
      <vt:lpstr>Crop</vt:lpstr>
      <vt:lpstr>Portfolio Guidelines</vt:lpstr>
      <vt:lpstr>Internship Website</vt:lpstr>
      <vt:lpstr>PowerPoint Presentation</vt:lpstr>
      <vt:lpstr>Elements of Portfolios </vt:lpstr>
      <vt:lpstr>Before you start… Supplies</vt:lpstr>
      <vt:lpstr>Artifacts</vt:lpstr>
      <vt:lpstr>Artifacts</vt:lpstr>
      <vt:lpstr>Example</vt:lpstr>
      <vt:lpstr>Table of Contents </vt:lpstr>
      <vt:lpstr>PowerPoint Presentation</vt:lpstr>
      <vt:lpstr>Table of Contents </vt:lpstr>
      <vt:lpstr>Department Approval Form</vt:lpstr>
      <vt:lpstr>Table of Contents</vt:lpstr>
      <vt:lpstr>Table of Contents </vt:lpstr>
      <vt:lpstr>Resume</vt:lpstr>
      <vt:lpstr>PowerPoint Presentation</vt:lpstr>
      <vt:lpstr>Table of Contents </vt:lpstr>
      <vt:lpstr>Table of Contents </vt:lpstr>
      <vt:lpstr>Seven Areas of Responsibility</vt:lpstr>
      <vt:lpstr>Professional Responsibilities/ Competencies</vt:lpstr>
      <vt:lpstr>Table of Contents </vt:lpstr>
      <vt:lpstr>Communication Skills</vt:lpstr>
      <vt:lpstr>Communication Skills</vt:lpstr>
      <vt:lpstr>Table of Contents </vt:lpstr>
      <vt:lpstr>PowerPoint Presentation</vt:lpstr>
      <vt:lpstr>Professional Involvement </vt:lpstr>
      <vt:lpstr>Professional Involvement</vt:lpstr>
      <vt:lpstr>Professional Involvement</vt:lpstr>
      <vt:lpstr>Artifacts for  Involvement</vt:lpstr>
      <vt:lpstr>Artifacts for Involvement</vt:lpstr>
      <vt:lpstr>Artifacts</vt:lpstr>
      <vt:lpstr>Examples</vt:lpstr>
      <vt:lpstr>Example</vt:lpstr>
      <vt:lpstr>Example</vt:lpstr>
      <vt:lpstr>Example</vt:lpstr>
      <vt:lpstr>Related Experiences - OPTIONAL</vt:lpstr>
      <vt:lpstr>Internship Website</vt:lpstr>
      <vt:lpstr>ORGANIZATION IS THE KEY! </vt:lpstr>
    </vt:vector>
  </TitlesOfParts>
  <Company>Eastern Illinois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Portfolio Purposes</dc:title>
  <dc:creator>NHillier</dc:creator>
  <cp:lastModifiedBy>Nicole Hillier</cp:lastModifiedBy>
  <cp:revision>52</cp:revision>
  <dcterms:created xsi:type="dcterms:W3CDTF">2003-02-11T15:49:31Z</dcterms:created>
  <dcterms:modified xsi:type="dcterms:W3CDTF">2019-09-30T19:43:38Z</dcterms:modified>
</cp:coreProperties>
</file>