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64" r:id="rId3"/>
    <p:sldId id="258" r:id="rId4"/>
    <p:sldId id="266" r:id="rId5"/>
    <p:sldId id="268" r:id="rId6"/>
    <p:sldId id="269" r:id="rId7"/>
    <p:sldId id="270" r:id="rId8"/>
    <p:sldId id="260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6D8D1-F862-4FD6-BA0B-5787F77AF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793289"/>
            <a:ext cx="9966960" cy="1757714"/>
          </a:xfrm>
        </p:spPr>
        <p:txBody>
          <a:bodyPr>
            <a:normAutofit/>
          </a:bodyPr>
          <a:lstStyle/>
          <a:p>
            <a:r>
              <a:rPr lang="en-US" sz="6000" dirty="0"/>
              <a:t>Activities to do as a family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1E17FD-F94A-4234-9C97-203CD61413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204" y="3987875"/>
            <a:ext cx="2955591" cy="250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289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324C1-D48F-4663-9E60-95AF9B07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367160"/>
            <a:ext cx="9966960" cy="2174965"/>
          </a:xfrm>
        </p:spPr>
        <p:txBody>
          <a:bodyPr>
            <a:normAutofit/>
          </a:bodyPr>
          <a:lstStyle/>
          <a:p>
            <a:r>
              <a:rPr lang="en-US" sz="6600" dirty="0"/>
              <a:t>Have Fun and be safe! </a:t>
            </a:r>
          </a:p>
        </p:txBody>
      </p:sp>
    </p:spTree>
    <p:extLst>
      <p:ext uri="{BB962C8B-B14F-4D97-AF65-F5344CB8AC3E}">
        <p14:creationId xmlns:p14="http://schemas.microsoft.com/office/powerpoint/2010/main" val="166958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10DCE-493D-47C8-8C76-3CF0BE36D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that Do Not Involve WIFI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B12C2-FA33-425F-BFF2-1CBBDFF385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4754880" cy="4190999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accent4"/>
                </a:solidFill>
              </a:rPr>
              <a:t>Playing Card Games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UNO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Old Maid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Go Fish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Apples to Apples 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sz="2400" dirty="0">
                <a:solidFill>
                  <a:schemeClr val="accent4"/>
                </a:solidFill>
              </a:rPr>
              <a:t>Playing Board Games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Game of LIFE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Clue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Monopoly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6261E-DA46-420E-A28E-1EC869F03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1910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accent4"/>
                </a:solidFill>
              </a:rPr>
              <a:t>Do Puzzles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Jigsaw Puzzles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Cross Word Puzzles 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sz="2400" dirty="0">
                <a:solidFill>
                  <a:schemeClr val="accent4"/>
                </a:solidFill>
              </a:rPr>
              <a:t>Do Art Projects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Coloring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Painting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Make/Play with Play- </a:t>
            </a:r>
            <a:r>
              <a:rPr lang="en-US" dirty="0" err="1"/>
              <a:t>Doh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Safe Science Experiments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Journal  </a:t>
            </a:r>
          </a:p>
        </p:txBody>
      </p:sp>
    </p:spTree>
    <p:extLst>
      <p:ext uri="{BB962C8B-B14F-4D97-AF65-F5344CB8AC3E}">
        <p14:creationId xmlns:p14="http://schemas.microsoft.com/office/powerpoint/2010/main" val="80655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CAC2A-798A-4A34-8B10-6D433E1BC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Science Experiments to Try at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693A3-07F1-4EDA-B3E0-65669AE32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Homemade Play Dough </a:t>
            </a:r>
          </a:p>
          <a:p>
            <a:pPr marL="45720" indent="0">
              <a:buNone/>
            </a:pPr>
            <a:endParaRPr lang="en-US" sz="2800" dirty="0"/>
          </a:p>
          <a:p>
            <a:r>
              <a:rPr lang="en-US" sz="2800" dirty="0"/>
              <a:t>Water Fireworks</a:t>
            </a:r>
          </a:p>
          <a:p>
            <a:pPr marL="45720" indent="0">
              <a:buNone/>
            </a:pPr>
            <a:endParaRPr lang="en-US" sz="2800" dirty="0"/>
          </a:p>
          <a:p>
            <a:r>
              <a:rPr lang="en-US" sz="2800" dirty="0"/>
              <a:t>Homemade Slime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2BB782-DCA9-48C3-8D44-ADC7893970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97" t="26371" r="12722" b="3855"/>
          <a:stretch/>
        </p:blipFill>
        <p:spPr>
          <a:xfrm>
            <a:off x="6513921" y="1593130"/>
            <a:ext cx="1498862" cy="13291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C18F18-46D9-498C-9501-2AC9E85A717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497" t="7886" r="6826" b="6854"/>
          <a:stretch/>
        </p:blipFill>
        <p:spPr>
          <a:xfrm>
            <a:off x="4901938" y="2828041"/>
            <a:ext cx="1194062" cy="12166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812DB3-DE16-415B-9F2A-D159294983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2643" y="4352116"/>
            <a:ext cx="2300140" cy="164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700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00D5F-9D3A-46CE-B36C-439E31DE3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Play Dough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50B84-7FED-4356-B3BC-567A69F04B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Ingredients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B9AF0-D1E8-47D1-97DC-699174B66D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3 cups of flour </a:t>
            </a:r>
          </a:p>
          <a:p>
            <a:r>
              <a:rPr lang="en-US" dirty="0"/>
              <a:t>1 ½ cups of salt</a:t>
            </a:r>
          </a:p>
          <a:p>
            <a:r>
              <a:rPr lang="en-US" dirty="0"/>
              <a:t>6 teaspoons cream of tartar</a:t>
            </a:r>
          </a:p>
          <a:p>
            <a:r>
              <a:rPr lang="en-US" dirty="0"/>
              <a:t>3 tablespoons of oil</a:t>
            </a:r>
          </a:p>
          <a:p>
            <a:r>
              <a:rPr lang="en-US" dirty="0"/>
              <a:t>3 cups of water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B8672-7066-439A-AC38-87A40EA347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Instructions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ADDE96-A275-4E84-95BF-88984C2CE2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9172" y="2719322"/>
            <a:ext cx="5313227" cy="3383280"/>
          </a:xfrm>
        </p:spPr>
        <p:txBody>
          <a:bodyPr>
            <a:normAutofit/>
          </a:bodyPr>
          <a:lstStyle/>
          <a:p>
            <a:r>
              <a:rPr lang="en-US" dirty="0"/>
              <a:t>Dissolve salt in the water </a:t>
            </a:r>
          </a:p>
          <a:p>
            <a:r>
              <a:rPr lang="en-US" dirty="0"/>
              <a:t>Pour all ingredients into a large pot</a:t>
            </a:r>
          </a:p>
          <a:p>
            <a:r>
              <a:rPr lang="en-US" dirty="0"/>
              <a:t>Stir constantly over medium heat until a ball forms by pulling away from the sides</a:t>
            </a:r>
          </a:p>
          <a:p>
            <a:r>
              <a:rPr lang="en-US" dirty="0"/>
              <a:t>Knead the dough mixture until the texture matches playdough (1-2 minutes)  </a:t>
            </a:r>
          </a:p>
          <a:p>
            <a:r>
              <a:rPr lang="en-US" dirty="0"/>
              <a:t>Store in a plastic container</a:t>
            </a:r>
          </a:p>
        </p:txBody>
      </p:sp>
    </p:spTree>
    <p:extLst>
      <p:ext uri="{BB962C8B-B14F-4D97-AF65-F5344CB8AC3E}">
        <p14:creationId xmlns:p14="http://schemas.microsoft.com/office/powerpoint/2010/main" val="2982867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DE801-BC30-4A8D-8710-E7E8E9DE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Water Fireworks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61BA5-6B3E-4BE6-AA88-C6032BD49D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Ingredients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E3F2FE-1BCE-40D1-9869-531DB9A17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953000" cy="3383280"/>
          </a:xfrm>
        </p:spPr>
        <p:txBody>
          <a:bodyPr>
            <a:normAutofit fontScale="92500"/>
          </a:bodyPr>
          <a:lstStyle/>
          <a:p>
            <a:r>
              <a:rPr lang="en-US" dirty="0"/>
              <a:t>Water</a:t>
            </a:r>
          </a:p>
          <a:p>
            <a:r>
              <a:rPr lang="en-US" dirty="0"/>
              <a:t>Oil </a:t>
            </a:r>
          </a:p>
          <a:p>
            <a:r>
              <a:rPr lang="en-US" dirty="0"/>
              <a:t>Food coloring (any color of your choice) </a:t>
            </a:r>
          </a:p>
          <a:p>
            <a:r>
              <a:rPr lang="en-US" dirty="0"/>
              <a:t>16 oz clear glass </a:t>
            </a:r>
          </a:p>
          <a:p>
            <a:r>
              <a:rPr lang="en-US" dirty="0"/>
              <a:t>Another 16 oz clear glass </a:t>
            </a:r>
          </a:p>
          <a:p>
            <a:r>
              <a:rPr lang="en-US" dirty="0"/>
              <a:t>A Fork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793DA3-F45F-4D1B-A2F9-C9A5A95DB4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Instructions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6516AA-B0CD-417A-A9E9-356BE0131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22828" y="2721482"/>
            <a:ext cx="5964372" cy="3892677"/>
          </a:xfrm>
        </p:spPr>
        <p:txBody>
          <a:bodyPr>
            <a:normAutofit fontScale="92500"/>
          </a:bodyPr>
          <a:lstStyle/>
          <a:p>
            <a:r>
              <a:rPr lang="en-US" dirty="0"/>
              <a:t>Fill the tall glass almost to the top with room-temperature water</a:t>
            </a:r>
          </a:p>
          <a:p>
            <a:r>
              <a:rPr lang="en-US" dirty="0"/>
              <a:t>Pour 2 tablespoons of oil into the other glass</a:t>
            </a:r>
          </a:p>
          <a:p>
            <a:r>
              <a:rPr lang="en-US" dirty="0"/>
              <a:t>Add 2 drops of food coloring to the glass with the oil </a:t>
            </a:r>
          </a:p>
          <a:p>
            <a:r>
              <a:rPr lang="en-US" dirty="0"/>
              <a:t>Stir the oil into the food coloring using a fork. Stop once you break the food coloring into smaller drops</a:t>
            </a:r>
          </a:p>
          <a:p>
            <a:r>
              <a:rPr lang="en-US" dirty="0"/>
              <a:t>Pour the oil and coloring mixture into the tall glass</a:t>
            </a:r>
          </a:p>
          <a:p>
            <a:r>
              <a:rPr lang="en-US" dirty="0"/>
              <a:t>Now watch! The food coloring will slowly sink in the glass, with each droplet expanding outwards as it falls. Looks like fireworks! </a:t>
            </a:r>
          </a:p>
        </p:txBody>
      </p:sp>
    </p:spTree>
    <p:extLst>
      <p:ext uri="{BB962C8B-B14F-4D97-AF65-F5344CB8AC3E}">
        <p14:creationId xmlns:p14="http://schemas.microsoft.com/office/powerpoint/2010/main" val="2358268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C11B-3D85-4938-B542-C08A110EE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Homemade Slime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A25A8-5B7A-403F-B5BC-C9E352E41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Ingredients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11363D-3978-4973-AF8D-9392326E3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0" y="2721482"/>
            <a:ext cx="4754880" cy="384695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8 ounce bottle of Elmer’s white school glue</a:t>
            </a:r>
          </a:p>
          <a:p>
            <a:r>
              <a:rPr lang="en-US" dirty="0"/>
              <a:t>1 ½ - 2 Tablespoons of contact saline solution, more as needed </a:t>
            </a:r>
          </a:p>
          <a:p>
            <a:r>
              <a:rPr lang="en-US" dirty="0"/>
              <a:t>1 Tablespoon baking soda</a:t>
            </a:r>
          </a:p>
          <a:p>
            <a:r>
              <a:rPr lang="en-US" dirty="0"/>
              <a:t>Food coloring, optional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377F7-6FF2-4D02-9340-BFF658BBB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Instructions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24CD2C-8D6D-4386-B04C-979155C6A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715006"/>
            <a:ext cx="5587547" cy="369671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Squeeze the bottle of glue into a bowl. Add your food coloring if desired, and stir until combined. Then mix in baking soda </a:t>
            </a:r>
          </a:p>
          <a:p>
            <a:r>
              <a:rPr lang="en-US" dirty="0"/>
              <a:t>Add 1 ½ Tablespoons saline solution and mix until combined. If its too sticky, add ½ Tablespoon solution at a time. The more you add, the thicker it will be </a:t>
            </a:r>
          </a:p>
          <a:p>
            <a:r>
              <a:rPr lang="en-US" dirty="0"/>
              <a:t>Using your hands, knead the slime until it holds together. It will be wet and gooey at first, but just keep kneading it </a:t>
            </a:r>
          </a:p>
          <a:p>
            <a:r>
              <a:rPr lang="en-US" dirty="0"/>
              <a:t>Store slime in a container with a lid </a:t>
            </a:r>
          </a:p>
        </p:txBody>
      </p:sp>
    </p:spTree>
    <p:extLst>
      <p:ext uri="{BB962C8B-B14F-4D97-AF65-F5344CB8AC3E}">
        <p14:creationId xmlns:p14="http://schemas.microsoft.com/office/powerpoint/2010/main" val="4172460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52500-B213-4D7D-9E91-4E402C6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Books to Read as a Family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C5225-5991-4B3E-A11B-E72A99032B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Reading Books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FF66B-E6DB-4559-A5F3-4BAE9E0060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4"/>
                </a:solidFill>
              </a:rPr>
              <a:t>The Invisible String </a:t>
            </a:r>
          </a:p>
          <a:p>
            <a:r>
              <a:rPr lang="en-US" dirty="0">
                <a:solidFill>
                  <a:schemeClr val="accent4"/>
                </a:solidFill>
              </a:rPr>
              <a:t>Tacky the Penguin </a:t>
            </a:r>
          </a:p>
          <a:p>
            <a:r>
              <a:rPr lang="en-US" dirty="0">
                <a:solidFill>
                  <a:schemeClr val="accent4"/>
                </a:solidFill>
              </a:rPr>
              <a:t>The Berenstain Bears (Collection) </a:t>
            </a:r>
          </a:p>
          <a:p>
            <a:r>
              <a:rPr lang="en-US" dirty="0">
                <a:solidFill>
                  <a:schemeClr val="accent4"/>
                </a:solidFill>
              </a:rPr>
              <a:t>Stand Tall Molly Lou Melon </a:t>
            </a:r>
          </a:p>
          <a:p>
            <a:r>
              <a:rPr lang="en-US" dirty="0" err="1">
                <a:solidFill>
                  <a:schemeClr val="accent4"/>
                </a:solidFill>
              </a:rPr>
              <a:t>Porcupining</a:t>
            </a:r>
            <a:r>
              <a:rPr lang="en-US" dirty="0">
                <a:solidFill>
                  <a:schemeClr val="accent4"/>
                </a:solidFill>
              </a:rPr>
              <a:t>: A Prickly Love Story </a:t>
            </a:r>
          </a:p>
          <a:p>
            <a:r>
              <a:rPr lang="en-US" dirty="0">
                <a:solidFill>
                  <a:schemeClr val="accent4"/>
                </a:solidFill>
              </a:rPr>
              <a:t>Spaghetti in a Hotdog Bun </a:t>
            </a:r>
          </a:p>
          <a:p>
            <a:r>
              <a:rPr lang="en-US" dirty="0">
                <a:solidFill>
                  <a:schemeClr val="accent4"/>
                </a:solidFill>
              </a:rPr>
              <a:t>The </a:t>
            </a:r>
            <a:r>
              <a:rPr lang="en-US" dirty="0" err="1">
                <a:solidFill>
                  <a:schemeClr val="accent4"/>
                </a:solidFill>
              </a:rPr>
              <a:t>JuiceBox</a:t>
            </a:r>
            <a:r>
              <a:rPr lang="en-US" dirty="0">
                <a:solidFill>
                  <a:schemeClr val="accent4"/>
                </a:solidFill>
              </a:rPr>
              <a:t> Bully </a:t>
            </a:r>
          </a:p>
          <a:p>
            <a:r>
              <a:rPr lang="en-US" dirty="0">
                <a:solidFill>
                  <a:schemeClr val="accent4"/>
                </a:solidFill>
              </a:rPr>
              <a:t>The Jelly Donut Difference </a:t>
            </a:r>
          </a:p>
          <a:p>
            <a:r>
              <a:rPr lang="en-US" dirty="0">
                <a:solidFill>
                  <a:schemeClr val="accent4"/>
                </a:solidFill>
              </a:rPr>
              <a:t>Dr. Seuss Books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E2E054-0A06-48E2-B6E5-D5869C24E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Chapter Books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58491-AB60-4F7C-AAD4-00C585F619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833878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4"/>
                </a:solidFill>
              </a:rPr>
              <a:t>The Magic Treehouse Series</a:t>
            </a:r>
          </a:p>
          <a:p>
            <a:r>
              <a:rPr lang="en-US" dirty="0">
                <a:solidFill>
                  <a:schemeClr val="accent4"/>
                </a:solidFill>
              </a:rPr>
              <a:t>Junie B. Jones </a:t>
            </a:r>
          </a:p>
          <a:p>
            <a:r>
              <a:rPr lang="en-US" dirty="0">
                <a:solidFill>
                  <a:schemeClr val="accent4"/>
                </a:solidFill>
              </a:rPr>
              <a:t>Bridge to Terabithia</a:t>
            </a:r>
          </a:p>
          <a:p>
            <a:r>
              <a:rPr lang="en-US" dirty="0">
                <a:solidFill>
                  <a:schemeClr val="accent4"/>
                </a:solidFill>
              </a:rPr>
              <a:t>Matilda</a:t>
            </a:r>
          </a:p>
          <a:p>
            <a:r>
              <a:rPr lang="en-US" dirty="0">
                <a:solidFill>
                  <a:schemeClr val="accent4"/>
                </a:solidFill>
              </a:rPr>
              <a:t>A Series of Unfortunate Events</a:t>
            </a:r>
          </a:p>
          <a:p>
            <a:r>
              <a:rPr lang="en-US" dirty="0">
                <a:solidFill>
                  <a:schemeClr val="accent4"/>
                </a:solidFill>
              </a:rPr>
              <a:t>Because of Winn-Dixie</a:t>
            </a:r>
          </a:p>
          <a:p>
            <a:r>
              <a:rPr lang="en-US" dirty="0">
                <a:solidFill>
                  <a:schemeClr val="accent4"/>
                </a:solidFill>
              </a:rPr>
              <a:t>Charlotte’s Web </a:t>
            </a:r>
          </a:p>
          <a:p>
            <a:r>
              <a:rPr lang="en-US" dirty="0">
                <a:solidFill>
                  <a:schemeClr val="accent4"/>
                </a:solidFill>
              </a:rPr>
              <a:t>Holes </a:t>
            </a:r>
          </a:p>
          <a:p>
            <a:r>
              <a:rPr lang="en-US" dirty="0">
                <a:solidFill>
                  <a:schemeClr val="accent4"/>
                </a:solidFill>
              </a:rPr>
              <a:t>Sarah, Plain and Tall </a:t>
            </a:r>
          </a:p>
          <a:p>
            <a:r>
              <a:rPr lang="en-US" dirty="0">
                <a:solidFill>
                  <a:schemeClr val="accent4"/>
                </a:solidFill>
              </a:rPr>
              <a:t>Stink </a:t>
            </a:r>
          </a:p>
        </p:txBody>
      </p:sp>
    </p:spTree>
    <p:extLst>
      <p:ext uri="{BB962C8B-B14F-4D97-AF65-F5344CB8AC3E}">
        <p14:creationId xmlns:p14="http://schemas.microsoft.com/office/powerpoint/2010/main" val="4164268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45A1D-5CB3-4A7D-A45D-D307116B0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360" y="548640"/>
            <a:ext cx="9875520" cy="1066800"/>
          </a:xfrm>
        </p:spPr>
        <p:txBody>
          <a:bodyPr/>
          <a:lstStyle/>
          <a:p>
            <a:r>
              <a:rPr lang="en-US" dirty="0"/>
              <a:t>Movies to Watch as a Family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690CC-069F-475E-B99B-33BC2BAED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1447800"/>
            <a:ext cx="9872871" cy="489204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Goonies </a:t>
            </a:r>
          </a:p>
          <a:p>
            <a:r>
              <a:rPr lang="en-US" dirty="0"/>
              <a:t>The Incredibles </a:t>
            </a:r>
          </a:p>
          <a:p>
            <a:r>
              <a:rPr lang="en-US" dirty="0"/>
              <a:t>Moana </a:t>
            </a:r>
          </a:p>
          <a:p>
            <a:r>
              <a:rPr lang="en-US" dirty="0"/>
              <a:t>The LEGO Movie </a:t>
            </a:r>
          </a:p>
          <a:p>
            <a:r>
              <a:rPr lang="en-US" dirty="0"/>
              <a:t>Wreck-It Ralph</a:t>
            </a:r>
          </a:p>
          <a:p>
            <a:r>
              <a:rPr lang="en-US" dirty="0"/>
              <a:t>The Secret Life of Pets </a:t>
            </a:r>
          </a:p>
          <a:p>
            <a:r>
              <a:rPr lang="en-US" dirty="0"/>
              <a:t>Inside Out </a:t>
            </a:r>
          </a:p>
          <a:p>
            <a:r>
              <a:rPr lang="en-US" dirty="0"/>
              <a:t>Frozen I and II </a:t>
            </a:r>
          </a:p>
          <a:p>
            <a:r>
              <a:rPr lang="en-US" dirty="0"/>
              <a:t>COCO </a:t>
            </a:r>
          </a:p>
          <a:p>
            <a:r>
              <a:rPr lang="en-US" dirty="0"/>
              <a:t>Spies in Disguise </a:t>
            </a:r>
          </a:p>
          <a:p>
            <a:r>
              <a:rPr lang="en-US" dirty="0"/>
              <a:t>Playing with Fire </a:t>
            </a:r>
          </a:p>
          <a:p>
            <a:r>
              <a:rPr lang="en-US" dirty="0"/>
              <a:t>The Lion King </a:t>
            </a:r>
          </a:p>
          <a:p>
            <a:r>
              <a:rPr lang="en-US" dirty="0"/>
              <a:t>Toy Story Series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D5FDA4-D9A8-453C-9123-5252EDBE9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4942" y="2217180"/>
            <a:ext cx="5543289" cy="244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70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F768C-6EBC-47D2-91E1-28E67FC8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Outside Activities to do as a Family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6570E-1B51-4A3D-A3D2-75D0615AA7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Go for a walk </a:t>
            </a:r>
          </a:p>
          <a:p>
            <a:r>
              <a:rPr lang="en-US" dirty="0">
                <a:solidFill>
                  <a:schemeClr val="accent4"/>
                </a:solidFill>
              </a:rPr>
              <a:t>Ride Bikes </a:t>
            </a:r>
          </a:p>
          <a:p>
            <a:r>
              <a:rPr lang="en-US" dirty="0">
                <a:solidFill>
                  <a:schemeClr val="accent4"/>
                </a:solidFill>
              </a:rPr>
              <a:t>Fly a Kite</a:t>
            </a:r>
          </a:p>
          <a:p>
            <a:r>
              <a:rPr lang="en-US" dirty="0">
                <a:solidFill>
                  <a:schemeClr val="accent4"/>
                </a:solidFill>
              </a:rPr>
              <a:t>Blow Bubbles </a:t>
            </a:r>
          </a:p>
          <a:p>
            <a:r>
              <a:rPr lang="en-US" dirty="0">
                <a:solidFill>
                  <a:schemeClr val="accent4"/>
                </a:solidFill>
              </a:rPr>
              <a:t>Go on a Nature Scavenger Hunt</a:t>
            </a:r>
          </a:p>
          <a:p>
            <a:r>
              <a:rPr lang="en-US" dirty="0">
                <a:solidFill>
                  <a:schemeClr val="accent4"/>
                </a:solidFill>
              </a:rPr>
              <a:t>Have a picnic at a park or in your backyard </a:t>
            </a:r>
          </a:p>
          <a:p>
            <a:endParaRPr lang="en-US" dirty="0">
              <a:solidFill>
                <a:schemeClr val="accent4"/>
              </a:solidFill>
            </a:endParaRPr>
          </a:p>
          <a:p>
            <a:endParaRPr lang="en-US" dirty="0">
              <a:solidFill>
                <a:schemeClr val="accent4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F6C973-3EE5-4B90-B9A0-38C6C170EC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Build a campfire and make s’mores</a:t>
            </a:r>
          </a:p>
          <a:p>
            <a:r>
              <a:rPr lang="en-US" dirty="0">
                <a:solidFill>
                  <a:schemeClr val="accent4"/>
                </a:solidFill>
              </a:rPr>
              <a:t>Play Whiffle Ball or Kickball </a:t>
            </a:r>
          </a:p>
          <a:p>
            <a:r>
              <a:rPr lang="en-US" dirty="0">
                <a:solidFill>
                  <a:schemeClr val="accent4"/>
                </a:solidFill>
              </a:rPr>
              <a:t>Draw with side walk chalk </a:t>
            </a:r>
          </a:p>
          <a:p>
            <a:r>
              <a:rPr lang="en-US" dirty="0">
                <a:solidFill>
                  <a:schemeClr val="accent4"/>
                </a:solidFill>
              </a:rPr>
              <a:t>Plant flowers/vegetable garden </a:t>
            </a:r>
          </a:p>
          <a:p>
            <a:r>
              <a:rPr lang="en-US" dirty="0">
                <a:solidFill>
                  <a:schemeClr val="accent4"/>
                </a:solidFill>
              </a:rPr>
              <a:t>Play Flashlight tag </a:t>
            </a:r>
          </a:p>
          <a:p>
            <a:r>
              <a:rPr lang="en-US" dirty="0">
                <a:solidFill>
                  <a:schemeClr val="accent4"/>
                </a:solidFill>
              </a:rPr>
              <a:t>Play hide and seek in the dark with Flashlights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5113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248</TotalTime>
  <Words>581</Words>
  <Application>Microsoft Office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Basis</vt:lpstr>
      <vt:lpstr>Activities to do as a family </vt:lpstr>
      <vt:lpstr>Activities that Do Not Involve WIFI </vt:lpstr>
      <vt:lpstr>Science Experiments to Try at Home</vt:lpstr>
      <vt:lpstr>How to Make Play Dough </vt:lpstr>
      <vt:lpstr>How to Make Water Fireworks </vt:lpstr>
      <vt:lpstr>How to Make Homemade Slime </vt:lpstr>
      <vt:lpstr>Books to Read as a Family </vt:lpstr>
      <vt:lpstr>Movies to Watch as a Family </vt:lpstr>
      <vt:lpstr>Outside Activities to do as a Family </vt:lpstr>
      <vt:lpstr>Have Fun and be safe!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Activities to do as a family</dc:title>
  <dc:creator>Emily K Icenogle</dc:creator>
  <cp:lastModifiedBy>Emily K Icenogle</cp:lastModifiedBy>
  <cp:revision>38</cp:revision>
  <dcterms:created xsi:type="dcterms:W3CDTF">2020-05-05T00:43:55Z</dcterms:created>
  <dcterms:modified xsi:type="dcterms:W3CDTF">2020-05-06T00:30:32Z</dcterms:modified>
</cp:coreProperties>
</file>