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Override3.xml" ContentType="application/vnd.openxmlformats-officedocument.themeOverrid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heme/themeOverride4.xml" ContentType="application/vnd.openxmlformats-officedocument.themeOverrid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theme/themeOverride5.xml" ContentType="application/vnd.openxmlformats-officedocument.themeOverrid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theme/themeOverride6.xml" ContentType="application/vnd.openxmlformats-officedocument.themeOverrid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7.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heme/themeOverride8.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74" r:id="rId5"/>
    <p:sldMasterId id="2147483688" r:id="rId6"/>
    <p:sldMasterId id="2147483758" r:id="rId7"/>
    <p:sldMasterId id="2147483771" r:id="rId8"/>
    <p:sldMasterId id="2147483800" r:id="rId9"/>
    <p:sldMasterId id="2147483813" r:id="rId10"/>
    <p:sldMasterId id="2147483826" r:id="rId11"/>
    <p:sldMasterId id="2147483839" r:id="rId12"/>
    <p:sldMasterId id="2147483851" r:id="rId13"/>
    <p:sldMasterId id="2147483864" r:id="rId14"/>
    <p:sldMasterId id="2147483876" r:id="rId15"/>
    <p:sldMasterId id="2147483904" r:id="rId16"/>
    <p:sldMasterId id="2147483916" r:id="rId17"/>
    <p:sldMasterId id="2147483957" r:id="rId18"/>
    <p:sldMasterId id="2147483970" r:id="rId19"/>
  </p:sldMasterIdLst>
  <p:notesMasterIdLst>
    <p:notesMasterId r:id="rId140"/>
  </p:notesMasterIdLst>
  <p:handoutMasterIdLst>
    <p:handoutMasterId r:id="rId141"/>
  </p:handoutMasterIdLst>
  <p:sldIdLst>
    <p:sldId id="400" r:id="rId20"/>
    <p:sldId id="706" r:id="rId21"/>
    <p:sldId id="708" r:id="rId22"/>
    <p:sldId id="713" r:id="rId23"/>
    <p:sldId id="417" r:id="rId24"/>
    <p:sldId id="715" r:id="rId25"/>
    <p:sldId id="716" r:id="rId26"/>
    <p:sldId id="423" r:id="rId27"/>
    <p:sldId id="718" r:id="rId28"/>
    <p:sldId id="719" r:id="rId29"/>
    <p:sldId id="720" r:id="rId30"/>
    <p:sldId id="427" r:id="rId31"/>
    <p:sldId id="428" r:id="rId32"/>
    <p:sldId id="722" r:id="rId33"/>
    <p:sldId id="726" r:id="rId34"/>
    <p:sldId id="751" r:id="rId35"/>
    <p:sldId id="723" r:id="rId36"/>
    <p:sldId id="724" r:id="rId37"/>
    <p:sldId id="727" r:id="rId38"/>
    <p:sldId id="711" r:id="rId39"/>
    <p:sldId id="746" r:id="rId40"/>
    <p:sldId id="392" r:id="rId41"/>
    <p:sldId id="393" r:id="rId42"/>
    <p:sldId id="745" r:id="rId43"/>
    <p:sldId id="747" r:id="rId44"/>
    <p:sldId id="748" r:id="rId45"/>
    <p:sldId id="749" r:id="rId46"/>
    <p:sldId id="728" r:id="rId47"/>
    <p:sldId id="355" r:id="rId48"/>
    <p:sldId id="410" r:id="rId49"/>
    <p:sldId id="486" r:id="rId50"/>
    <p:sldId id="488" r:id="rId51"/>
    <p:sldId id="752" r:id="rId52"/>
    <p:sldId id="489" r:id="rId53"/>
    <p:sldId id="490" r:id="rId54"/>
    <p:sldId id="491" r:id="rId55"/>
    <p:sldId id="492" r:id="rId56"/>
    <p:sldId id="493" r:id="rId57"/>
    <p:sldId id="494" r:id="rId58"/>
    <p:sldId id="498" r:id="rId59"/>
    <p:sldId id="499" r:id="rId60"/>
    <p:sldId id="500" r:id="rId61"/>
    <p:sldId id="503" r:id="rId62"/>
    <p:sldId id="505" r:id="rId63"/>
    <p:sldId id="506" r:id="rId64"/>
    <p:sldId id="508" r:id="rId65"/>
    <p:sldId id="524" r:id="rId66"/>
    <p:sldId id="509" r:id="rId67"/>
    <p:sldId id="510" r:id="rId68"/>
    <p:sldId id="511" r:id="rId69"/>
    <p:sldId id="512" r:id="rId70"/>
    <p:sldId id="513" r:id="rId71"/>
    <p:sldId id="514" r:id="rId72"/>
    <p:sldId id="515" r:id="rId73"/>
    <p:sldId id="517" r:id="rId74"/>
    <p:sldId id="520" r:id="rId75"/>
    <p:sldId id="734" r:id="rId76"/>
    <p:sldId id="736" r:id="rId77"/>
    <p:sldId id="737" r:id="rId78"/>
    <p:sldId id="521" r:id="rId79"/>
    <p:sldId id="526" r:id="rId80"/>
    <p:sldId id="528" r:id="rId81"/>
    <p:sldId id="533" r:id="rId82"/>
    <p:sldId id="534" r:id="rId83"/>
    <p:sldId id="535" r:id="rId84"/>
    <p:sldId id="536" r:id="rId85"/>
    <p:sldId id="537" r:id="rId86"/>
    <p:sldId id="548" r:id="rId87"/>
    <p:sldId id="739" r:id="rId88"/>
    <p:sldId id="740" r:id="rId89"/>
    <p:sldId id="741" r:id="rId90"/>
    <p:sldId id="742" r:id="rId91"/>
    <p:sldId id="555" r:id="rId92"/>
    <p:sldId id="557" r:id="rId93"/>
    <p:sldId id="567" r:id="rId94"/>
    <p:sldId id="743" r:id="rId95"/>
    <p:sldId id="754" r:id="rId96"/>
    <p:sldId id="570" r:id="rId97"/>
    <p:sldId id="569" r:id="rId98"/>
    <p:sldId id="571" r:id="rId99"/>
    <p:sldId id="577" r:id="rId100"/>
    <p:sldId id="578" r:id="rId101"/>
    <p:sldId id="580" r:id="rId102"/>
    <p:sldId id="581" r:id="rId103"/>
    <p:sldId id="584" r:id="rId104"/>
    <p:sldId id="585" r:id="rId105"/>
    <p:sldId id="588" r:id="rId106"/>
    <p:sldId id="590" r:id="rId107"/>
    <p:sldId id="593" r:id="rId108"/>
    <p:sldId id="610" r:id="rId109"/>
    <p:sldId id="612" r:id="rId110"/>
    <p:sldId id="613" r:id="rId111"/>
    <p:sldId id="614" r:id="rId112"/>
    <p:sldId id="641" r:id="rId113"/>
    <p:sldId id="643" r:id="rId114"/>
    <p:sldId id="753" r:id="rId115"/>
    <p:sldId id="755" r:id="rId116"/>
    <p:sldId id="649" r:id="rId117"/>
    <p:sldId id="653" r:id="rId118"/>
    <p:sldId id="655" r:id="rId119"/>
    <p:sldId id="657" r:id="rId120"/>
    <p:sldId id="659" r:id="rId121"/>
    <p:sldId id="661" r:id="rId122"/>
    <p:sldId id="662" r:id="rId123"/>
    <p:sldId id="667" r:id="rId124"/>
    <p:sldId id="688" r:id="rId125"/>
    <p:sldId id="671" r:id="rId126"/>
    <p:sldId id="665" r:id="rId127"/>
    <p:sldId id="683" r:id="rId128"/>
    <p:sldId id="684" r:id="rId129"/>
    <p:sldId id="692" r:id="rId130"/>
    <p:sldId id="693" r:id="rId131"/>
    <p:sldId id="619" r:id="rId132"/>
    <p:sldId id="632" r:id="rId133"/>
    <p:sldId id="634" r:id="rId134"/>
    <p:sldId id="729" r:id="rId135"/>
    <p:sldId id="730" r:id="rId136"/>
    <p:sldId id="637" r:id="rId137"/>
    <p:sldId id="638" r:id="rId138"/>
    <p:sldId id="732" r:id="rId139"/>
  </p:sldIdLst>
  <p:sldSz cx="9144000" cy="6858000" type="screen4x3"/>
  <p:notesSz cx="6858000" cy="9313863"/>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47" autoAdjust="0"/>
    <p:restoredTop sz="86528" autoAdjust="0"/>
  </p:normalViewPr>
  <p:slideViewPr>
    <p:cSldViewPr>
      <p:cViewPr varScale="1">
        <p:scale>
          <a:sx n="77" d="100"/>
          <a:sy n="77" d="100"/>
        </p:scale>
        <p:origin x="379" y="62"/>
      </p:cViewPr>
      <p:guideLst>
        <p:guide orient="horz" pos="2160"/>
        <p:guide pos="2880"/>
      </p:guideLst>
    </p:cSldViewPr>
  </p:slideViewPr>
  <p:outlineViewPr>
    <p:cViewPr>
      <p:scale>
        <a:sx n="33" d="100"/>
        <a:sy n="33" d="100"/>
      </p:scale>
      <p:origin x="0" y="-12379"/>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slide" Target="slides/slide98.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33" Type="http://schemas.openxmlformats.org/officeDocument/2006/relationships/slide" Target="slides/slide114.xml"/><Relationship Id="rId138" Type="http://schemas.openxmlformats.org/officeDocument/2006/relationships/slide" Target="slides/slide119.xml"/><Relationship Id="rId16" Type="http://schemas.openxmlformats.org/officeDocument/2006/relationships/slideMaster" Target="slideMasters/slideMaster13.xml"/><Relationship Id="rId107" Type="http://schemas.openxmlformats.org/officeDocument/2006/relationships/slide" Target="slides/slide88.xml"/><Relationship Id="rId11" Type="http://schemas.openxmlformats.org/officeDocument/2006/relationships/slideMaster" Target="slideMasters/slideMaster8.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123" Type="http://schemas.openxmlformats.org/officeDocument/2006/relationships/slide" Target="slides/slide104.xml"/><Relationship Id="rId128" Type="http://schemas.openxmlformats.org/officeDocument/2006/relationships/slide" Target="slides/slide109.xml"/><Relationship Id="rId144"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71.xml"/><Relationship Id="rId95" Type="http://schemas.openxmlformats.org/officeDocument/2006/relationships/slide" Target="slides/slide7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113" Type="http://schemas.openxmlformats.org/officeDocument/2006/relationships/slide" Target="slides/slide94.xml"/><Relationship Id="rId118" Type="http://schemas.openxmlformats.org/officeDocument/2006/relationships/slide" Target="slides/slide99.xml"/><Relationship Id="rId134" Type="http://schemas.openxmlformats.org/officeDocument/2006/relationships/slide" Target="slides/slide115.xml"/><Relationship Id="rId139" Type="http://schemas.openxmlformats.org/officeDocument/2006/relationships/slide" Target="slides/slide120.xml"/><Relationship Id="rId80" Type="http://schemas.openxmlformats.org/officeDocument/2006/relationships/slide" Target="slides/slide61.xml"/><Relationship Id="rId85"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slide" Target="slides/slide84.xml"/><Relationship Id="rId108" Type="http://schemas.openxmlformats.org/officeDocument/2006/relationships/slide" Target="slides/slide89.xml"/><Relationship Id="rId116" Type="http://schemas.openxmlformats.org/officeDocument/2006/relationships/slide" Target="slides/slide97.xml"/><Relationship Id="rId124" Type="http://schemas.openxmlformats.org/officeDocument/2006/relationships/slide" Target="slides/slide105.xml"/><Relationship Id="rId129" Type="http://schemas.openxmlformats.org/officeDocument/2006/relationships/slide" Target="slides/slide110.xml"/><Relationship Id="rId137" Type="http://schemas.openxmlformats.org/officeDocument/2006/relationships/slide" Target="slides/slide11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11" Type="http://schemas.openxmlformats.org/officeDocument/2006/relationships/slide" Target="slides/slide92.xml"/><Relationship Id="rId132" Type="http://schemas.openxmlformats.org/officeDocument/2006/relationships/slide" Target="slides/slide113.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slide" Target="slides/slide87.xml"/><Relationship Id="rId114" Type="http://schemas.openxmlformats.org/officeDocument/2006/relationships/slide" Target="slides/slide95.xml"/><Relationship Id="rId119" Type="http://schemas.openxmlformats.org/officeDocument/2006/relationships/slide" Target="slides/slide100.xml"/><Relationship Id="rId127" Type="http://schemas.openxmlformats.org/officeDocument/2006/relationships/slide" Target="slides/slide10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122" Type="http://schemas.openxmlformats.org/officeDocument/2006/relationships/slide" Target="slides/slide103.xml"/><Relationship Id="rId130" Type="http://schemas.openxmlformats.org/officeDocument/2006/relationships/slide" Target="slides/slide111.xml"/><Relationship Id="rId135" Type="http://schemas.openxmlformats.org/officeDocument/2006/relationships/slide" Target="slides/slide116.xml"/><Relationship Id="rId14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120" Type="http://schemas.openxmlformats.org/officeDocument/2006/relationships/slide" Target="slides/slide101.xml"/><Relationship Id="rId125" Type="http://schemas.openxmlformats.org/officeDocument/2006/relationships/slide" Target="slides/slide106.xml"/><Relationship Id="rId141"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customXml" Target="../customXml/item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slide" Target="slides/slide96.xml"/><Relationship Id="rId131" Type="http://schemas.openxmlformats.org/officeDocument/2006/relationships/slide" Target="slides/slide112.xml"/><Relationship Id="rId136" Type="http://schemas.openxmlformats.org/officeDocument/2006/relationships/slide" Target="slides/slide117.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26" Type="http://schemas.openxmlformats.org/officeDocument/2006/relationships/slide" Target="slides/slide107.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121" Type="http://schemas.openxmlformats.org/officeDocument/2006/relationships/slide" Target="slides/slide102.xml"/><Relationship Id="rId14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43D50618-FDA2-4616-B47A-51F4A19FD775}" type="datetimeFigureOut">
              <a:rPr lang="en-US" smtClean="0"/>
              <a:t>9/5/2017</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4D4BF4C2-7DB8-4D48-9BF9-ECBBF693E3EC}" type="slidenum">
              <a:rPr lang="en-US" smtClean="0"/>
              <a:t>‹#›</a:t>
            </a:fld>
            <a:endParaRPr lang="en-US"/>
          </a:p>
        </p:txBody>
      </p:sp>
    </p:spTree>
    <p:extLst>
      <p:ext uri="{BB962C8B-B14F-4D97-AF65-F5344CB8AC3E}">
        <p14:creationId xmlns:p14="http://schemas.microsoft.com/office/powerpoint/2010/main" val="2168791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24C4C619-D1D1-4831-B6B7-1D415646E7C7}" type="datetimeFigureOut">
              <a:rPr lang="en-US" smtClean="0"/>
              <a:t>9/5/2017</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CE394011-4C15-447E-9C11-29E5757DACD3}" type="slidenum">
              <a:rPr lang="en-US" smtClean="0"/>
              <a:t>‹#›</a:t>
            </a:fld>
            <a:endParaRPr lang="en-US"/>
          </a:p>
        </p:txBody>
      </p:sp>
    </p:spTree>
    <p:extLst>
      <p:ext uri="{BB962C8B-B14F-4D97-AF65-F5344CB8AC3E}">
        <p14:creationId xmlns:p14="http://schemas.microsoft.com/office/powerpoint/2010/main" val="61242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B5D45DA-BD33-443E-91B5-A528C6AE8934}" type="slidenum">
              <a:rPr lang="en-US" altLang="en-US" smtClean="0">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2691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C09E67E4-107F-40EF-9601-E8763A25BD6F}" type="slidenum">
              <a:rPr kumimoji="0" lang="en-US" altLang="en-US" sz="18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altLang="en-US" sz="1800" b="0" i="0" u="none" strike="noStrike" kern="0" cap="none" spc="0" normalizeH="0" baseline="0" noProof="0">
              <a:ln>
                <a:noFill/>
              </a:ln>
              <a:solidFill>
                <a:prstClr val="black"/>
              </a:solidFill>
              <a:effectLst/>
              <a:uLnTx/>
              <a:uFillTx/>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6733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2A45CE5-BED8-4B4B-877E-6FDFCE0B83A2}" type="slidenum">
              <a:rPr kumimoji="0" lang="en-US" altLang="en-US" sz="18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altLang="en-US" sz="1800" b="0" i="0" u="none" strike="noStrike" kern="0" cap="none" spc="0" normalizeH="0" baseline="0" noProof="0">
              <a:ln>
                <a:noFill/>
              </a:ln>
              <a:solidFill>
                <a:prstClr val="black"/>
              </a:solidFill>
              <a:effectLst/>
              <a:uLnTx/>
              <a:uFillTx/>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9880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855141-D35F-4526-BBD0-7D440261C3E7}" type="slidenum">
              <a:rPr lang="en-US" altLang="en-US" smtClean="0">
                <a:solidFill>
                  <a:srgbClr val="000000"/>
                </a:solidFill>
                <a:latin typeface="Times New Roman" panose="02020603050405020304" pitchFamily="18" charset="0"/>
              </a:rPr>
              <a:pPr/>
              <a:t>22</a:t>
            </a:fld>
            <a:endParaRPr lang="en-US" altLang="en-US">
              <a:solidFill>
                <a:srgbClr val="000000"/>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1323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632869AD-3501-4B57-A69C-488D576673BD}" type="slidenum">
              <a:rPr kumimoji="0" lang="en-US" altLang="en-US" sz="18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altLang="en-US" sz="1800" b="0" i="0" u="none" strike="noStrike" kern="0" cap="none" spc="0" normalizeH="0" baseline="0" noProof="0">
              <a:ln>
                <a:noFill/>
              </a:ln>
              <a:solidFill>
                <a:prstClr val="black"/>
              </a:solidFill>
              <a:effectLst/>
              <a:uLnTx/>
              <a:uFillTx/>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7773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94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E08A442-1990-404C-A211-9441C2133259}" type="slidenum">
              <a:rPr lang="en-US" altLang="en-US" smtClean="0">
                <a:solidFill>
                  <a:srgbClr val="000000"/>
                </a:solidFill>
                <a:latin typeface="Times New Roman" panose="02020603050405020304" pitchFamily="18" charset="0"/>
              </a:rPr>
              <a:pPr/>
              <a:t>31</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5795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7149B201-263A-41D3-A2C9-101C83DE79D5}" type="slidenum">
              <a:rPr lang="en-US" altLang="en-US" smtClean="0">
                <a:solidFill>
                  <a:srgbClr val="000000"/>
                </a:solidFill>
                <a:latin typeface="Times New Roman" panose="02020603050405020304" pitchFamily="18" charset="0"/>
              </a:rPr>
              <a:pPr/>
              <a:t>32</a:t>
            </a:fld>
            <a:endParaRPr lang="en-US" altLang="en-US">
              <a:solidFill>
                <a:srgbClr val="000000"/>
              </a:solidFill>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188652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5ACF2FB3-1190-41BE-860F-F9B181812C86}" type="slidenum">
              <a:rPr lang="en-US" altLang="en-US" smtClean="0">
                <a:solidFill>
                  <a:srgbClr val="000000"/>
                </a:solidFill>
                <a:latin typeface="Times New Roman" panose="02020603050405020304" pitchFamily="18" charset="0"/>
              </a:rPr>
              <a:pPr/>
              <a:t>34</a:t>
            </a:fld>
            <a:endParaRPr lang="en-US" altLang="en-US">
              <a:solidFill>
                <a:srgbClr val="000000"/>
              </a:solidFill>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z="1000" dirty="0"/>
          </a:p>
        </p:txBody>
      </p:sp>
    </p:spTree>
    <p:extLst>
      <p:ext uri="{BB962C8B-B14F-4D97-AF65-F5344CB8AC3E}">
        <p14:creationId xmlns:p14="http://schemas.microsoft.com/office/powerpoint/2010/main" val="99271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39705E86-0903-4273-A6C4-4FDEA78337C7}" type="slidenum">
              <a:rPr lang="en-US" altLang="en-US" smtClean="0">
                <a:solidFill>
                  <a:srgbClr val="000000"/>
                </a:solidFill>
                <a:latin typeface="Times New Roman" panose="02020603050405020304" pitchFamily="18" charset="0"/>
              </a:rPr>
              <a:pPr/>
              <a:t>35</a:t>
            </a:fld>
            <a:endParaRPr lang="en-US" altLang="en-US">
              <a:solidFill>
                <a:srgbClr val="000000"/>
              </a:solidFill>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2594947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93A9AD1F-8603-40F1-B6CC-F611E91EB0B8}" type="slidenum">
              <a:rPr lang="en-US" altLang="en-US" smtClean="0">
                <a:solidFill>
                  <a:srgbClr val="000000"/>
                </a:solidFill>
                <a:latin typeface="Times New Roman" panose="02020603050405020304" pitchFamily="18" charset="0"/>
              </a:rPr>
              <a:pPr/>
              <a:t>36</a:t>
            </a:fld>
            <a:endParaRPr lang="en-US" altLang="en-US">
              <a:solidFill>
                <a:srgbClr val="000000"/>
              </a:solidFill>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nSpc>
                <a:spcPct val="90000"/>
              </a:lnSpc>
            </a:pPr>
            <a:endParaRPr lang="en-US" altLang="en-US" sz="1000" dirty="0"/>
          </a:p>
        </p:txBody>
      </p:sp>
    </p:spTree>
    <p:extLst>
      <p:ext uri="{BB962C8B-B14F-4D97-AF65-F5344CB8AC3E}">
        <p14:creationId xmlns:p14="http://schemas.microsoft.com/office/powerpoint/2010/main" val="732588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8178E406-75AB-4EAB-8739-4D06451899BE}" type="slidenum">
              <a:rPr lang="en-US" altLang="en-US" smtClean="0">
                <a:solidFill>
                  <a:srgbClr val="000000"/>
                </a:solidFill>
                <a:latin typeface="Times New Roman" panose="02020603050405020304" pitchFamily="18" charset="0"/>
              </a:rPr>
              <a:pPr/>
              <a:t>37</a:t>
            </a:fld>
            <a:endParaRPr lang="en-US" altLang="en-US">
              <a:solidFill>
                <a:srgbClr val="000000"/>
              </a:solidFill>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22996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EA111450-6003-4878-BC99-FEC59A12EC69}" type="slidenum">
              <a:rPr kumimoji="0" lang="en-US" altLang="en-US" sz="18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2579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D63D72E3-FC8A-423A-A188-D87A234A4AF1}" type="slidenum">
              <a:rPr lang="en-US" altLang="en-US" smtClean="0">
                <a:solidFill>
                  <a:srgbClr val="000000"/>
                </a:solidFill>
                <a:latin typeface="Times New Roman" panose="02020603050405020304" pitchFamily="18" charset="0"/>
              </a:rPr>
              <a:pPr/>
              <a:t>38</a:t>
            </a:fld>
            <a:endParaRPr lang="en-US" altLang="en-US">
              <a:solidFill>
                <a:srgbClr val="000000"/>
              </a:solidFill>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484088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C3102310-77C6-4A7C-98C9-C6BD2D51210B}" type="slidenum">
              <a:rPr lang="en-US" altLang="en-US" smtClean="0">
                <a:solidFill>
                  <a:srgbClr val="000000"/>
                </a:solidFill>
                <a:latin typeface="Times New Roman" panose="02020603050405020304" pitchFamily="18" charset="0"/>
              </a:rPr>
              <a:pPr/>
              <a:t>39</a:t>
            </a:fld>
            <a:endParaRPr lang="en-US" altLang="en-US">
              <a:solidFill>
                <a:srgbClr val="000000"/>
              </a:solidFill>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z="1000" dirty="0"/>
          </a:p>
        </p:txBody>
      </p:sp>
    </p:spTree>
    <p:extLst>
      <p:ext uri="{BB962C8B-B14F-4D97-AF65-F5344CB8AC3E}">
        <p14:creationId xmlns:p14="http://schemas.microsoft.com/office/powerpoint/2010/main" val="1076148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E65AB5DB-4483-4881-A8D0-955F66F4763A}" type="slidenum">
              <a:rPr lang="en-US" altLang="en-US" smtClean="0">
                <a:solidFill>
                  <a:srgbClr val="000000"/>
                </a:solidFill>
                <a:latin typeface="Times New Roman" panose="02020603050405020304" pitchFamily="18" charset="0"/>
              </a:rPr>
              <a:pPr/>
              <a:t>40</a:t>
            </a:fld>
            <a:endParaRPr lang="en-US" altLang="en-US">
              <a:solidFill>
                <a:srgbClr val="000000"/>
              </a:solidFil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27100" y="4501701"/>
            <a:ext cx="5100638" cy="426562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1206024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A303BFB8-1670-4450-8E03-B123D78EC5EC}" type="slidenum">
              <a:rPr lang="en-US" altLang="en-US" smtClean="0">
                <a:solidFill>
                  <a:srgbClr val="000000"/>
                </a:solidFill>
                <a:latin typeface="Times New Roman" panose="02020603050405020304" pitchFamily="18" charset="0"/>
              </a:rPr>
              <a:pPr/>
              <a:t>41</a:t>
            </a:fld>
            <a:endParaRPr lang="en-US" altLang="en-US">
              <a:solidFill>
                <a:srgbClr val="000000"/>
              </a:solidFill>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27100" y="4501701"/>
            <a:ext cx="5100638" cy="426562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4078424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A28B2459-486C-48B3-813E-D5CB88BC8021}" type="slidenum">
              <a:rPr lang="en-US" altLang="en-US" smtClean="0">
                <a:solidFill>
                  <a:srgbClr val="000000"/>
                </a:solidFill>
                <a:latin typeface="Times New Roman" panose="02020603050405020304" pitchFamily="18" charset="0"/>
              </a:rPr>
              <a:pPr/>
              <a:t>42</a:t>
            </a:fld>
            <a:endParaRPr lang="en-US" altLang="en-US">
              <a:solidFill>
                <a:srgbClr val="000000"/>
              </a:solidFill>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3260976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B26283A5-B12C-4600-96CF-8CDA56851B54}" type="slidenum">
              <a:rPr lang="en-US" altLang="en-US" smtClean="0">
                <a:solidFill>
                  <a:srgbClr val="000000"/>
                </a:solidFill>
                <a:latin typeface="Times New Roman" panose="02020603050405020304" pitchFamily="18" charset="0"/>
              </a:rPr>
              <a:pPr/>
              <a:t>43</a:t>
            </a:fld>
            <a:endParaRPr lang="en-US" altLang="en-US">
              <a:solidFill>
                <a:srgbClr val="000000"/>
              </a:solidFill>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27100" y="4501701"/>
            <a:ext cx="5100638" cy="426562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2918964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583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B0749C9-EEA5-421D-8D3E-5343F81D5000}" type="slidenum">
              <a:rPr lang="en-US" altLang="en-US" smtClean="0">
                <a:solidFill>
                  <a:srgbClr val="000000"/>
                </a:solidFill>
                <a:latin typeface="Times New Roman" panose="02020603050405020304" pitchFamily="18" charset="0"/>
              </a:rPr>
              <a:pPr/>
              <a:t>44</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90153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1665F9CD-E35F-4DA8-A533-D68E1F048B3B}" type="slidenum">
              <a:rPr lang="en-US" altLang="en-US" smtClean="0">
                <a:solidFill>
                  <a:srgbClr val="000000"/>
                </a:solidFill>
                <a:latin typeface="Times New Roman" panose="02020603050405020304" pitchFamily="18" charset="0"/>
              </a:rPr>
              <a:pPr/>
              <a:t>45</a:t>
            </a:fld>
            <a:endParaRPr lang="en-US" altLang="en-US">
              <a:solidFill>
                <a:srgbClr val="000000"/>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27100" y="4501701"/>
            <a:ext cx="5100638" cy="426562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1919436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4AA113E-D136-40DD-8D4C-A9BC716A9F72}" type="slidenum">
              <a:rPr lang="en-US" altLang="en-US" smtClean="0">
                <a:solidFill>
                  <a:srgbClr val="000000"/>
                </a:solidFill>
                <a:latin typeface="Times New Roman" panose="02020603050405020304" pitchFamily="18" charset="0"/>
              </a:rPr>
              <a:pPr/>
              <a:t>46</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3055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nSpc>
                <a:spcPct val="90000"/>
              </a:lnSpc>
            </a:pPr>
            <a:endParaRPr lang="en-US" altLang="en-US" sz="1000" dirty="0"/>
          </a:p>
        </p:txBody>
      </p:sp>
    </p:spTree>
    <p:extLst>
      <p:ext uri="{BB962C8B-B14F-4D97-AF65-F5344CB8AC3E}">
        <p14:creationId xmlns:p14="http://schemas.microsoft.com/office/powerpoint/2010/main" val="12101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577D486-0031-4B86-A026-5EAC4A49D447}" type="slidenum">
              <a:rPr kumimoji="0" lang="en-US" altLang="en-US" sz="18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a:ln>
                <a:noFill/>
              </a:ln>
              <a:solidFill>
                <a:prstClr val="black"/>
              </a:solidFill>
              <a:effectLst/>
              <a:uLnTx/>
              <a:uFillTx/>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72377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z="1000" dirty="0"/>
          </a:p>
        </p:txBody>
      </p:sp>
    </p:spTree>
    <p:extLst>
      <p:ext uri="{BB962C8B-B14F-4D97-AF65-F5344CB8AC3E}">
        <p14:creationId xmlns:p14="http://schemas.microsoft.com/office/powerpoint/2010/main" val="871704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2610434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nSpc>
                <a:spcPct val="80000"/>
              </a:lnSpc>
            </a:pPr>
            <a:endParaRPr lang="en-US" altLang="en-US" sz="1000" dirty="0"/>
          </a:p>
        </p:txBody>
      </p:sp>
    </p:spTree>
    <p:extLst>
      <p:ext uri="{BB962C8B-B14F-4D97-AF65-F5344CB8AC3E}">
        <p14:creationId xmlns:p14="http://schemas.microsoft.com/office/powerpoint/2010/main" val="1212453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nSpc>
                <a:spcPct val="90000"/>
              </a:lnSpc>
            </a:pPr>
            <a:endParaRPr lang="en-US" altLang="en-US" sz="1000" dirty="0"/>
          </a:p>
        </p:txBody>
      </p:sp>
    </p:spTree>
    <p:extLst>
      <p:ext uri="{BB962C8B-B14F-4D97-AF65-F5344CB8AC3E}">
        <p14:creationId xmlns:p14="http://schemas.microsoft.com/office/powerpoint/2010/main" val="443141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1266928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C2C43324-D81D-46EB-AED4-4F9EBC4D4F27}" type="slidenum">
              <a:rPr lang="en-US" altLang="en-US" smtClean="0">
                <a:solidFill>
                  <a:srgbClr val="000000"/>
                </a:solidFill>
                <a:latin typeface="Times New Roman" panose="02020603050405020304" pitchFamily="18" charset="0"/>
              </a:rPr>
              <a:pPr/>
              <a:t>54</a:t>
            </a:fld>
            <a:endParaRPr lang="en-US" altLang="en-US">
              <a:solidFill>
                <a:srgbClr val="0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2920952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213A9FD9-13BE-460A-A813-0504FFA60938}" type="slidenum">
              <a:rPr lang="en-US" altLang="en-US" smtClean="0">
                <a:solidFill>
                  <a:srgbClr val="000000"/>
                </a:solidFill>
                <a:latin typeface="Times New Roman" panose="02020603050405020304" pitchFamily="18" charset="0"/>
              </a:rPr>
              <a:pPr/>
              <a:t>55</a:t>
            </a:fld>
            <a:endParaRPr lang="en-US" altLang="en-US">
              <a:solidFill>
                <a:srgbClr val="000000"/>
              </a:solidFill>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nSpc>
                <a:spcPct val="90000"/>
              </a:lnSpc>
            </a:pPr>
            <a:endParaRPr lang="en-US" altLang="en-US" dirty="0"/>
          </a:p>
        </p:txBody>
      </p:sp>
    </p:spTree>
    <p:extLst>
      <p:ext uri="{BB962C8B-B14F-4D97-AF65-F5344CB8AC3E}">
        <p14:creationId xmlns:p14="http://schemas.microsoft.com/office/powerpoint/2010/main" val="2517821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54063" indent="-288925">
              <a:defRPr>
                <a:solidFill>
                  <a:schemeClr val="tx1"/>
                </a:solidFill>
                <a:latin typeface="Tahoma" panose="020B0604030504040204" pitchFamily="34" charset="0"/>
              </a:defRPr>
            </a:lvl2pPr>
            <a:lvl3pPr marL="1160463" indent="-231775">
              <a:defRPr>
                <a:solidFill>
                  <a:schemeClr val="tx1"/>
                </a:solidFill>
                <a:latin typeface="Tahoma" panose="020B0604030504040204" pitchFamily="34" charset="0"/>
              </a:defRPr>
            </a:lvl3pPr>
            <a:lvl4pPr marL="1625600" indent="-231775">
              <a:defRPr>
                <a:solidFill>
                  <a:schemeClr val="tx1"/>
                </a:solidFill>
                <a:latin typeface="Tahoma" panose="020B0604030504040204" pitchFamily="34" charset="0"/>
              </a:defRPr>
            </a:lvl4pPr>
            <a:lvl5pPr marL="2089150" indent="-231775">
              <a:defRPr>
                <a:solidFill>
                  <a:schemeClr val="tx1"/>
                </a:solidFill>
                <a:latin typeface="Tahoma" panose="020B0604030504040204" pitchFamily="34" charset="0"/>
              </a:defRPr>
            </a:lvl5pPr>
            <a:lvl6pPr marL="2546350" indent="-231775" eaLnBrk="0" fontAlgn="base" hangingPunct="0">
              <a:spcBef>
                <a:spcPct val="0"/>
              </a:spcBef>
              <a:spcAft>
                <a:spcPct val="0"/>
              </a:spcAft>
              <a:defRPr>
                <a:solidFill>
                  <a:schemeClr val="tx1"/>
                </a:solidFill>
                <a:latin typeface="Tahoma" panose="020B0604030504040204" pitchFamily="34" charset="0"/>
              </a:defRPr>
            </a:lvl6pPr>
            <a:lvl7pPr marL="3003550" indent="-231775" eaLnBrk="0" fontAlgn="base" hangingPunct="0">
              <a:spcBef>
                <a:spcPct val="0"/>
              </a:spcBef>
              <a:spcAft>
                <a:spcPct val="0"/>
              </a:spcAft>
              <a:defRPr>
                <a:solidFill>
                  <a:schemeClr val="tx1"/>
                </a:solidFill>
                <a:latin typeface="Tahoma" panose="020B0604030504040204" pitchFamily="34" charset="0"/>
              </a:defRPr>
            </a:lvl7pPr>
            <a:lvl8pPr marL="3460750" indent="-231775" eaLnBrk="0" fontAlgn="base" hangingPunct="0">
              <a:spcBef>
                <a:spcPct val="0"/>
              </a:spcBef>
              <a:spcAft>
                <a:spcPct val="0"/>
              </a:spcAft>
              <a:defRPr>
                <a:solidFill>
                  <a:schemeClr val="tx1"/>
                </a:solidFill>
                <a:latin typeface="Tahoma" panose="020B0604030504040204" pitchFamily="34" charset="0"/>
              </a:defRPr>
            </a:lvl8pPr>
            <a:lvl9pPr marL="3917950" indent="-231775" eaLnBrk="0" fontAlgn="base" hangingPunct="0">
              <a:spcBef>
                <a:spcPct val="0"/>
              </a:spcBef>
              <a:spcAft>
                <a:spcPct val="0"/>
              </a:spcAft>
              <a:defRPr>
                <a:solidFill>
                  <a:schemeClr val="tx1"/>
                </a:solidFill>
                <a:latin typeface="Tahoma" panose="020B0604030504040204" pitchFamily="34" charset="0"/>
              </a:defRPr>
            </a:lvl9pPr>
          </a:lstStyle>
          <a:p>
            <a:fld id="{1797E80F-7323-427A-A1CA-293A26A42AD6}" type="slidenum">
              <a:rPr lang="en-US" altLang="en-US" smtClean="0">
                <a:solidFill>
                  <a:srgbClr val="000000"/>
                </a:solidFill>
                <a:latin typeface="Times New Roman" panose="02020603050405020304" pitchFamily="18" charset="0"/>
              </a:rPr>
              <a:pPr/>
              <a:t>56</a:t>
            </a:fld>
            <a:endParaRPr lang="en-US" altLang="en-US">
              <a:solidFill>
                <a:srgbClr val="000000"/>
              </a:solidFill>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2416459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89F885-338A-4C99-8360-C0235C370D0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19519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651B208E-25D5-4F33-B222-E9FB86EC9033}" type="slidenum">
              <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299228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07CE594-171C-4D16-A1A8-89818BD5923F}" type="slidenum">
              <a:rPr lang="en-US" altLang="en-US" smtClean="0">
                <a:solidFill>
                  <a:srgbClr val="000000"/>
                </a:solidFill>
                <a:latin typeface="Times New Roman" panose="02020603050405020304" pitchFamily="18" charset="0"/>
              </a:rPr>
              <a:pPr/>
              <a:t>5</a:t>
            </a:fld>
            <a:endParaRPr lang="en-US" altLang="en-US">
              <a:solidFill>
                <a:srgbClr val="000000"/>
              </a:solidFill>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02733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911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38D88EA-1B26-492C-BE6D-DBEA6083F1B4}" type="slidenum">
              <a:rPr lang="en-US" altLang="en-US" smtClean="0">
                <a:solidFill>
                  <a:srgbClr val="000000"/>
                </a:solidFill>
                <a:latin typeface="Times New Roman" panose="02020603050405020304" pitchFamily="18" charset="0"/>
              </a:rPr>
              <a:pPr/>
              <a:t>60</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32297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5060" indent="-290408">
              <a:defRPr>
                <a:solidFill>
                  <a:schemeClr val="tx1"/>
                </a:solidFill>
                <a:latin typeface="Verdana" panose="020B0604030504040204" pitchFamily="34" charset="0"/>
              </a:defRPr>
            </a:lvl2pPr>
            <a:lvl3pPr marL="1161631" indent="-232326">
              <a:defRPr>
                <a:solidFill>
                  <a:schemeClr val="tx1"/>
                </a:solidFill>
                <a:latin typeface="Verdana" panose="020B0604030504040204" pitchFamily="34" charset="0"/>
              </a:defRPr>
            </a:lvl3pPr>
            <a:lvl4pPr marL="1626283" indent="-232326">
              <a:defRPr>
                <a:solidFill>
                  <a:schemeClr val="tx1"/>
                </a:solidFill>
                <a:latin typeface="Verdana" panose="020B0604030504040204" pitchFamily="34" charset="0"/>
              </a:defRPr>
            </a:lvl4pPr>
            <a:lvl5pPr marL="2090936" indent="-232326">
              <a:defRPr>
                <a:solidFill>
                  <a:schemeClr val="tx1"/>
                </a:solidFill>
                <a:latin typeface="Verdana" panose="020B0604030504040204" pitchFamily="34" charset="0"/>
              </a:defRPr>
            </a:lvl5pPr>
            <a:lvl6pPr marL="2555588" indent="-232326" eaLnBrk="0" fontAlgn="base" hangingPunct="0">
              <a:spcBef>
                <a:spcPct val="0"/>
              </a:spcBef>
              <a:spcAft>
                <a:spcPct val="0"/>
              </a:spcAft>
              <a:defRPr>
                <a:solidFill>
                  <a:schemeClr val="tx1"/>
                </a:solidFill>
                <a:latin typeface="Verdana" panose="020B0604030504040204" pitchFamily="34" charset="0"/>
              </a:defRPr>
            </a:lvl6pPr>
            <a:lvl7pPr marL="3020240" indent="-232326" eaLnBrk="0" fontAlgn="base" hangingPunct="0">
              <a:spcBef>
                <a:spcPct val="0"/>
              </a:spcBef>
              <a:spcAft>
                <a:spcPct val="0"/>
              </a:spcAft>
              <a:defRPr>
                <a:solidFill>
                  <a:schemeClr val="tx1"/>
                </a:solidFill>
                <a:latin typeface="Verdana" panose="020B0604030504040204" pitchFamily="34" charset="0"/>
              </a:defRPr>
            </a:lvl7pPr>
            <a:lvl8pPr marL="3484893" indent="-232326" eaLnBrk="0" fontAlgn="base" hangingPunct="0">
              <a:spcBef>
                <a:spcPct val="0"/>
              </a:spcBef>
              <a:spcAft>
                <a:spcPct val="0"/>
              </a:spcAft>
              <a:defRPr>
                <a:solidFill>
                  <a:schemeClr val="tx1"/>
                </a:solidFill>
                <a:latin typeface="Verdana" panose="020B0604030504040204" pitchFamily="34" charset="0"/>
              </a:defRPr>
            </a:lvl8pPr>
            <a:lvl9pPr marL="3949545" indent="-232326" eaLnBrk="0" fontAlgn="base" hangingPunct="0">
              <a:spcBef>
                <a:spcPct val="0"/>
              </a:spcBef>
              <a:spcAft>
                <a:spcPct val="0"/>
              </a:spcAft>
              <a:defRPr>
                <a:solidFill>
                  <a:schemeClr val="tx1"/>
                </a:solidFill>
                <a:latin typeface="Verdana" panose="020B0604030504040204" pitchFamily="34" charset="0"/>
              </a:defRPr>
            </a:lvl9pPr>
          </a:lstStyle>
          <a:p>
            <a:fld id="{700CAC02-7B2B-45F5-99F2-8DABCA1C840A}" type="slidenum">
              <a:rPr lang="en-US" altLang="en-US" smtClean="0">
                <a:solidFill>
                  <a:srgbClr val="000000"/>
                </a:solidFill>
                <a:latin typeface="Times New Roman" panose="02020603050405020304" pitchFamily="18" charset="0"/>
              </a:rPr>
              <a:pPr/>
              <a:t>62</a:t>
            </a:fld>
            <a:endParaRPr lang="en-US" altLang="en-US">
              <a:solidFill>
                <a:srgbClr val="000000"/>
              </a:solidFill>
              <a:latin typeface="Times New Roman" panose="02020603050405020304"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07723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555D449-B875-4B8D-8E66-224D27E54C9A}" type="slidenum">
              <a:rPr kumimoji="0" lang="en-US" sz="1800" b="0" i="0" u="none" strike="noStrike" kern="0" cap="none" spc="0" normalizeH="0" baseline="0" noProof="0" smtClean="0">
                <a:ln>
                  <a:noFill/>
                </a:ln>
                <a:solidFill>
                  <a:prstClr val="black"/>
                </a:solidFill>
                <a:effectLst/>
                <a:uLnTx/>
                <a:uFillTx/>
                <a:latin typeface="Franklin Gothic Medium"/>
              </a:rPr>
              <a:pPr marL="0" marR="0" lvl="0" indent="0" defTabSz="914400" eaLnBrk="1" fontAlgn="auto" latinLnBrk="0" hangingPunct="1">
                <a:lnSpc>
                  <a:spcPct val="100000"/>
                </a:lnSpc>
                <a:spcBef>
                  <a:spcPts val="0"/>
                </a:spcBef>
                <a:spcAft>
                  <a:spcPts val="0"/>
                </a:spcAft>
                <a:buClrTx/>
                <a:buSzTx/>
                <a:buFontTx/>
                <a:buNone/>
                <a:tabLst/>
                <a:defRPr/>
              </a:pPr>
              <a:t>69</a:t>
            </a:fld>
            <a:endParaRPr kumimoji="0" lang="en-US" sz="1800" b="0" i="0" u="none" strike="noStrike" kern="0" cap="none" spc="0" normalizeH="0" baseline="0" noProof="0">
              <a:ln>
                <a:noFill/>
              </a:ln>
              <a:solidFill>
                <a:prstClr val="black"/>
              </a:solidFill>
              <a:effectLst/>
              <a:uLnTx/>
              <a:uFillTx/>
              <a:latin typeface="Franklin Gothic Medium"/>
            </a:endParaRPr>
          </a:p>
        </p:txBody>
      </p:sp>
    </p:spTree>
    <p:extLst>
      <p:ext uri="{BB962C8B-B14F-4D97-AF65-F5344CB8AC3E}">
        <p14:creationId xmlns:p14="http://schemas.microsoft.com/office/powerpoint/2010/main" val="31296676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6C0209A7-B1CA-4E68-BA19-A393C51E1531}" type="slidenum">
              <a:rPr kumimoji="0" lang="en-US" altLang="en-US" sz="18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71</a:t>
            </a:fld>
            <a:endParaRPr kumimoji="0" lang="en-US" altLang="en-US" sz="1800" b="0" i="0" u="none" strike="noStrike" kern="0" cap="none" spc="0" normalizeH="0" baseline="0" noProof="0">
              <a:ln>
                <a:noFill/>
              </a:ln>
              <a:solidFill>
                <a:prstClr val="black"/>
              </a:solidFill>
              <a:effectLst/>
              <a:uLnTx/>
              <a:uFillTx/>
              <a:latin typeface="Times New Roman"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353529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solidFill>
                  <a:prstClr val="black"/>
                </a:solidFill>
                <a:latin typeface="Franklin Gothic Medium"/>
              </a:rPr>
              <a:pPr/>
              <a:t>73</a:t>
            </a:fld>
            <a:endParaRPr lang="en-US">
              <a:solidFill>
                <a:prstClr val="black"/>
              </a:solidFill>
              <a:latin typeface="Franklin Gothic Medium"/>
            </a:endParaRPr>
          </a:p>
        </p:txBody>
      </p:sp>
    </p:spTree>
    <p:extLst>
      <p:ext uri="{BB962C8B-B14F-4D97-AF65-F5344CB8AC3E}">
        <p14:creationId xmlns:p14="http://schemas.microsoft.com/office/powerpoint/2010/main" val="662561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55D449-B875-4B8D-8E66-224D27E54C9A}" type="slidenum">
              <a:rPr lang="en-US" smtClean="0">
                <a:solidFill>
                  <a:prstClr val="black"/>
                </a:solidFill>
                <a:latin typeface="Franklin Gothic Medium"/>
              </a:rPr>
              <a:pPr/>
              <a:t>74</a:t>
            </a:fld>
            <a:endParaRPr lang="en-US">
              <a:solidFill>
                <a:prstClr val="black"/>
              </a:solidFill>
              <a:latin typeface="Franklin Gothic Medium"/>
            </a:endParaRPr>
          </a:p>
        </p:txBody>
      </p:sp>
    </p:spTree>
    <p:extLst>
      <p:ext uri="{BB962C8B-B14F-4D97-AF65-F5344CB8AC3E}">
        <p14:creationId xmlns:p14="http://schemas.microsoft.com/office/powerpoint/2010/main" val="1930731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555D449-B875-4B8D-8E66-224D27E54C9A}" type="slidenum">
              <a:rPr lang="en-US" smtClean="0">
                <a:solidFill>
                  <a:prstClr val="black"/>
                </a:solidFill>
                <a:latin typeface="Franklin Gothic Medium"/>
              </a:rPr>
              <a:pPr/>
              <a:t>75</a:t>
            </a:fld>
            <a:endParaRPr lang="en-US">
              <a:solidFill>
                <a:prstClr val="black"/>
              </a:solidFill>
              <a:latin typeface="Franklin Gothic Medium"/>
            </a:endParaRPr>
          </a:p>
        </p:txBody>
      </p:sp>
    </p:spTree>
    <p:extLst>
      <p:ext uri="{BB962C8B-B14F-4D97-AF65-F5344CB8AC3E}">
        <p14:creationId xmlns:p14="http://schemas.microsoft.com/office/powerpoint/2010/main" val="1722697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94011-4C15-447E-9C11-29E5757DACD3}" type="slidenum">
              <a:rPr lang="en-US" smtClean="0"/>
              <a:t>83</a:t>
            </a:fld>
            <a:endParaRPr lang="en-US"/>
          </a:p>
        </p:txBody>
      </p:sp>
    </p:spTree>
    <p:extLst>
      <p:ext uri="{BB962C8B-B14F-4D97-AF65-F5344CB8AC3E}">
        <p14:creationId xmlns:p14="http://schemas.microsoft.com/office/powerpoint/2010/main" val="11673706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94011-4C15-447E-9C11-29E5757DACD3}" type="slidenum">
              <a:rPr lang="en-US" smtClean="0"/>
              <a:t>85</a:t>
            </a:fld>
            <a:endParaRPr lang="en-US"/>
          </a:p>
        </p:txBody>
      </p:sp>
    </p:spTree>
    <p:extLst>
      <p:ext uri="{BB962C8B-B14F-4D97-AF65-F5344CB8AC3E}">
        <p14:creationId xmlns:p14="http://schemas.microsoft.com/office/powerpoint/2010/main" val="450113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555D449-B875-4B8D-8E66-224D27E54C9A}" type="slidenum">
              <a:rPr lang="en-US" smtClean="0">
                <a:solidFill>
                  <a:prstClr val="black"/>
                </a:solidFill>
                <a:latin typeface="Franklin Gothic Medium"/>
              </a:rPr>
              <a:pPr/>
              <a:t>90</a:t>
            </a:fld>
            <a:endParaRPr lang="en-US">
              <a:solidFill>
                <a:prstClr val="black"/>
              </a:solidFill>
              <a:latin typeface="Franklin Gothic Medium"/>
            </a:endParaRPr>
          </a:p>
        </p:txBody>
      </p:sp>
    </p:spTree>
    <p:extLst>
      <p:ext uri="{BB962C8B-B14F-4D97-AF65-F5344CB8AC3E}">
        <p14:creationId xmlns:p14="http://schemas.microsoft.com/office/powerpoint/2010/main" val="169654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5433CD0E-7B92-4EEE-B03D-C47107247CED}" type="slidenum">
              <a:rPr kumimoji="0" lang="en-US" sz="18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prstClr val="black"/>
              </a:solidFill>
              <a:effectLst/>
              <a:uLnTx/>
              <a:uFillTx/>
              <a:latin typeface="Times New Roman" pitchFamily="18" charset="0"/>
            </a:endParaRPr>
          </a:p>
        </p:txBody>
      </p:sp>
      <p:sp>
        <p:nvSpPr>
          <p:cNvPr id="551939" name="Rectangle 2"/>
          <p:cNvSpPr>
            <a:spLocks noGrp="1" noRot="1" noChangeAspect="1" noChangeArrowheads="1" noTextEdit="1"/>
          </p:cNvSpPr>
          <p:nvPr>
            <p:ph type="sldImg"/>
          </p:nvPr>
        </p:nvSpPr>
        <p:spPr>
          <a:ln/>
        </p:spPr>
      </p:sp>
      <p:sp>
        <p:nvSpPr>
          <p:cNvPr id="551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870831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E4B6CBD9-6015-4600-ACB9-871D3786979E}" type="slidenum">
              <a:rPr lang="en-US" altLang="en-US" smtClean="0">
                <a:solidFill>
                  <a:srgbClr val="000000"/>
                </a:solidFill>
                <a:latin typeface="Times New Roman" panose="02020603050405020304" pitchFamily="18" charset="0"/>
              </a:rPr>
              <a:pPr/>
              <a:t>94</a:t>
            </a:fld>
            <a:endParaRPr lang="en-US" altLang="en-US">
              <a:solidFill>
                <a:srgbClr val="000000"/>
              </a:solidFill>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5251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993AB0FB-45F5-4945-8078-D216750E9B07}" type="slidenum">
              <a:rPr lang="en-US" altLang="en-US" smtClean="0">
                <a:solidFill>
                  <a:srgbClr val="000000"/>
                </a:solidFill>
                <a:latin typeface="Times New Roman" panose="02020603050405020304" pitchFamily="18" charset="0"/>
              </a:rPr>
              <a:pPr/>
              <a:t>95</a:t>
            </a:fld>
            <a:endParaRPr lang="en-US" altLang="en-US">
              <a:solidFill>
                <a:srgbClr val="000000"/>
              </a:solidFill>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38958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9DE96506-82BF-4500-89D7-54B252A9BC34}" type="slidenum">
              <a:rPr lang="en-US" altLang="en-US" smtClean="0">
                <a:solidFill>
                  <a:srgbClr val="000000"/>
                </a:solidFill>
                <a:latin typeface="Times New Roman" panose="02020603050405020304" pitchFamily="18" charset="0"/>
              </a:rPr>
              <a:pPr/>
              <a:t>97</a:t>
            </a:fld>
            <a:endParaRPr lang="en-US" altLang="en-US">
              <a:solidFill>
                <a:srgbClr val="000000"/>
              </a:solidFill>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59479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2D8C95C4-8A3C-4127-A87C-57FB52E6E4A0}" type="slidenum">
              <a:rPr lang="en-US" altLang="en-US" smtClean="0">
                <a:solidFill>
                  <a:srgbClr val="000000"/>
                </a:solidFill>
                <a:latin typeface="Times New Roman" panose="02020603050405020304" pitchFamily="18" charset="0"/>
              </a:rPr>
              <a:pPr/>
              <a:t>98</a:t>
            </a:fld>
            <a:endParaRPr lang="en-US" altLang="en-US">
              <a:solidFill>
                <a:srgbClr val="000000"/>
              </a:solidFill>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789758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3EAF0A23-8142-4450-AEFD-CE94E21A1070}" type="slidenum">
              <a:rPr lang="en-US" altLang="en-US" smtClean="0">
                <a:solidFill>
                  <a:srgbClr val="000000"/>
                </a:solidFill>
                <a:latin typeface="Times New Roman" panose="02020603050405020304" pitchFamily="18" charset="0"/>
              </a:rPr>
              <a:pPr/>
              <a:t>99</a:t>
            </a:fld>
            <a:endParaRPr lang="en-US" altLang="en-US">
              <a:solidFill>
                <a:srgbClr val="000000"/>
              </a:solidFill>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752521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AFF80174-7124-4B7D-957A-9F259C2292C2}" type="slidenum">
              <a:rPr lang="en-US" altLang="en-US" smtClean="0">
                <a:solidFill>
                  <a:srgbClr val="000000"/>
                </a:solidFill>
                <a:latin typeface="Times New Roman" panose="02020603050405020304" pitchFamily="18" charset="0"/>
              </a:rPr>
              <a:pPr/>
              <a:t>100</a:t>
            </a:fld>
            <a:endParaRPr lang="en-US" altLang="en-US">
              <a:solidFill>
                <a:srgbClr val="000000"/>
              </a:solidFill>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96595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48DFA743-9795-432E-9FBF-B3E5CD3BD9D8}" type="slidenum">
              <a:rPr lang="en-US" altLang="en-US" smtClean="0">
                <a:solidFill>
                  <a:srgbClr val="000000"/>
                </a:solidFill>
                <a:latin typeface="Times New Roman" panose="02020603050405020304" pitchFamily="18" charset="0"/>
              </a:rPr>
              <a:pPr/>
              <a:t>101</a:t>
            </a:fld>
            <a:endParaRPr lang="en-US" altLang="en-US">
              <a:solidFill>
                <a:srgbClr val="000000"/>
              </a:solidFill>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679314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330A4053-016A-4109-B609-023837784CF2}" type="slidenum">
              <a:rPr lang="en-US" altLang="en-US" smtClean="0">
                <a:solidFill>
                  <a:srgbClr val="000000"/>
                </a:solidFill>
                <a:latin typeface="Times New Roman" panose="02020603050405020304" pitchFamily="18" charset="0"/>
              </a:rPr>
              <a:pPr/>
              <a:t>102</a:t>
            </a:fld>
            <a:endParaRPr lang="en-US" altLang="en-US">
              <a:solidFill>
                <a:srgbClr val="000000"/>
              </a:solidFill>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5111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7E3EDCD9-F20A-4871-AEEA-946A77935D16}" type="slidenum">
              <a:rPr lang="en-US" altLang="en-US" smtClean="0">
                <a:solidFill>
                  <a:srgbClr val="000000"/>
                </a:solidFill>
                <a:latin typeface="Times New Roman" panose="02020603050405020304" pitchFamily="18" charset="0"/>
              </a:rPr>
              <a:pPr/>
              <a:t>103</a:t>
            </a:fld>
            <a:endParaRPr lang="en-US" altLang="en-US">
              <a:solidFill>
                <a:srgbClr val="000000"/>
              </a:solidFill>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259502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174B6485-4C82-4A72-B5A7-36F9F8E88C4F}" type="slidenum">
              <a:rPr lang="en-US" altLang="en-US" smtClean="0">
                <a:solidFill>
                  <a:srgbClr val="000000"/>
                </a:solidFill>
                <a:latin typeface="Times New Roman" panose="02020603050405020304" pitchFamily="18" charset="0"/>
              </a:rPr>
              <a:pPr/>
              <a:t>104</a:t>
            </a:fld>
            <a:endParaRPr lang="en-US" altLang="en-US">
              <a:solidFill>
                <a:srgbClr val="000000"/>
              </a:solidFill>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9112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C1F7CEF-414F-4AB5-B338-C52E40B526AA}" type="slidenum">
              <a:rPr lang="en-US" altLang="en-US" smtClean="0">
                <a:solidFill>
                  <a:srgbClr val="000000"/>
                </a:solidFill>
                <a:latin typeface="Times New Roman" panose="02020603050405020304" pitchFamily="18" charset="0"/>
              </a:rPr>
              <a:pPr/>
              <a:t>12</a:t>
            </a:fld>
            <a:endParaRPr lang="en-US" altLang="en-US">
              <a:solidFill>
                <a:srgbClr val="000000"/>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335912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54063" indent="-288925">
              <a:defRPr>
                <a:solidFill>
                  <a:schemeClr val="tx1"/>
                </a:solidFill>
                <a:latin typeface="Verdana" panose="020B0604030504040204" pitchFamily="34" charset="0"/>
              </a:defRPr>
            </a:lvl2pPr>
            <a:lvl3pPr marL="1160463" indent="-231775">
              <a:defRPr>
                <a:solidFill>
                  <a:schemeClr val="tx1"/>
                </a:solidFill>
                <a:latin typeface="Verdana" panose="020B0604030504040204" pitchFamily="34" charset="0"/>
              </a:defRPr>
            </a:lvl3pPr>
            <a:lvl4pPr marL="1625600" indent="-231775">
              <a:defRPr>
                <a:solidFill>
                  <a:schemeClr val="tx1"/>
                </a:solidFill>
                <a:latin typeface="Verdana" panose="020B0604030504040204" pitchFamily="34" charset="0"/>
              </a:defRPr>
            </a:lvl4pPr>
            <a:lvl5pPr marL="2090738" indent="-231775">
              <a:defRPr>
                <a:solidFill>
                  <a:schemeClr val="tx1"/>
                </a:solidFill>
                <a:latin typeface="Verdana" panose="020B0604030504040204" pitchFamily="34" charset="0"/>
              </a:defRPr>
            </a:lvl5pPr>
            <a:lvl6pPr marL="2547938" indent="-231775" eaLnBrk="0" fontAlgn="base" hangingPunct="0">
              <a:spcBef>
                <a:spcPct val="0"/>
              </a:spcBef>
              <a:spcAft>
                <a:spcPct val="0"/>
              </a:spcAft>
              <a:defRPr>
                <a:solidFill>
                  <a:schemeClr val="tx1"/>
                </a:solidFill>
                <a:latin typeface="Verdana" panose="020B0604030504040204" pitchFamily="34" charset="0"/>
              </a:defRPr>
            </a:lvl6pPr>
            <a:lvl7pPr marL="3005138" indent="-231775" eaLnBrk="0" fontAlgn="base" hangingPunct="0">
              <a:spcBef>
                <a:spcPct val="0"/>
              </a:spcBef>
              <a:spcAft>
                <a:spcPct val="0"/>
              </a:spcAft>
              <a:defRPr>
                <a:solidFill>
                  <a:schemeClr val="tx1"/>
                </a:solidFill>
                <a:latin typeface="Verdana" panose="020B0604030504040204" pitchFamily="34" charset="0"/>
              </a:defRPr>
            </a:lvl7pPr>
            <a:lvl8pPr marL="3462338" indent="-231775" eaLnBrk="0" fontAlgn="base" hangingPunct="0">
              <a:spcBef>
                <a:spcPct val="0"/>
              </a:spcBef>
              <a:spcAft>
                <a:spcPct val="0"/>
              </a:spcAft>
              <a:defRPr>
                <a:solidFill>
                  <a:schemeClr val="tx1"/>
                </a:solidFill>
                <a:latin typeface="Verdana" panose="020B0604030504040204" pitchFamily="34" charset="0"/>
              </a:defRPr>
            </a:lvl8pPr>
            <a:lvl9pPr marL="3919538" indent="-231775" eaLnBrk="0" fontAlgn="base" hangingPunct="0">
              <a:spcBef>
                <a:spcPct val="0"/>
              </a:spcBef>
              <a:spcAft>
                <a:spcPct val="0"/>
              </a:spcAft>
              <a:defRPr>
                <a:solidFill>
                  <a:schemeClr val="tx1"/>
                </a:solidFill>
                <a:latin typeface="Verdana" panose="020B0604030504040204" pitchFamily="34" charset="0"/>
              </a:defRPr>
            </a:lvl9pPr>
          </a:lstStyle>
          <a:p>
            <a:fld id="{67B4F547-9EDE-4A57-9472-A87F671DA148}" type="slidenum">
              <a:rPr lang="en-US" altLang="en-US" smtClean="0">
                <a:solidFill>
                  <a:srgbClr val="000000"/>
                </a:solidFill>
                <a:latin typeface="Times New Roman" panose="02020603050405020304" pitchFamily="18" charset="0"/>
              </a:rPr>
              <a:pPr/>
              <a:t>106</a:t>
            </a:fld>
            <a:endParaRPr lang="en-US" altLang="en-US">
              <a:solidFill>
                <a:srgbClr val="000000"/>
              </a:solidFill>
              <a:latin typeface="Times New Roman" panose="02020603050405020304" pitchFamily="18" charset="0"/>
            </a:endParaRPr>
          </a:p>
        </p:txBody>
      </p:sp>
      <p:sp>
        <p:nvSpPr>
          <p:cNvPr id="185347" name="Rectangle 2"/>
          <p:cNvSpPr>
            <a:spLocks noGrp="1" noRot="1" noChangeAspect="1" noChangeArrowheads="1" noTextEdit="1"/>
          </p:cNvSpPr>
          <p:nvPr>
            <p:ph type="sldImg"/>
          </p:nvPr>
        </p:nvSpPr>
        <p:spPr>
          <a:xfrm>
            <a:off x="1116013" y="717550"/>
            <a:ext cx="4722812" cy="3543300"/>
          </a:xfrm>
          <a:ln cap="flat"/>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64933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0F181D-994A-4933-A917-4BE6BE20F71F}" type="slidenum">
              <a:rPr lang="en-US" altLang="en-US" smtClean="0">
                <a:solidFill>
                  <a:srgbClr val="000000"/>
                </a:solidFill>
                <a:latin typeface="Times New Roman" panose="02020603050405020304" pitchFamily="18" charset="0"/>
              </a:rPr>
              <a:pPr/>
              <a:t>115</a:t>
            </a:fld>
            <a:endParaRPr lang="en-US" altLang="en-US">
              <a:solidFill>
                <a:srgbClr val="000000"/>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424085"/>
            <a:ext cx="5029200" cy="4191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432764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F45B657-40E4-43E6-842B-E756D0C1E6F5}" type="slidenum">
              <a:rPr lang="en-US" altLang="en-US" smtClean="0">
                <a:solidFill>
                  <a:srgbClr val="000000"/>
                </a:solidFill>
                <a:latin typeface="Times New Roman" panose="02020603050405020304" pitchFamily="18" charset="0"/>
              </a:rPr>
              <a:pPr/>
              <a:t>118</a:t>
            </a:fld>
            <a:endParaRPr lang="en-US" altLang="en-US">
              <a:solidFill>
                <a:srgbClr val="000000"/>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7356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B2410B6C-ADC5-4BF8-BC46-39F6C54E20C0}" type="slidenum">
              <a:rPr kumimoji="0" lang="en-US" altLang="en-US" sz="18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0" cap="none" spc="0" normalizeH="0" baseline="0" noProof="0">
              <a:ln>
                <a:noFill/>
              </a:ln>
              <a:solidFill>
                <a:prstClr val="black"/>
              </a:solidFill>
              <a:effectLst/>
              <a:uLnTx/>
              <a:uFillTx/>
              <a:latin typeface="Times New Roman"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4762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5740DC24-7D00-4E2A-A583-FDA654A63698}" type="slidenum">
              <a:rPr kumimoji="0" lang="en-US" altLang="en-US" sz="18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altLang="en-US" sz="1800" b="0" i="0" u="none" strike="noStrike" kern="0" cap="none" spc="0" normalizeH="0" baseline="0" noProof="0">
              <a:ln>
                <a:noFill/>
              </a:ln>
              <a:solidFill>
                <a:prstClr val="black"/>
              </a:solidFill>
              <a:effectLst/>
              <a:uLnTx/>
              <a:uFillTx/>
              <a:latin typeface="Times New Roman"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4633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C4515C79-0545-49CA-801A-E7B24DC67D95}" type="slidenum">
              <a:rPr kumimoji="0" lang="en-US" altLang="en-US" sz="1800" b="0" i="0" u="none" strike="noStrike" kern="0" cap="none" spc="0" normalizeH="0" baseline="0" noProof="0" smtClean="0">
                <a:ln>
                  <a:noFill/>
                </a:ln>
                <a:solidFill>
                  <a:prstClr val="black"/>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altLang="en-US" sz="1800" b="0" i="0" u="none" strike="noStrike" kern="0" cap="none" spc="0" normalizeH="0" baseline="0" noProof="0">
              <a:ln>
                <a:noFill/>
              </a:ln>
              <a:solidFill>
                <a:prstClr val="black"/>
              </a:solidFill>
              <a:effectLst/>
              <a:uLnTx/>
              <a:uFillTx/>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1441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17463" y="-20638"/>
            <a:ext cx="9159876" cy="6878638"/>
            <a:chOff x="-11" y="-13"/>
            <a:chExt cx="5770" cy="4333"/>
          </a:xfrm>
        </p:grpSpPr>
        <p:sp>
          <p:nvSpPr>
            <p:cNvPr id="2050" name="Rectangle 2"/>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Rectangle 3"/>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Freeform 4"/>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3" name="Freeform 5"/>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4" name="Freeform 6"/>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5" name="Freeform 7"/>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6" name="Freeform 8"/>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7" name="Freeform 9"/>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8" name="Freeform 10"/>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59" name="Freeform 11"/>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0" name="Freeform 12"/>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1" name="Freeform 13"/>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2" name="Freeform 14"/>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3" name="Freeform 15"/>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4" name="Freeform 16"/>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65" name="Freeform 17"/>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2067" name="Rectangle 19"/>
          <p:cNvSpPr>
            <a:spLocks noGrp="1" noChangeArrowheads="1"/>
          </p:cNvSpPr>
          <p:nvPr>
            <p:ph type="ctrTitle" sz="quarter"/>
          </p:nvPr>
        </p:nvSpPr>
        <p:spPr>
          <a:xfrm>
            <a:off x="1295400" y="2286000"/>
            <a:ext cx="7772400" cy="1143000"/>
          </a:xfrm>
        </p:spPr>
        <p:txBody>
          <a:bodyPr/>
          <a:lstStyle>
            <a:lvl1pPr>
              <a:defRPr/>
            </a:lvl1pPr>
          </a:lstStyle>
          <a:p>
            <a:pPr lvl="0"/>
            <a:r>
              <a:rPr lang="en-US" noProof="0"/>
              <a:t>Click to edit Master title style</a:t>
            </a:r>
            <a:endParaRPr lang="en-US" noProof="0" dirty="0"/>
          </a:p>
        </p:txBody>
      </p:sp>
      <p:sp>
        <p:nvSpPr>
          <p:cNvPr id="2068" name="Rectangle 20"/>
          <p:cNvSpPr>
            <a:spLocks noGrp="1" noChangeArrowheads="1"/>
          </p:cNvSpPr>
          <p:nvPr>
            <p:ph type="subTitle" sz="quarter" idx="1"/>
          </p:nvPr>
        </p:nvSpPr>
        <p:spPr>
          <a:xfrm>
            <a:off x="2057400" y="3810000"/>
            <a:ext cx="6400800" cy="1752600"/>
          </a:xfrm>
        </p:spPr>
        <p:txBody>
          <a:bodyPr/>
          <a:lstStyle>
            <a:lvl1pPr marL="0" indent="0" algn="ctr">
              <a:buFontTx/>
              <a:buNone/>
              <a:defRPr/>
            </a:lvl1pPr>
          </a:lstStyle>
          <a:p>
            <a:pPr lvl="0"/>
            <a:r>
              <a:rPr lang="en-US" noProof="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US"/>
          </a:p>
        </p:txBody>
      </p:sp>
      <p:sp>
        <p:nvSpPr>
          <p:cNvPr id="2070" name="Rectangle 22"/>
          <p:cNvSpPr>
            <a:spLocks noGrp="1" noChangeArrowheads="1"/>
          </p:cNvSpPr>
          <p:nvPr>
            <p:ph type="ftr" sz="quarter" idx="3"/>
          </p:nvPr>
        </p:nvSpPr>
        <p:spPr/>
        <p:txBody>
          <a:bodyPr/>
          <a:lstStyle>
            <a:lvl1pPr>
              <a:defRPr/>
            </a:lvl1pPr>
          </a:lstStyle>
          <a:p>
            <a:endParaRPr lang="en-US"/>
          </a:p>
        </p:txBody>
      </p:sp>
      <p:sp>
        <p:nvSpPr>
          <p:cNvPr id="2071" name="Rectangle 23"/>
          <p:cNvSpPr>
            <a:spLocks noGrp="1" noChangeArrowheads="1"/>
          </p:cNvSpPr>
          <p:nvPr>
            <p:ph type="sldNum" sz="quarter" idx="4"/>
          </p:nvPr>
        </p:nvSpPr>
        <p:spPr/>
        <p:txBody>
          <a:bodyPr/>
          <a:lstStyle>
            <a:lvl1pPr>
              <a:defRPr/>
            </a:lvl1pPr>
          </a:lstStyle>
          <a:p>
            <a:fld id="{ABAD2830-F273-4060-86D4-4212F883872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186030-5CC8-4862-BD32-64EE76B21CF8}" type="slidenum">
              <a:rPr lang="en-US"/>
              <a:pPr/>
              <a:t>‹#›</a:t>
            </a:fld>
            <a:endParaRPr lang="en-US"/>
          </a:p>
        </p:txBody>
      </p:sp>
    </p:spTree>
    <p:extLst>
      <p:ext uri="{BB962C8B-B14F-4D97-AF65-F5344CB8AC3E}">
        <p14:creationId xmlns:p14="http://schemas.microsoft.com/office/powerpoint/2010/main" val="42431732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solidFill>
                  <a:prstClr val="black"/>
                </a:solidFill>
              </a:rPr>
              <a:pPr/>
              <a:t>9/5/2017</a:t>
            </a:fld>
            <a:endParaRPr>
              <a:solidFill>
                <a:prstClr val="black"/>
              </a:solidFill>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E31375A4-56A4-47D6-9801-1991572033F7}"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279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solidFill>
                  <a:prstClr val="black"/>
                </a:solidFill>
              </a:rPr>
              <a:pPr/>
              <a:t>9/5/2017</a:t>
            </a:fld>
            <a:endParaRPr>
              <a:solidFill>
                <a:prstClr val="black"/>
              </a:solidFill>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E31375A4-56A4-47D6-9801-1991572033F7}"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408763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a:solidFill>
                <a:prstClr val="white"/>
              </a:solidFill>
            </a:endParaRPr>
          </a:p>
        </p:txBody>
      </p:sp>
      <p:sp>
        <p:nvSpPr>
          <p:cNvPr id="9" name="Rectangle 8"/>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a:solidFill>
                <a:prstClr val="white"/>
              </a:solidFill>
            </a:endParaRPr>
          </a:p>
        </p:txBody>
      </p:sp>
      <p:sp>
        <p:nvSpPr>
          <p:cNvPr id="2" name="Title 1"/>
          <p:cNvSpPr>
            <a:spLocks noGrp="1"/>
          </p:cNvSpPr>
          <p:nvPr>
            <p:ph type="title"/>
          </p:nvPr>
        </p:nvSpPr>
        <p:spPr>
          <a:xfrm>
            <a:off x="5724525" y="3200400"/>
            <a:ext cx="2949178" cy="1752600"/>
          </a:xfrm>
        </p:spPr>
        <p:txBody>
          <a:bodyPr anchor="b">
            <a:normAutofit/>
          </a:bodyPr>
          <a:lstStyle>
            <a:lvl1pPr>
              <a:defRPr sz="2700"/>
            </a:lvl1pPr>
          </a:lstStyle>
          <a:p>
            <a:r>
              <a:rPr lang="en-US"/>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3703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a:solidFill>
                <a:prstClr val="white"/>
              </a:solidFill>
            </a:endParaRPr>
          </a:p>
        </p:txBody>
      </p:sp>
      <p:sp>
        <p:nvSpPr>
          <p:cNvPr id="9" name="Rectangle 8"/>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a:solidFill>
                <a:prstClr val="white"/>
              </a:solidFill>
            </a:endParaRPr>
          </a:p>
        </p:txBody>
      </p:sp>
      <p:sp>
        <p:nvSpPr>
          <p:cNvPr id="2" name="Title 1"/>
          <p:cNvSpPr>
            <a:spLocks noGrp="1"/>
          </p:cNvSpPr>
          <p:nvPr>
            <p:ph type="title"/>
          </p:nvPr>
        </p:nvSpPr>
        <p:spPr>
          <a:xfrm>
            <a:off x="5726430" y="3200400"/>
            <a:ext cx="2949178" cy="1752600"/>
          </a:xfrm>
        </p:spPr>
        <p:txBody>
          <a:bodyPr anchor="b">
            <a:normAutofit/>
          </a:bodyPr>
          <a:lstStyle>
            <a:lvl1pPr>
              <a:defRPr sz="2700"/>
            </a:lvl1pPr>
          </a:lstStyle>
          <a:p>
            <a:r>
              <a:rPr lang="en-US"/>
              <a:t>Click to edit Master title style</a:t>
            </a:r>
            <a:endParaRPr/>
          </a:p>
        </p:txBody>
      </p:sp>
      <p:sp>
        <p:nvSpPr>
          <p:cNvPr id="3" name="Picture Placeholder 2"/>
          <p:cNvSpPr>
            <a:spLocks noGrp="1"/>
          </p:cNvSpPr>
          <p:nvPr>
            <p:ph type="pic" idx="1"/>
          </p:nvPr>
        </p:nvSpPr>
        <p:spPr>
          <a:xfrm>
            <a:off x="1" y="1"/>
            <a:ext cx="5256608" cy="6857999"/>
          </a:xfrm>
        </p:spPr>
        <p:txBody>
          <a:bodyPr tIns="45720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00281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9/5/2017</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11038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a:solidFill>
                <a:prstClr val="white"/>
              </a:solidFill>
            </a:endParaRPr>
          </a:p>
        </p:txBody>
      </p:sp>
      <p:sp>
        <p:nvSpPr>
          <p:cNvPr id="2" name="Vertical Title 1"/>
          <p:cNvSpPr>
            <a:spLocks noGrp="1"/>
          </p:cNvSpPr>
          <p:nvPr>
            <p:ph type="title" orient="vert"/>
          </p:nvPr>
        </p:nvSpPr>
        <p:spPr>
          <a:xfrm>
            <a:off x="7543800" y="457201"/>
            <a:ext cx="154305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457201"/>
            <a:ext cx="680085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9/5/2017</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1197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03" name="Group 31"/>
          <p:cNvGrpSpPr>
            <a:grpSpLocks/>
          </p:cNvGrpSpPr>
          <p:nvPr/>
        </p:nvGrpSpPr>
        <p:grpSpPr bwMode="auto">
          <a:xfrm>
            <a:off x="0" y="2"/>
            <a:ext cx="9144000" cy="6856413"/>
            <a:chOff x="0" y="0"/>
            <a:chExt cx="5760" cy="4319"/>
          </a:xfrm>
        </p:grpSpPr>
        <p:sp>
          <p:nvSpPr>
            <p:cNvPr id="3074" name="Rectangle 2"/>
            <p:cNvSpPr>
              <a:spLocks noChangeArrowheads="1"/>
            </p:cNvSpPr>
            <p:nvPr/>
          </p:nvSpPr>
          <p:spPr bwMode="white">
            <a:xfrm>
              <a:off x="0" y="0"/>
              <a:ext cx="2871" cy="163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5" name="Rectangle 3"/>
            <p:cNvSpPr>
              <a:spLocks noChangeArrowheads="1"/>
            </p:cNvSpPr>
            <p:nvPr/>
          </p:nvSpPr>
          <p:spPr bwMode="white">
            <a:xfrm>
              <a:off x="0" y="1632"/>
              <a:ext cx="2870" cy="2687"/>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6" name="Rectangle 4"/>
            <p:cNvSpPr>
              <a:spLocks noChangeArrowheads="1"/>
            </p:cNvSpPr>
            <p:nvPr/>
          </p:nvSpPr>
          <p:spPr bwMode="white">
            <a:xfrm>
              <a:off x="2882" y="0"/>
              <a:ext cx="2871" cy="163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7" name="Rectangle 5"/>
            <p:cNvSpPr>
              <a:spLocks noChangeArrowheads="1"/>
            </p:cNvSpPr>
            <p:nvPr/>
          </p:nvSpPr>
          <p:spPr bwMode="white">
            <a:xfrm>
              <a:off x="2882" y="1632"/>
              <a:ext cx="2871" cy="268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8" name="Rectangle 6"/>
            <p:cNvSpPr>
              <a:spLocks noChangeArrowheads="1"/>
            </p:cNvSpPr>
            <p:nvPr/>
          </p:nvSpPr>
          <p:spPr bwMode="white">
            <a:xfrm>
              <a:off x="192" y="2832"/>
              <a:ext cx="5376" cy="1152"/>
            </a:xfrm>
            <a:prstGeom prst="rect">
              <a:avLst/>
            </a:prstGeom>
            <a:gradFill rotWithShape="0">
              <a:gsLst>
                <a:gs pos="0">
                  <a:schemeClr val="hlink"/>
                </a:gs>
                <a:gs pos="5000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useBgFill="1">
          <p:nvSpPr>
            <p:cNvPr id="3079" name="Rectangle 7"/>
            <p:cNvSpPr>
              <a:spLocks noChangeArrowheads="1"/>
            </p:cNvSpPr>
            <p:nvPr/>
          </p:nvSpPr>
          <p:spPr bwMode="ltGray">
            <a:xfrm>
              <a:off x="184" y="461"/>
              <a:ext cx="5396" cy="2390"/>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80" name="Rectangle 8"/>
            <p:cNvSpPr>
              <a:spLocks noChangeArrowheads="1"/>
            </p:cNvSpPr>
            <p:nvPr/>
          </p:nvSpPr>
          <p:spPr bwMode="auto">
            <a:xfrm>
              <a:off x="250" y="520"/>
              <a:ext cx="5264" cy="2272"/>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81" name="Rectangle 9"/>
            <p:cNvSpPr>
              <a:spLocks noChangeArrowheads="1"/>
            </p:cNvSpPr>
            <p:nvPr/>
          </p:nvSpPr>
          <p:spPr bwMode="white">
            <a:xfrm>
              <a:off x="294" y="573"/>
              <a:ext cx="5173" cy="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grpSp>
          <p:nvGrpSpPr>
            <p:cNvPr id="3088" name="Group 16"/>
            <p:cNvGrpSpPr>
              <a:grpSpLocks/>
            </p:cNvGrpSpPr>
            <p:nvPr/>
          </p:nvGrpSpPr>
          <p:grpSpPr bwMode="auto">
            <a:xfrm>
              <a:off x="2586" y="0"/>
              <a:ext cx="562" cy="577"/>
              <a:chOff x="2586" y="0"/>
              <a:chExt cx="562" cy="577"/>
            </a:xfrm>
          </p:grpSpPr>
          <p:sp>
            <p:nvSpPr>
              <p:cNvPr id="3082" name="Freeform 10"/>
              <p:cNvSpPr>
                <a:spLocks/>
              </p:cNvSpPr>
              <p:nvPr/>
            </p:nvSpPr>
            <p:spPr bwMode="ltGray">
              <a:xfrm>
                <a:off x="2682"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3" name="Freeform 11"/>
              <p:cNvSpPr>
                <a:spLocks/>
              </p:cNvSpPr>
              <p:nvPr/>
            </p:nvSpPr>
            <p:spPr bwMode="ltGray">
              <a:xfrm>
                <a:off x="2586"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4" name="Freeform 12"/>
              <p:cNvSpPr>
                <a:spLocks/>
              </p:cNvSpPr>
              <p:nvPr/>
            </p:nvSpPr>
            <p:spPr bwMode="ltGray">
              <a:xfrm>
                <a:off x="2868"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5" name="Freeform 13"/>
              <p:cNvSpPr>
                <a:spLocks/>
              </p:cNvSpPr>
              <p:nvPr/>
            </p:nvSpPr>
            <p:spPr bwMode="ltGray">
              <a:xfrm>
                <a:off x="2772"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6" name="Freeform 14"/>
              <p:cNvSpPr>
                <a:spLocks/>
              </p:cNvSpPr>
              <p:nvPr/>
            </p:nvSpPr>
            <p:spPr bwMode="ltGray">
              <a:xfrm>
                <a:off x="3053"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7" name="Freeform 15"/>
              <p:cNvSpPr>
                <a:spLocks/>
              </p:cNvSpPr>
              <p:nvPr/>
            </p:nvSpPr>
            <p:spPr bwMode="ltGray">
              <a:xfrm>
                <a:off x="2957"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3095" name="Group 23"/>
            <p:cNvGrpSpPr>
              <a:grpSpLocks/>
            </p:cNvGrpSpPr>
            <p:nvPr/>
          </p:nvGrpSpPr>
          <p:grpSpPr bwMode="auto">
            <a:xfrm>
              <a:off x="0" y="1307"/>
              <a:ext cx="313" cy="667"/>
              <a:chOff x="0" y="1307"/>
              <a:chExt cx="313" cy="667"/>
            </a:xfrm>
          </p:grpSpPr>
          <p:sp>
            <p:nvSpPr>
              <p:cNvPr id="3089" name="Freeform 17"/>
              <p:cNvSpPr>
                <a:spLocks/>
              </p:cNvSpPr>
              <p:nvPr/>
            </p:nvSpPr>
            <p:spPr bwMode="ltGray">
              <a:xfrm>
                <a:off x="0" y="1862"/>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0" name="Freeform 18"/>
              <p:cNvSpPr>
                <a:spLocks/>
              </p:cNvSpPr>
              <p:nvPr/>
            </p:nvSpPr>
            <p:spPr bwMode="ltGray">
              <a:xfrm>
                <a:off x="0" y="1751"/>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1" name="Freeform 19"/>
              <p:cNvSpPr>
                <a:spLocks/>
              </p:cNvSpPr>
              <p:nvPr/>
            </p:nvSpPr>
            <p:spPr bwMode="ltGray">
              <a:xfrm>
                <a:off x="0" y="164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2" name="Freeform 20"/>
              <p:cNvSpPr>
                <a:spLocks/>
              </p:cNvSpPr>
              <p:nvPr/>
            </p:nvSpPr>
            <p:spPr bwMode="ltGray">
              <a:xfrm>
                <a:off x="0" y="152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3" name="Freeform 21"/>
              <p:cNvSpPr>
                <a:spLocks/>
              </p:cNvSpPr>
              <p:nvPr/>
            </p:nvSpPr>
            <p:spPr bwMode="ltGray">
              <a:xfrm>
                <a:off x="0" y="141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4" name="Freeform 22"/>
              <p:cNvSpPr>
                <a:spLocks/>
              </p:cNvSpPr>
              <p:nvPr/>
            </p:nvSpPr>
            <p:spPr bwMode="ltGray">
              <a:xfrm>
                <a:off x="0" y="130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3102" name="Group 30"/>
            <p:cNvGrpSpPr>
              <a:grpSpLocks/>
            </p:cNvGrpSpPr>
            <p:nvPr/>
          </p:nvGrpSpPr>
          <p:grpSpPr bwMode="auto">
            <a:xfrm>
              <a:off x="5442" y="1307"/>
              <a:ext cx="318" cy="637"/>
              <a:chOff x="5442" y="1307"/>
              <a:chExt cx="318" cy="637"/>
            </a:xfrm>
          </p:grpSpPr>
          <p:sp>
            <p:nvSpPr>
              <p:cNvPr id="3096" name="Freeform 24"/>
              <p:cNvSpPr>
                <a:spLocks/>
              </p:cNvSpPr>
              <p:nvPr/>
            </p:nvSpPr>
            <p:spPr bwMode="ltGray">
              <a:xfrm>
                <a:off x="5442" y="1837"/>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7" name="Freeform 25"/>
              <p:cNvSpPr>
                <a:spLocks/>
              </p:cNvSpPr>
              <p:nvPr/>
            </p:nvSpPr>
            <p:spPr bwMode="ltGray">
              <a:xfrm>
                <a:off x="5442" y="1731"/>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8" name="Freeform 26"/>
              <p:cNvSpPr>
                <a:spLocks/>
              </p:cNvSpPr>
              <p:nvPr/>
            </p:nvSpPr>
            <p:spPr bwMode="ltGray">
              <a:xfrm>
                <a:off x="5442" y="1625"/>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9" name="Freeform 27"/>
              <p:cNvSpPr>
                <a:spLocks/>
              </p:cNvSpPr>
              <p:nvPr/>
            </p:nvSpPr>
            <p:spPr bwMode="ltGray">
              <a:xfrm>
                <a:off x="5442" y="1519"/>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100" name="Freeform 28"/>
              <p:cNvSpPr>
                <a:spLocks/>
              </p:cNvSpPr>
              <p:nvPr/>
            </p:nvSpPr>
            <p:spPr bwMode="ltGray">
              <a:xfrm>
                <a:off x="5442" y="1413"/>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101" name="Freeform 29"/>
              <p:cNvSpPr>
                <a:spLocks/>
              </p:cNvSpPr>
              <p:nvPr/>
            </p:nvSpPr>
            <p:spPr bwMode="ltGray">
              <a:xfrm>
                <a:off x="5442" y="1307"/>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sp>
        <p:nvSpPr>
          <p:cNvPr id="3104" name="Rectangle 32"/>
          <p:cNvSpPr>
            <a:spLocks noGrp="1" noChangeArrowheads="1"/>
          </p:cNvSpPr>
          <p:nvPr>
            <p:ph type="ctrTitle" sz="quarter"/>
          </p:nvPr>
        </p:nvSpPr>
        <p:spPr>
          <a:xfrm>
            <a:off x="685800" y="2057400"/>
            <a:ext cx="7772400" cy="1143000"/>
          </a:xfrm>
        </p:spPr>
        <p:txBody>
          <a:bodyPr anchor="ctr"/>
          <a:lstStyle>
            <a:lvl1pPr>
              <a:defRPr/>
            </a:lvl1pPr>
          </a:lstStyle>
          <a:p>
            <a:pPr lvl="0"/>
            <a:r>
              <a:rPr lang="en-US" alt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altLang="en-US" noProof="0"/>
              <a:t>Click to edit Master subtitle style</a:t>
            </a:r>
          </a:p>
        </p:txBody>
      </p:sp>
      <p:sp>
        <p:nvSpPr>
          <p:cNvPr id="3106" name="Rectangle 34"/>
          <p:cNvSpPr>
            <a:spLocks noGrp="1" noChangeArrowheads="1"/>
          </p:cNvSpPr>
          <p:nvPr>
            <p:ph type="dt" sz="quarter" idx="2"/>
          </p:nvPr>
        </p:nvSpPr>
        <p:spPr>
          <a:xfrm>
            <a:off x="685800" y="6400800"/>
            <a:ext cx="1905000" cy="457200"/>
          </a:xfrm>
        </p:spPr>
        <p:txBody>
          <a:bodyPr/>
          <a:lstStyle>
            <a:lvl1pPr>
              <a:defRPr/>
            </a:lvl1pPr>
          </a:lstStyle>
          <a:p>
            <a:endParaRPr lang="en-US" altLang="en-US">
              <a:solidFill>
                <a:srgbClr val="000000"/>
              </a:solidFill>
            </a:endParaRPr>
          </a:p>
        </p:txBody>
      </p:sp>
      <p:sp>
        <p:nvSpPr>
          <p:cNvPr id="3107" name="Rectangle 35"/>
          <p:cNvSpPr>
            <a:spLocks noGrp="1" noChangeArrowheads="1"/>
          </p:cNvSpPr>
          <p:nvPr>
            <p:ph type="ftr" sz="quarter" idx="3"/>
          </p:nvPr>
        </p:nvSpPr>
        <p:spPr>
          <a:xfrm>
            <a:off x="3124200" y="6400800"/>
            <a:ext cx="2895600" cy="457200"/>
          </a:xfrm>
        </p:spPr>
        <p:txBody>
          <a:bodyPr/>
          <a:lstStyle>
            <a:lvl1pPr>
              <a:defRPr/>
            </a:lvl1pPr>
          </a:lstStyle>
          <a:p>
            <a:endParaRPr lang="en-US" altLang="en-US">
              <a:solidFill>
                <a:srgbClr val="000000"/>
              </a:solidFill>
            </a:endParaRPr>
          </a:p>
        </p:txBody>
      </p:sp>
      <p:sp>
        <p:nvSpPr>
          <p:cNvPr id="3108" name="Rectangle 36"/>
          <p:cNvSpPr>
            <a:spLocks noGrp="1" noChangeArrowheads="1"/>
          </p:cNvSpPr>
          <p:nvPr>
            <p:ph type="sldNum" sz="quarter" idx="4"/>
          </p:nvPr>
        </p:nvSpPr>
        <p:spPr>
          <a:xfrm>
            <a:off x="6553200" y="6400800"/>
            <a:ext cx="1905000" cy="457200"/>
          </a:xfrm>
        </p:spPr>
        <p:txBody>
          <a:bodyPr/>
          <a:lstStyle>
            <a:lvl1pPr>
              <a:defRPr/>
            </a:lvl1pPr>
          </a:lstStyle>
          <a:p>
            <a:fld id="{F8C540B9-5136-4662-BB20-93171BEC2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62593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44D055-04C3-408C-B7CA-0D7DD90FC9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3199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F0887D-DC5E-4243-AEAC-59329D305A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89865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4AD2C9-B64A-4F4D-80EA-6A6ABB90BF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6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6125" y="609600"/>
            <a:ext cx="194627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4125" y="609600"/>
            <a:ext cx="568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DE86A5-5193-4F6E-B814-5140BB00CB2F}" type="slidenum">
              <a:rPr lang="en-US"/>
              <a:pPr/>
              <a:t>‹#›</a:t>
            </a:fld>
            <a:endParaRPr lang="en-US"/>
          </a:p>
        </p:txBody>
      </p:sp>
    </p:spTree>
    <p:extLst>
      <p:ext uri="{BB962C8B-B14F-4D97-AF65-F5344CB8AC3E}">
        <p14:creationId xmlns:p14="http://schemas.microsoft.com/office/powerpoint/2010/main" val="24064652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DA72AA9-FD79-4986-95BB-0155801228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4244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2B1703D-7272-4F13-B111-595C52DE12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190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A499E9B-1787-4E22-9176-B915BA7AA8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90004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813589-EC25-4C3C-AF1F-306296AC9D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51880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AB444B-BA12-472A-999A-EDC2303045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52866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26F17E-858D-446D-980A-2550F69621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16612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D30A56-7F46-4D51-8053-433D896775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04386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05000"/>
            <a:ext cx="3810000" cy="4114800"/>
          </a:xfrm>
        </p:spPr>
        <p:txBody>
          <a:bodyPr/>
          <a:lstStyle/>
          <a:p>
            <a:endParaRPr lang="en-US"/>
          </a:p>
        </p:txBody>
      </p:sp>
      <p:sp>
        <p:nvSpPr>
          <p:cNvPr id="5" name="Date Placeholder 4"/>
          <p:cNvSpPr>
            <a:spLocks noGrp="1"/>
          </p:cNvSpPr>
          <p:nvPr>
            <p:ph type="dt" sz="half" idx="10"/>
          </p:nvPr>
        </p:nvSpPr>
        <p:spPr>
          <a:xfrm>
            <a:off x="685800" y="6018213"/>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018213"/>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018213"/>
            <a:ext cx="1905000" cy="457200"/>
          </a:xfrm>
        </p:spPr>
        <p:txBody>
          <a:bodyPr/>
          <a:lstStyle>
            <a:lvl1pPr>
              <a:defRPr/>
            </a:lvl1pPr>
          </a:lstStyle>
          <a:p>
            <a:fld id="{4CE47667-9319-43C9-8943-02269ACF9A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965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E6954F-7D52-45A1-9C59-AFE159900136}" type="slidenum">
              <a:rPr lang="en-US" altLang="en-US"/>
              <a:pPr>
                <a:defRPr/>
              </a:pPr>
              <a:t>‹#›</a:t>
            </a:fld>
            <a:endParaRPr lang="en-US" altLang="en-US"/>
          </a:p>
        </p:txBody>
      </p:sp>
    </p:spTree>
    <p:extLst>
      <p:ext uri="{BB962C8B-B14F-4D97-AF65-F5344CB8AC3E}">
        <p14:creationId xmlns:p14="http://schemas.microsoft.com/office/powerpoint/2010/main" val="25848445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51761A-6FC8-4073-9ABF-2B5869E606D1}" type="slidenum">
              <a:rPr lang="en-US" altLang="en-US"/>
              <a:pPr>
                <a:defRPr/>
              </a:pPr>
              <a:t>‹#›</a:t>
            </a:fld>
            <a:endParaRPr lang="en-US" altLang="en-US"/>
          </a:p>
        </p:txBody>
      </p:sp>
    </p:spTree>
    <p:extLst>
      <p:ext uri="{BB962C8B-B14F-4D97-AF65-F5344CB8AC3E}">
        <p14:creationId xmlns:p14="http://schemas.microsoft.com/office/powerpoint/2010/main" val="4145749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F9FAA9-A1B0-409A-9195-77EEAB83D1AA}" type="slidenum">
              <a:rPr lang="en-US" altLang="en-US"/>
              <a:pPr>
                <a:defRPr/>
              </a:pPr>
              <a:t>‹#›</a:t>
            </a:fld>
            <a:endParaRPr lang="en-US" altLang="en-US"/>
          </a:p>
        </p:txBody>
      </p:sp>
    </p:spTree>
    <p:extLst>
      <p:ext uri="{BB962C8B-B14F-4D97-AF65-F5344CB8AC3E}">
        <p14:creationId xmlns:p14="http://schemas.microsoft.com/office/powerpoint/2010/main" val="2101067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9D13E-34B4-4141-9A5C-7AE09B4EAE41}" type="slidenum">
              <a:rPr lang="en-US" altLang="en-US"/>
              <a:pPr>
                <a:defRPr/>
              </a:pPr>
              <a:t>‹#›</a:t>
            </a:fld>
            <a:endParaRPr lang="en-US" altLang="en-US"/>
          </a:p>
        </p:txBody>
      </p:sp>
    </p:spTree>
    <p:extLst>
      <p:ext uri="{BB962C8B-B14F-4D97-AF65-F5344CB8AC3E}">
        <p14:creationId xmlns:p14="http://schemas.microsoft.com/office/powerpoint/2010/main" val="3100376969"/>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75C475-F9C6-453A-8000-5E9AE135EDB9}" type="slidenum">
              <a:rPr lang="en-US" altLang="en-US"/>
              <a:pPr>
                <a:defRPr/>
              </a:pPr>
              <a:t>‹#›</a:t>
            </a:fld>
            <a:endParaRPr lang="en-US" altLang="en-US"/>
          </a:p>
        </p:txBody>
      </p:sp>
    </p:spTree>
    <p:extLst>
      <p:ext uri="{BB962C8B-B14F-4D97-AF65-F5344CB8AC3E}">
        <p14:creationId xmlns:p14="http://schemas.microsoft.com/office/powerpoint/2010/main" val="24525355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F06DE55C-BB5E-4A21-A486-4B987E568E2D}" type="slidenum">
              <a:rPr lang="en-US" altLang="en-US"/>
              <a:pPr>
                <a:defRPr/>
              </a:pPr>
              <a:t>‹#›</a:t>
            </a:fld>
            <a:endParaRPr lang="en-US" altLang="en-US"/>
          </a:p>
        </p:txBody>
      </p:sp>
    </p:spTree>
    <p:extLst>
      <p:ext uri="{BB962C8B-B14F-4D97-AF65-F5344CB8AC3E}">
        <p14:creationId xmlns:p14="http://schemas.microsoft.com/office/powerpoint/2010/main" val="27975993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9C8BC4-0051-464A-BF46-CABFFDA0B25A}" type="slidenum">
              <a:rPr lang="en-US" altLang="en-US"/>
              <a:pPr>
                <a:defRPr/>
              </a:pPr>
              <a:t>‹#›</a:t>
            </a:fld>
            <a:endParaRPr lang="en-US" altLang="en-US"/>
          </a:p>
        </p:txBody>
      </p:sp>
    </p:spTree>
    <p:extLst>
      <p:ext uri="{BB962C8B-B14F-4D97-AF65-F5344CB8AC3E}">
        <p14:creationId xmlns:p14="http://schemas.microsoft.com/office/powerpoint/2010/main" val="1178491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1D2ED1-7905-4665-935C-471EA1552643}" type="slidenum">
              <a:rPr lang="en-US" altLang="en-US"/>
              <a:pPr>
                <a:defRPr/>
              </a:pPr>
              <a:t>‹#›</a:t>
            </a:fld>
            <a:endParaRPr lang="en-US" altLang="en-US"/>
          </a:p>
        </p:txBody>
      </p:sp>
    </p:spTree>
    <p:extLst>
      <p:ext uri="{BB962C8B-B14F-4D97-AF65-F5344CB8AC3E}">
        <p14:creationId xmlns:p14="http://schemas.microsoft.com/office/powerpoint/2010/main" val="30376776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7DC2F9C-937C-4704-A91F-528CABB9526F}" type="slidenum">
              <a:rPr lang="en-US" altLang="en-US"/>
              <a:pPr>
                <a:defRPr/>
              </a:pPr>
              <a:t>‹#›</a:t>
            </a:fld>
            <a:endParaRPr lang="en-US" altLang="en-US"/>
          </a:p>
        </p:txBody>
      </p:sp>
    </p:spTree>
    <p:extLst>
      <p:ext uri="{BB962C8B-B14F-4D97-AF65-F5344CB8AC3E}">
        <p14:creationId xmlns:p14="http://schemas.microsoft.com/office/powerpoint/2010/main" val="29859758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840154-FAAF-4732-A3AF-A6C498DF933D}" type="slidenum">
              <a:rPr lang="en-US" altLang="en-US"/>
              <a:pPr>
                <a:defRPr/>
              </a:pPr>
              <a:t>‹#›</a:t>
            </a:fld>
            <a:endParaRPr lang="en-US" altLang="en-US"/>
          </a:p>
        </p:txBody>
      </p:sp>
    </p:spTree>
    <p:extLst>
      <p:ext uri="{BB962C8B-B14F-4D97-AF65-F5344CB8AC3E}">
        <p14:creationId xmlns:p14="http://schemas.microsoft.com/office/powerpoint/2010/main" val="42872119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EF562-FB7A-4442-8CFA-A15EB463A0AB}" type="slidenum">
              <a:rPr lang="en-US" altLang="en-US"/>
              <a:pPr>
                <a:defRPr/>
              </a:pPr>
              <a:t>‹#›</a:t>
            </a:fld>
            <a:endParaRPr lang="en-US" altLang="en-US"/>
          </a:p>
        </p:txBody>
      </p:sp>
    </p:spTree>
    <p:extLst>
      <p:ext uri="{BB962C8B-B14F-4D97-AF65-F5344CB8AC3E}">
        <p14:creationId xmlns:p14="http://schemas.microsoft.com/office/powerpoint/2010/main" val="18988381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4F7CE9-1546-4B87-AF44-4902E62C61BC}" type="slidenum">
              <a:rPr lang="en-US" altLang="en-US"/>
              <a:pPr>
                <a:defRPr/>
              </a:pPr>
              <a:t>‹#›</a:t>
            </a:fld>
            <a:endParaRPr lang="en-US" altLang="en-US"/>
          </a:p>
        </p:txBody>
      </p:sp>
    </p:spTree>
    <p:extLst>
      <p:ext uri="{BB962C8B-B14F-4D97-AF65-F5344CB8AC3E}">
        <p14:creationId xmlns:p14="http://schemas.microsoft.com/office/powerpoint/2010/main" val="34202168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0"/>
            <a:ext cx="9144000" cy="6856413"/>
            <a:chOff x="0" y="0"/>
            <a:chExt cx="5760" cy="4319"/>
          </a:xfrm>
        </p:grpSpPr>
        <p:sp>
          <p:nvSpPr>
            <p:cNvPr id="5" name="Rectangle 2"/>
            <p:cNvSpPr>
              <a:spLocks noChangeArrowheads="1"/>
            </p:cNvSpPr>
            <p:nvPr/>
          </p:nvSpPr>
          <p:spPr bwMode="white">
            <a:xfrm>
              <a:off x="0" y="0"/>
              <a:ext cx="2871" cy="163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6" name="Rectangle 3"/>
            <p:cNvSpPr>
              <a:spLocks noChangeArrowheads="1"/>
            </p:cNvSpPr>
            <p:nvPr/>
          </p:nvSpPr>
          <p:spPr bwMode="white">
            <a:xfrm>
              <a:off x="0" y="1632"/>
              <a:ext cx="2870" cy="2687"/>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7" name="Rectangle 4"/>
            <p:cNvSpPr>
              <a:spLocks noChangeArrowheads="1"/>
            </p:cNvSpPr>
            <p:nvPr/>
          </p:nvSpPr>
          <p:spPr bwMode="white">
            <a:xfrm>
              <a:off x="2882" y="0"/>
              <a:ext cx="2871" cy="163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8" name="Rectangle 5"/>
            <p:cNvSpPr>
              <a:spLocks noChangeArrowheads="1"/>
            </p:cNvSpPr>
            <p:nvPr/>
          </p:nvSpPr>
          <p:spPr bwMode="white">
            <a:xfrm>
              <a:off x="2882" y="1632"/>
              <a:ext cx="2871" cy="268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9" name="Rectangle 6"/>
            <p:cNvSpPr>
              <a:spLocks noChangeArrowheads="1"/>
            </p:cNvSpPr>
            <p:nvPr/>
          </p:nvSpPr>
          <p:spPr bwMode="white">
            <a:xfrm>
              <a:off x="192" y="2832"/>
              <a:ext cx="5376" cy="1152"/>
            </a:xfrm>
            <a:prstGeom prst="rect">
              <a:avLst/>
            </a:prstGeom>
            <a:gradFill rotWithShape="0">
              <a:gsLst>
                <a:gs pos="0">
                  <a:schemeClr val="hlink"/>
                </a:gs>
                <a:gs pos="5000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useBgFill="1">
          <p:nvSpPr>
            <p:cNvPr id="10" name="Rectangle 7"/>
            <p:cNvSpPr>
              <a:spLocks noChangeArrowheads="1"/>
            </p:cNvSpPr>
            <p:nvPr/>
          </p:nvSpPr>
          <p:spPr bwMode="ltGray">
            <a:xfrm>
              <a:off x="184" y="461"/>
              <a:ext cx="5396" cy="2390"/>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1" name="Rectangle 8"/>
            <p:cNvSpPr>
              <a:spLocks noChangeArrowheads="1"/>
            </p:cNvSpPr>
            <p:nvPr/>
          </p:nvSpPr>
          <p:spPr bwMode="auto">
            <a:xfrm>
              <a:off x="250" y="520"/>
              <a:ext cx="5264" cy="2272"/>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2" name="Rectangle 9"/>
            <p:cNvSpPr>
              <a:spLocks noChangeArrowheads="1"/>
            </p:cNvSpPr>
            <p:nvPr/>
          </p:nvSpPr>
          <p:spPr bwMode="white">
            <a:xfrm>
              <a:off x="294" y="573"/>
              <a:ext cx="5173" cy="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grpSp>
          <p:nvGrpSpPr>
            <p:cNvPr id="13" name="Group 16"/>
            <p:cNvGrpSpPr>
              <a:grpSpLocks/>
            </p:cNvGrpSpPr>
            <p:nvPr/>
          </p:nvGrpSpPr>
          <p:grpSpPr bwMode="auto">
            <a:xfrm>
              <a:off x="2586" y="0"/>
              <a:ext cx="562" cy="577"/>
              <a:chOff x="2586" y="0"/>
              <a:chExt cx="562" cy="577"/>
            </a:xfrm>
          </p:grpSpPr>
          <p:sp>
            <p:nvSpPr>
              <p:cNvPr id="28" name="Freeform 10"/>
              <p:cNvSpPr>
                <a:spLocks/>
              </p:cNvSpPr>
              <p:nvPr/>
            </p:nvSpPr>
            <p:spPr bwMode="ltGray">
              <a:xfrm>
                <a:off x="2682"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9" name="Freeform 11"/>
              <p:cNvSpPr>
                <a:spLocks/>
              </p:cNvSpPr>
              <p:nvPr/>
            </p:nvSpPr>
            <p:spPr bwMode="ltGray">
              <a:xfrm>
                <a:off x="2586"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30" name="Freeform 12"/>
              <p:cNvSpPr>
                <a:spLocks/>
              </p:cNvSpPr>
              <p:nvPr/>
            </p:nvSpPr>
            <p:spPr bwMode="ltGray">
              <a:xfrm>
                <a:off x="2868"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31" name="Freeform 13"/>
              <p:cNvSpPr>
                <a:spLocks/>
              </p:cNvSpPr>
              <p:nvPr/>
            </p:nvSpPr>
            <p:spPr bwMode="ltGray">
              <a:xfrm>
                <a:off x="2772"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32" name="Freeform 14"/>
              <p:cNvSpPr>
                <a:spLocks/>
              </p:cNvSpPr>
              <p:nvPr/>
            </p:nvSpPr>
            <p:spPr bwMode="ltGray">
              <a:xfrm>
                <a:off x="3053"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33" name="Freeform 15"/>
              <p:cNvSpPr>
                <a:spLocks/>
              </p:cNvSpPr>
              <p:nvPr/>
            </p:nvSpPr>
            <p:spPr bwMode="ltGray">
              <a:xfrm>
                <a:off x="2957"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nvGrpSpPr>
            <p:cNvPr id="14" name="Group 23"/>
            <p:cNvGrpSpPr>
              <a:grpSpLocks/>
            </p:cNvGrpSpPr>
            <p:nvPr/>
          </p:nvGrpSpPr>
          <p:grpSpPr bwMode="auto">
            <a:xfrm>
              <a:off x="0" y="1307"/>
              <a:ext cx="313" cy="667"/>
              <a:chOff x="0" y="1307"/>
              <a:chExt cx="313" cy="667"/>
            </a:xfrm>
          </p:grpSpPr>
          <p:sp>
            <p:nvSpPr>
              <p:cNvPr id="22" name="Freeform 17"/>
              <p:cNvSpPr>
                <a:spLocks/>
              </p:cNvSpPr>
              <p:nvPr/>
            </p:nvSpPr>
            <p:spPr bwMode="ltGray">
              <a:xfrm>
                <a:off x="0" y="1862"/>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3" name="Freeform 18"/>
              <p:cNvSpPr>
                <a:spLocks/>
              </p:cNvSpPr>
              <p:nvPr/>
            </p:nvSpPr>
            <p:spPr bwMode="ltGray">
              <a:xfrm>
                <a:off x="0" y="1751"/>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4" name="Freeform 19"/>
              <p:cNvSpPr>
                <a:spLocks/>
              </p:cNvSpPr>
              <p:nvPr/>
            </p:nvSpPr>
            <p:spPr bwMode="ltGray">
              <a:xfrm>
                <a:off x="0" y="164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5" name="Freeform 20"/>
              <p:cNvSpPr>
                <a:spLocks/>
              </p:cNvSpPr>
              <p:nvPr/>
            </p:nvSpPr>
            <p:spPr bwMode="ltGray">
              <a:xfrm>
                <a:off x="0" y="152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6" name="Freeform 21"/>
              <p:cNvSpPr>
                <a:spLocks/>
              </p:cNvSpPr>
              <p:nvPr/>
            </p:nvSpPr>
            <p:spPr bwMode="ltGray">
              <a:xfrm>
                <a:off x="0" y="141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7" name="Freeform 22"/>
              <p:cNvSpPr>
                <a:spLocks/>
              </p:cNvSpPr>
              <p:nvPr/>
            </p:nvSpPr>
            <p:spPr bwMode="ltGray">
              <a:xfrm>
                <a:off x="0" y="130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nvGrpSpPr>
            <p:cNvPr id="15" name="Group 30"/>
            <p:cNvGrpSpPr>
              <a:grpSpLocks/>
            </p:cNvGrpSpPr>
            <p:nvPr/>
          </p:nvGrpSpPr>
          <p:grpSpPr bwMode="auto">
            <a:xfrm>
              <a:off x="5442" y="1307"/>
              <a:ext cx="318" cy="637"/>
              <a:chOff x="5442" y="1307"/>
              <a:chExt cx="318" cy="637"/>
            </a:xfrm>
          </p:grpSpPr>
          <p:sp>
            <p:nvSpPr>
              <p:cNvPr id="16" name="Freeform 24"/>
              <p:cNvSpPr>
                <a:spLocks/>
              </p:cNvSpPr>
              <p:nvPr/>
            </p:nvSpPr>
            <p:spPr bwMode="ltGray">
              <a:xfrm>
                <a:off x="5442" y="1837"/>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7" name="Freeform 25"/>
              <p:cNvSpPr>
                <a:spLocks/>
              </p:cNvSpPr>
              <p:nvPr/>
            </p:nvSpPr>
            <p:spPr bwMode="ltGray">
              <a:xfrm>
                <a:off x="5442" y="1731"/>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8" name="Freeform 26"/>
              <p:cNvSpPr>
                <a:spLocks/>
              </p:cNvSpPr>
              <p:nvPr/>
            </p:nvSpPr>
            <p:spPr bwMode="ltGray">
              <a:xfrm>
                <a:off x="5442" y="1625"/>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9" name="Freeform 27"/>
              <p:cNvSpPr>
                <a:spLocks/>
              </p:cNvSpPr>
              <p:nvPr/>
            </p:nvSpPr>
            <p:spPr bwMode="ltGray">
              <a:xfrm>
                <a:off x="5442" y="1519"/>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0" name="Freeform 28"/>
              <p:cNvSpPr>
                <a:spLocks/>
              </p:cNvSpPr>
              <p:nvPr/>
            </p:nvSpPr>
            <p:spPr bwMode="ltGray">
              <a:xfrm>
                <a:off x="5442" y="1413"/>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1" name="Freeform 29"/>
              <p:cNvSpPr>
                <a:spLocks/>
              </p:cNvSpPr>
              <p:nvPr/>
            </p:nvSpPr>
            <p:spPr bwMode="ltGray">
              <a:xfrm>
                <a:off x="5442" y="1307"/>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sp>
        <p:nvSpPr>
          <p:cNvPr id="3104" name="Rectangle 32"/>
          <p:cNvSpPr>
            <a:spLocks noGrp="1" noChangeArrowheads="1"/>
          </p:cNvSpPr>
          <p:nvPr>
            <p:ph type="ctrTitle" sz="quarter"/>
          </p:nvPr>
        </p:nvSpPr>
        <p:spPr>
          <a:xfrm>
            <a:off x="685800" y="2057400"/>
            <a:ext cx="7772400" cy="1143000"/>
          </a:xfrm>
        </p:spPr>
        <p:txBody>
          <a:bodyPr anchor="ctr"/>
          <a:lstStyle>
            <a:lvl1pPr>
              <a:defRPr/>
            </a:lvl1pPr>
          </a:lstStyle>
          <a:p>
            <a:pPr lvl="0"/>
            <a:r>
              <a:rPr lang="en-US" alt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altLang="en-US" noProof="0"/>
              <a:t>Click to edit Master subtitle style</a:t>
            </a:r>
          </a:p>
        </p:txBody>
      </p:sp>
      <p:sp>
        <p:nvSpPr>
          <p:cNvPr id="34" name="Rectangle 34"/>
          <p:cNvSpPr>
            <a:spLocks noGrp="1" noChangeArrowheads="1"/>
          </p:cNvSpPr>
          <p:nvPr>
            <p:ph type="dt" sz="quarter" idx="10"/>
          </p:nvPr>
        </p:nvSpPr>
        <p:spPr>
          <a:xfrm>
            <a:off x="685800" y="6400800"/>
            <a:ext cx="1905000" cy="457200"/>
          </a:xfrm>
        </p:spPr>
        <p:txBody>
          <a:bodyPr/>
          <a:lstStyle>
            <a:lvl1pPr>
              <a:defRPr>
                <a:latin typeface="Verdana" panose="020B0604030504040204" pitchFamily="34" charset="0"/>
              </a:defRPr>
            </a:lvl1pPr>
          </a:lstStyle>
          <a:p>
            <a:pPr>
              <a:defRPr/>
            </a:pPr>
            <a:endParaRPr lang="en-US" altLang="en-US"/>
          </a:p>
        </p:txBody>
      </p:sp>
      <p:sp>
        <p:nvSpPr>
          <p:cNvPr id="35" name="Rectangle 35"/>
          <p:cNvSpPr>
            <a:spLocks noGrp="1" noChangeArrowheads="1"/>
          </p:cNvSpPr>
          <p:nvPr>
            <p:ph type="ftr" sz="quarter" idx="11"/>
          </p:nvPr>
        </p:nvSpPr>
        <p:spPr>
          <a:xfrm>
            <a:off x="3124200" y="6400800"/>
            <a:ext cx="2895600" cy="457200"/>
          </a:xfrm>
        </p:spPr>
        <p:txBody>
          <a:bodyPr/>
          <a:lstStyle>
            <a:lvl1pPr>
              <a:defRPr>
                <a:latin typeface="Verdana" panose="020B0604030504040204" pitchFamily="34" charset="0"/>
              </a:defRPr>
            </a:lvl1pPr>
          </a:lstStyle>
          <a:p>
            <a:pPr>
              <a:defRPr/>
            </a:pPr>
            <a:endParaRPr lang="en-US" altLang="en-US"/>
          </a:p>
        </p:txBody>
      </p:sp>
      <p:sp>
        <p:nvSpPr>
          <p:cNvPr id="36" name="Rectangle 36"/>
          <p:cNvSpPr>
            <a:spLocks noGrp="1" noChangeArrowheads="1"/>
          </p:cNvSpPr>
          <p:nvPr>
            <p:ph type="sldNum" sz="quarter" idx="12"/>
          </p:nvPr>
        </p:nvSpPr>
        <p:spPr>
          <a:xfrm>
            <a:off x="6553200" y="6400800"/>
            <a:ext cx="1905000" cy="457200"/>
          </a:xfrm>
        </p:spPr>
        <p:txBody>
          <a:bodyPr/>
          <a:lstStyle>
            <a:lvl1pPr>
              <a:defRPr>
                <a:latin typeface="Verdana" panose="020B0604030504040204" pitchFamily="34" charset="0"/>
              </a:defRPr>
            </a:lvl1pPr>
          </a:lstStyle>
          <a:p>
            <a:pPr>
              <a:defRPr/>
            </a:pPr>
            <a:fld id="{D0B9A9DC-F652-444A-96C8-4052D1A641ED}" type="slidenum">
              <a:rPr lang="en-US" altLang="en-US"/>
              <a:pPr>
                <a:defRPr/>
              </a:pPr>
              <a:t>‹#›</a:t>
            </a:fld>
            <a:endParaRPr lang="en-US" altLang="en-US"/>
          </a:p>
        </p:txBody>
      </p:sp>
    </p:spTree>
    <p:extLst>
      <p:ext uri="{BB962C8B-B14F-4D97-AF65-F5344CB8AC3E}">
        <p14:creationId xmlns:p14="http://schemas.microsoft.com/office/powerpoint/2010/main" val="1083800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6B3064-A210-4D34-9092-A8D3474E5CAA}" type="slidenum">
              <a:rPr lang="en-US" altLang="en-US"/>
              <a:pPr>
                <a:defRPr/>
              </a:pPr>
              <a:t>‹#›</a:t>
            </a:fld>
            <a:endParaRPr lang="en-US" altLang="en-US"/>
          </a:p>
        </p:txBody>
      </p:sp>
    </p:spTree>
    <p:extLst>
      <p:ext uri="{BB962C8B-B14F-4D97-AF65-F5344CB8AC3E}">
        <p14:creationId xmlns:p14="http://schemas.microsoft.com/office/powerpoint/2010/main" val="14130690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22E19989-7C9C-4EED-B25B-5071BAE303E6}" type="slidenum">
              <a:rPr lang="en-US" altLang="en-US"/>
              <a:pPr>
                <a:defRPr/>
              </a:pPr>
              <a:t>‹#›</a:t>
            </a:fld>
            <a:endParaRPr lang="en-US" altLang="en-US"/>
          </a:p>
        </p:txBody>
      </p:sp>
    </p:spTree>
    <p:extLst>
      <p:ext uri="{BB962C8B-B14F-4D97-AF65-F5344CB8AC3E}">
        <p14:creationId xmlns:p14="http://schemas.microsoft.com/office/powerpoint/2010/main" val="32656299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4CF1D692-88BE-4D9B-8384-51DDB5FC8340}" type="slidenum">
              <a:rPr lang="en-US" altLang="en-US"/>
              <a:pPr>
                <a:defRPr/>
              </a:pPr>
              <a:t>‹#›</a:t>
            </a:fld>
            <a:endParaRPr lang="en-US" altLang="en-US"/>
          </a:p>
        </p:txBody>
      </p:sp>
    </p:spTree>
    <p:extLst>
      <p:ext uri="{BB962C8B-B14F-4D97-AF65-F5344CB8AC3E}">
        <p14:creationId xmlns:p14="http://schemas.microsoft.com/office/powerpoint/2010/main" val="21400692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5715D289-58EE-4D2C-8096-68EBB6A01F48}" type="slidenum">
              <a:rPr lang="en-US" altLang="en-US"/>
              <a:pPr>
                <a:defRPr/>
              </a:pPr>
              <a:t>‹#›</a:t>
            </a:fld>
            <a:endParaRPr lang="en-US" altLang="en-US"/>
          </a:p>
        </p:txBody>
      </p:sp>
    </p:spTree>
    <p:extLst>
      <p:ext uri="{BB962C8B-B14F-4D97-AF65-F5344CB8AC3E}">
        <p14:creationId xmlns:p14="http://schemas.microsoft.com/office/powerpoint/2010/main" val="8359802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atin typeface="Verdana" panose="020B0604030504040204" pitchFamily="34" charset="0"/>
              </a:defRPr>
            </a:lvl1pPr>
          </a:lstStyle>
          <a:p>
            <a:pPr>
              <a:defRPr/>
            </a:pPr>
            <a:fld id="{18228580-3807-4D0E-9EB5-F02887CBD8E9}" type="slidenum">
              <a:rPr lang="en-US" altLang="en-US"/>
              <a:pPr>
                <a:defRPr/>
              </a:pPr>
              <a:t>‹#›</a:t>
            </a:fld>
            <a:endParaRPr lang="en-US" altLang="en-US"/>
          </a:p>
        </p:txBody>
      </p:sp>
    </p:spTree>
    <p:extLst>
      <p:ext uri="{BB962C8B-B14F-4D97-AF65-F5344CB8AC3E}">
        <p14:creationId xmlns:p14="http://schemas.microsoft.com/office/powerpoint/2010/main" val="18214673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atin typeface="Verdana" panose="020B0604030504040204" pitchFamily="34" charset="0"/>
              </a:defRPr>
            </a:lvl1pPr>
          </a:lstStyle>
          <a:p>
            <a:pPr>
              <a:defRPr/>
            </a:pPr>
            <a:fld id="{FC333B84-B1E4-444A-86E1-7C9187663401}" type="slidenum">
              <a:rPr lang="en-US" altLang="en-US"/>
              <a:pPr>
                <a:defRPr/>
              </a:pPr>
              <a:t>‹#›</a:t>
            </a:fld>
            <a:endParaRPr lang="en-US" altLang="en-US"/>
          </a:p>
        </p:txBody>
      </p:sp>
    </p:spTree>
    <p:extLst>
      <p:ext uri="{BB962C8B-B14F-4D97-AF65-F5344CB8AC3E}">
        <p14:creationId xmlns:p14="http://schemas.microsoft.com/office/powerpoint/2010/main" val="11918404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atin typeface="Verdana" panose="020B0604030504040204" pitchFamily="34" charset="0"/>
              </a:defRPr>
            </a:lvl1pPr>
          </a:lstStyle>
          <a:p>
            <a:pPr>
              <a:defRPr/>
            </a:pPr>
            <a:fld id="{FABA7160-7E2C-4C46-9A64-455CD4B370BD}" type="slidenum">
              <a:rPr lang="en-US" altLang="en-US"/>
              <a:pPr>
                <a:defRPr/>
              </a:pPr>
              <a:t>‹#›</a:t>
            </a:fld>
            <a:endParaRPr lang="en-US" altLang="en-US"/>
          </a:p>
        </p:txBody>
      </p:sp>
    </p:spTree>
    <p:extLst>
      <p:ext uri="{BB962C8B-B14F-4D97-AF65-F5344CB8AC3E}">
        <p14:creationId xmlns:p14="http://schemas.microsoft.com/office/powerpoint/2010/main" val="14676058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EF5FD5A2-8E3A-4276-9586-E614393B6E0D}" type="slidenum">
              <a:rPr lang="en-US" altLang="en-US"/>
              <a:pPr>
                <a:defRPr/>
              </a:pPr>
              <a:t>‹#›</a:t>
            </a:fld>
            <a:endParaRPr lang="en-US" altLang="en-US"/>
          </a:p>
        </p:txBody>
      </p:sp>
    </p:spTree>
    <p:extLst>
      <p:ext uri="{BB962C8B-B14F-4D97-AF65-F5344CB8AC3E}">
        <p14:creationId xmlns:p14="http://schemas.microsoft.com/office/powerpoint/2010/main" val="296864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51733FB1-4FA6-4E88-82F2-0407F31CF280}" type="slidenum">
              <a:rPr lang="en-US" altLang="en-US"/>
              <a:pPr>
                <a:defRPr/>
              </a:pPr>
              <a:t>‹#›</a:t>
            </a:fld>
            <a:endParaRPr lang="en-US" altLang="en-US"/>
          </a:p>
        </p:txBody>
      </p:sp>
    </p:spTree>
    <p:extLst>
      <p:ext uri="{BB962C8B-B14F-4D97-AF65-F5344CB8AC3E}">
        <p14:creationId xmlns:p14="http://schemas.microsoft.com/office/powerpoint/2010/main" val="9547008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21C6A195-03E2-4866-90D0-ABBAC60E012D}" type="slidenum">
              <a:rPr lang="en-US" altLang="en-US"/>
              <a:pPr>
                <a:defRPr/>
              </a:pPr>
              <a:t>‹#›</a:t>
            </a:fld>
            <a:endParaRPr lang="en-US" altLang="en-US"/>
          </a:p>
        </p:txBody>
      </p:sp>
    </p:spTree>
    <p:extLst>
      <p:ext uri="{BB962C8B-B14F-4D97-AF65-F5344CB8AC3E}">
        <p14:creationId xmlns:p14="http://schemas.microsoft.com/office/powerpoint/2010/main" val="23619603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A6EA6DAC-2AC1-4404-BC5B-543C6B72179B}" type="slidenum">
              <a:rPr lang="en-US" altLang="en-US"/>
              <a:pPr>
                <a:defRPr/>
              </a:pPr>
              <a:t>‹#›</a:t>
            </a:fld>
            <a:endParaRPr lang="en-US" altLang="en-US"/>
          </a:p>
        </p:txBody>
      </p:sp>
    </p:spTree>
    <p:extLst>
      <p:ext uri="{BB962C8B-B14F-4D97-AF65-F5344CB8AC3E}">
        <p14:creationId xmlns:p14="http://schemas.microsoft.com/office/powerpoint/2010/main" val="185454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F5A732-066A-413F-9859-3C5C698076A4}" type="slidenum">
              <a:rPr lang="en-US" altLang="en-US"/>
              <a:pPr>
                <a:defRPr/>
              </a:pPr>
              <a:t>‹#›</a:t>
            </a:fld>
            <a:endParaRPr lang="en-US" altLang="en-US"/>
          </a:p>
        </p:txBody>
      </p:sp>
    </p:spTree>
    <p:extLst>
      <p:ext uri="{BB962C8B-B14F-4D97-AF65-F5344CB8AC3E}">
        <p14:creationId xmlns:p14="http://schemas.microsoft.com/office/powerpoint/2010/main" val="2237156278"/>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05000"/>
            <a:ext cx="3810000" cy="4114800"/>
          </a:xfrm>
        </p:spPr>
        <p:txBody>
          <a:bodyPr/>
          <a:lstStyle/>
          <a:p>
            <a:pPr lvl="0"/>
            <a:endParaRPr lang="en-US" noProof="0"/>
          </a:p>
        </p:txBody>
      </p:sp>
      <p:sp>
        <p:nvSpPr>
          <p:cNvPr id="4" name="Text Placeholder 3"/>
          <p:cNvSpPr>
            <a:spLocks noGrp="1"/>
          </p:cNvSpPr>
          <p:nvPr>
            <p:ph type="body"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54CC3B42-7C02-47CA-B79B-B884E3EBF241}" type="slidenum">
              <a:rPr lang="en-US" altLang="en-US"/>
              <a:pPr>
                <a:defRPr/>
              </a:pPr>
              <a:t>‹#›</a:t>
            </a:fld>
            <a:endParaRPr lang="en-US" altLang="en-US"/>
          </a:p>
        </p:txBody>
      </p:sp>
    </p:spTree>
    <p:extLst>
      <p:ext uri="{BB962C8B-B14F-4D97-AF65-F5344CB8AC3E}">
        <p14:creationId xmlns:p14="http://schemas.microsoft.com/office/powerpoint/2010/main" val="20452516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050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D13DD4ED-BE38-4082-B231-95E620355585}" type="slidenum">
              <a:rPr lang="en-US" altLang="en-US"/>
              <a:pPr>
                <a:defRPr/>
              </a:pPr>
              <a:t>‹#›</a:t>
            </a:fld>
            <a:endParaRPr lang="en-US" altLang="en-US"/>
          </a:p>
        </p:txBody>
      </p:sp>
    </p:spTree>
    <p:extLst>
      <p:ext uri="{BB962C8B-B14F-4D97-AF65-F5344CB8AC3E}">
        <p14:creationId xmlns:p14="http://schemas.microsoft.com/office/powerpoint/2010/main" val="6567184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FFE9F8-3B4B-4918-B767-4B8630B5F180}" type="slidenum">
              <a:rPr lang="en-US" altLang="en-US"/>
              <a:pPr>
                <a:defRPr/>
              </a:pPr>
              <a:t>‹#›</a:t>
            </a:fld>
            <a:endParaRPr lang="en-US" altLang="en-US"/>
          </a:p>
        </p:txBody>
      </p:sp>
    </p:spTree>
    <p:extLst>
      <p:ext uri="{BB962C8B-B14F-4D97-AF65-F5344CB8AC3E}">
        <p14:creationId xmlns:p14="http://schemas.microsoft.com/office/powerpoint/2010/main" val="26616049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523FB2-E563-4D80-B898-E40EECF48D7C}" type="slidenum">
              <a:rPr lang="en-US" altLang="en-US"/>
              <a:pPr>
                <a:defRPr/>
              </a:pPr>
              <a:t>‹#›</a:t>
            </a:fld>
            <a:endParaRPr lang="en-US" altLang="en-US"/>
          </a:p>
        </p:txBody>
      </p:sp>
    </p:spTree>
    <p:extLst>
      <p:ext uri="{BB962C8B-B14F-4D97-AF65-F5344CB8AC3E}">
        <p14:creationId xmlns:p14="http://schemas.microsoft.com/office/powerpoint/2010/main" val="15343551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4D2EDC-A866-4708-9978-E628CBDD8922}" type="slidenum">
              <a:rPr lang="en-US" altLang="en-US"/>
              <a:pPr>
                <a:defRPr/>
              </a:pPr>
              <a:t>‹#›</a:t>
            </a:fld>
            <a:endParaRPr lang="en-US" altLang="en-US"/>
          </a:p>
        </p:txBody>
      </p:sp>
    </p:spTree>
    <p:extLst>
      <p:ext uri="{BB962C8B-B14F-4D97-AF65-F5344CB8AC3E}">
        <p14:creationId xmlns:p14="http://schemas.microsoft.com/office/powerpoint/2010/main" val="3788370014"/>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B62C95-98B9-44F1-937B-F5B2CB9A911E}" type="slidenum">
              <a:rPr lang="en-US" altLang="en-US"/>
              <a:pPr>
                <a:defRPr/>
              </a:pPr>
              <a:t>‹#›</a:t>
            </a:fld>
            <a:endParaRPr lang="en-US" altLang="en-US"/>
          </a:p>
        </p:txBody>
      </p:sp>
    </p:spTree>
    <p:extLst>
      <p:ext uri="{BB962C8B-B14F-4D97-AF65-F5344CB8AC3E}">
        <p14:creationId xmlns:p14="http://schemas.microsoft.com/office/powerpoint/2010/main" val="16883500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1DBAA99-0768-4E65-96BC-4497260CE504}" type="slidenum">
              <a:rPr lang="en-US" altLang="en-US"/>
              <a:pPr>
                <a:defRPr/>
              </a:pPr>
              <a:t>‹#›</a:t>
            </a:fld>
            <a:endParaRPr lang="en-US" altLang="en-US"/>
          </a:p>
        </p:txBody>
      </p:sp>
    </p:spTree>
    <p:extLst>
      <p:ext uri="{BB962C8B-B14F-4D97-AF65-F5344CB8AC3E}">
        <p14:creationId xmlns:p14="http://schemas.microsoft.com/office/powerpoint/2010/main" val="5638119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17DC68-B93B-4CDF-AFF5-72F181502308}" type="slidenum">
              <a:rPr lang="en-US" altLang="en-US"/>
              <a:pPr>
                <a:defRPr/>
              </a:pPr>
              <a:t>‹#›</a:t>
            </a:fld>
            <a:endParaRPr lang="en-US" altLang="en-US"/>
          </a:p>
        </p:txBody>
      </p:sp>
    </p:spTree>
    <p:extLst>
      <p:ext uri="{BB962C8B-B14F-4D97-AF65-F5344CB8AC3E}">
        <p14:creationId xmlns:p14="http://schemas.microsoft.com/office/powerpoint/2010/main" val="20068533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12CEDF-7A55-4BCB-8C8A-E71DD9ACA3BD}" type="slidenum">
              <a:rPr lang="en-US" altLang="en-US"/>
              <a:pPr>
                <a:defRPr/>
              </a:pPr>
              <a:t>‹#›</a:t>
            </a:fld>
            <a:endParaRPr lang="en-US" altLang="en-US"/>
          </a:p>
        </p:txBody>
      </p:sp>
    </p:spTree>
    <p:extLst>
      <p:ext uri="{BB962C8B-B14F-4D97-AF65-F5344CB8AC3E}">
        <p14:creationId xmlns:p14="http://schemas.microsoft.com/office/powerpoint/2010/main" val="12038522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F8377CA-C9D0-4C53-BBF2-6F8C4E556C19}" type="slidenum">
              <a:rPr lang="en-US" altLang="en-US"/>
              <a:pPr>
                <a:defRPr/>
              </a:pPr>
              <a:t>‹#›</a:t>
            </a:fld>
            <a:endParaRPr lang="en-US" altLang="en-US"/>
          </a:p>
        </p:txBody>
      </p:sp>
    </p:spTree>
    <p:extLst>
      <p:ext uri="{BB962C8B-B14F-4D97-AF65-F5344CB8AC3E}">
        <p14:creationId xmlns:p14="http://schemas.microsoft.com/office/powerpoint/2010/main" val="4093086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CC3C37-2863-4EA2-9996-4693815EE24E}" type="slidenum">
              <a:rPr lang="en-US" altLang="en-US"/>
              <a:pPr>
                <a:defRPr/>
              </a:pPr>
              <a:t>‹#›</a:t>
            </a:fld>
            <a:endParaRPr lang="en-US" altLang="en-US"/>
          </a:p>
        </p:txBody>
      </p:sp>
    </p:spTree>
    <p:extLst>
      <p:ext uri="{BB962C8B-B14F-4D97-AF65-F5344CB8AC3E}">
        <p14:creationId xmlns:p14="http://schemas.microsoft.com/office/powerpoint/2010/main" val="13657527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3CFBDE-E4BE-45F8-9CC9-EE0ADFF1AFEC}" type="slidenum">
              <a:rPr lang="en-US" altLang="en-US"/>
              <a:pPr>
                <a:defRPr/>
              </a:pPr>
              <a:t>‹#›</a:t>
            </a:fld>
            <a:endParaRPr lang="en-US" altLang="en-US"/>
          </a:p>
        </p:txBody>
      </p:sp>
    </p:spTree>
    <p:extLst>
      <p:ext uri="{BB962C8B-B14F-4D97-AF65-F5344CB8AC3E}">
        <p14:creationId xmlns:p14="http://schemas.microsoft.com/office/powerpoint/2010/main" val="4205823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C3FEBD-9206-421F-A3D9-67251403D5AD}" type="slidenum">
              <a:rPr lang="en-US" altLang="en-US"/>
              <a:pPr>
                <a:defRPr/>
              </a:pPr>
              <a:t>‹#›</a:t>
            </a:fld>
            <a:endParaRPr lang="en-US" altLang="en-US"/>
          </a:p>
        </p:txBody>
      </p:sp>
    </p:spTree>
    <p:extLst>
      <p:ext uri="{BB962C8B-B14F-4D97-AF65-F5344CB8AC3E}">
        <p14:creationId xmlns:p14="http://schemas.microsoft.com/office/powerpoint/2010/main" val="1068706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420F64-6318-49C9-9069-7BD8A11B03C0}" type="slidenum">
              <a:rPr lang="en-US" altLang="en-US"/>
              <a:pPr>
                <a:defRPr/>
              </a:pPr>
              <a:t>‹#›</a:t>
            </a:fld>
            <a:endParaRPr lang="en-US" altLang="en-US"/>
          </a:p>
        </p:txBody>
      </p:sp>
    </p:spTree>
    <p:extLst>
      <p:ext uri="{BB962C8B-B14F-4D97-AF65-F5344CB8AC3E}">
        <p14:creationId xmlns:p14="http://schemas.microsoft.com/office/powerpoint/2010/main" val="11834197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0"/>
            <a:ext cx="9144000" cy="6856413"/>
            <a:chOff x="0" y="0"/>
            <a:chExt cx="5760" cy="4319"/>
          </a:xfrm>
        </p:grpSpPr>
        <p:sp>
          <p:nvSpPr>
            <p:cNvPr id="5" name="Rectangle 2"/>
            <p:cNvSpPr>
              <a:spLocks noChangeArrowheads="1"/>
            </p:cNvSpPr>
            <p:nvPr/>
          </p:nvSpPr>
          <p:spPr bwMode="white">
            <a:xfrm>
              <a:off x="0" y="0"/>
              <a:ext cx="2871" cy="163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6" name="Rectangle 3"/>
            <p:cNvSpPr>
              <a:spLocks noChangeArrowheads="1"/>
            </p:cNvSpPr>
            <p:nvPr/>
          </p:nvSpPr>
          <p:spPr bwMode="white">
            <a:xfrm>
              <a:off x="0" y="1632"/>
              <a:ext cx="2870" cy="2687"/>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7" name="Rectangle 4"/>
            <p:cNvSpPr>
              <a:spLocks noChangeArrowheads="1"/>
            </p:cNvSpPr>
            <p:nvPr/>
          </p:nvSpPr>
          <p:spPr bwMode="white">
            <a:xfrm>
              <a:off x="2882" y="0"/>
              <a:ext cx="2871" cy="163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8" name="Rectangle 5"/>
            <p:cNvSpPr>
              <a:spLocks noChangeArrowheads="1"/>
            </p:cNvSpPr>
            <p:nvPr/>
          </p:nvSpPr>
          <p:spPr bwMode="white">
            <a:xfrm>
              <a:off x="2882" y="1632"/>
              <a:ext cx="2871" cy="268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9" name="Rectangle 6"/>
            <p:cNvSpPr>
              <a:spLocks noChangeArrowheads="1"/>
            </p:cNvSpPr>
            <p:nvPr/>
          </p:nvSpPr>
          <p:spPr bwMode="white">
            <a:xfrm>
              <a:off x="192" y="2832"/>
              <a:ext cx="5376" cy="1152"/>
            </a:xfrm>
            <a:prstGeom prst="rect">
              <a:avLst/>
            </a:prstGeom>
            <a:gradFill rotWithShape="0">
              <a:gsLst>
                <a:gs pos="0">
                  <a:schemeClr val="hlink"/>
                </a:gs>
                <a:gs pos="5000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useBgFill="1">
          <p:nvSpPr>
            <p:cNvPr id="10" name="Rectangle 7"/>
            <p:cNvSpPr>
              <a:spLocks noChangeArrowheads="1"/>
            </p:cNvSpPr>
            <p:nvPr/>
          </p:nvSpPr>
          <p:spPr bwMode="ltGray">
            <a:xfrm>
              <a:off x="184" y="461"/>
              <a:ext cx="5396" cy="2390"/>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1" name="Rectangle 8"/>
            <p:cNvSpPr>
              <a:spLocks noChangeArrowheads="1"/>
            </p:cNvSpPr>
            <p:nvPr/>
          </p:nvSpPr>
          <p:spPr bwMode="auto">
            <a:xfrm>
              <a:off x="250" y="520"/>
              <a:ext cx="5264" cy="2272"/>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2" name="Rectangle 9"/>
            <p:cNvSpPr>
              <a:spLocks noChangeArrowheads="1"/>
            </p:cNvSpPr>
            <p:nvPr/>
          </p:nvSpPr>
          <p:spPr bwMode="white">
            <a:xfrm>
              <a:off x="294" y="573"/>
              <a:ext cx="5173" cy="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grpSp>
          <p:nvGrpSpPr>
            <p:cNvPr id="13" name="Group 16"/>
            <p:cNvGrpSpPr>
              <a:grpSpLocks/>
            </p:cNvGrpSpPr>
            <p:nvPr/>
          </p:nvGrpSpPr>
          <p:grpSpPr bwMode="auto">
            <a:xfrm>
              <a:off x="2586" y="0"/>
              <a:ext cx="562" cy="577"/>
              <a:chOff x="2586" y="0"/>
              <a:chExt cx="562" cy="577"/>
            </a:xfrm>
          </p:grpSpPr>
          <p:sp>
            <p:nvSpPr>
              <p:cNvPr id="28" name="Freeform 10"/>
              <p:cNvSpPr>
                <a:spLocks/>
              </p:cNvSpPr>
              <p:nvPr/>
            </p:nvSpPr>
            <p:spPr bwMode="ltGray">
              <a:xfrm>
                <a:off x="2682"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9" name="Freeform 11"/>
              <p:cNvSpPr>
                <a:spLocks/>
              </p:cNvSpPr>
              <p:nvPr/>
            </p:nvSpPr>
            <p:spPr bwMode="ltGray">
              <a:xfrm>
                <a:off x="2586"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30" name="Freeform 12"/>
              <p:cNvSpPr>
                <a:spLocks/>
              </p:cNvSpPr>
              <p:nvPr/>
            </p:nvSpPr>
            <p:spPr bwMode="ltGray">
              <a:xfrm>
                <a:off x="2868"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31" name="Freeform 13"/>
              <p:cNvSpPr>
                <a:spLocks/>
              </p:cNvSpPr>
              <p:nvPr/>
            </p:nvSpPr>
            <p:spPr bwMode="ltGray">
              <a:xfrm>
                <a:off x="2772"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32" name="Freeform 14"/>
              <p:cNvSpPr>
                <a:spLocks/>
              </p:cNvSpPr>
              <p:nvPr/>
            </p:nvSpPr>
            <p:spPr bwMode="ltGray">
              <a:xfrm>
                <a:off x="3053"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33" name="Freeform 15"/>
              <p:cNvSpPr>
                <a:spLocks/>
              </p:cNvSpPr>
              <p:nvPr/>
            </p:nvSpPr>
            <p:spPr bwMode="ltGray">
              <a:xfrm>
                <a:off x="2957"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nvGrpSpPr>
            <p:cNvPr id="14" name="Group 23"/>
            <p:cNvGrpSpPr>
              <a:grpSpLocks/>
            </p:cNvGrpSpPr>
            <p:nvPr/>
          </p:nvGrpSpPr>
          <p:grpSpPr bwMode="auto">
            <a:xfrm>
              <a:off x="0" y="1307"/>
              <a:ext cx="313" cy="667"/>
              <a:chOff x="0" y="1307"/>
              <a:chExt cx="313" cy="667"/>
            </a:xfrm>
          </p:grpSpPr>
          <p:sp>
            <p:nvSpPr>
              <p:cNvPr id="22" name="Freeform 17"/>
              <p:cNvSpPr>
                <a:spLocks/>
              </p:cNvSpPr>
              <p:nvPr/>
            </p:nvSpPr>
            <p:spPr bwMode="ltGray">
              <a:xfrm>
                <a:off x="0" y="1862"/>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3" name="Freeform 18"/>
              <p:cNvSpPr>
                <a:spLocks/>
              </p:cNvSpPr>
              <p:nvPr/>
            </p:nvSpPr>
            <p:spPr bwMode="ltGray">
              <a:xfrm>
                <a:off x="0" y="1751"/>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4" name="Freeform 19"/>
              <p:cNvSpPr>
                <a:spLocks/>
              </p:cNvSpPr>
              <p:nvPr/>
            </p:nvSpPr>
            <p:spPr bwMode="ltGray">
              <a:xfrm>
                <a:off x="0" y="164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5" name="Freeform 20"/>
              <p:cNvSpPr>
                <a:spLocks/>
              </p:cNvSpPr>
              <p:nvPr/>
            </p:nvSpPr>
            <p:spPr bwMode="ltGray">
              <a:xfrm>
                <a:off x="0" y="152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6" name="Freeform 21"/>
              <p:cNvSpPr>
                <a:spLocks/>
              </p:cNvSpPr>
              <p:nvPr/>
            </p:nvSpPr>
            <p:spPr bwMode="ltGray">
              <a:xfrm>
                <a:off x="0" y="141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7" name="Freeform 22"/>
              <p:cNvSpPr>
                <a:spLocks/>
              </p:cNvSpPr>
              <p:nvPr/>
            </p:nvSpPr>
            <p:spPr bwMode="ltGray">
              <a:xfrm>
                <a:off x="0" y="130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nvGrpSpPr>
            <p:cNvPr id="15" name="Group 30"/>
            <p:cNvGrpSpPr>
              <a:grpSpLocks/>
            </p:cNvGrpSpPr>
            <p:nvPr/>
          </p:nvGrpSpPr>
          <p:grpSpPr bwMode="auto">
            <a:xfrm>
              <a:off x="5442" y="1307"/>
              <a:ext cx="318" cy="637"/>
              <a:chOff x="5442" y="1307"/>
              <a:chExt cx="318" cy="637"/>
            </a:xfrm>
          </p:grpSpPr>
          <p:sp>
            <p:nvSpPr>
              <p:cNvPr id="16" name="Freeform 24"/>
              <p:cNvSpPr>
                <a:spLocks/>
              </p:cNvSpPr>
              <p:nvPr/>
            </p:nvSpPr>
            <p:spPr bwMode="ltGray">
              <a:xfrm>
                <a:off x="5442" y="1837"/>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7" name="Freeform 25"/>
              <p:cNvSpPr>
                <a:spLocks/>
              </p:cNvSpPr>
              <p:nvPr/>
            </p:nvSpPr>
            <p:spPr bwMode="ltGray">
              <a:xfrm>
                <a:off x="5442" y="1731"/>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8" name="Freeform 26"/>
              <p:cNvSpPr>
                <a:spLocks/>
              </p:cNvSpPr>
              <p:nvPr/>
            </p:nvSpPr>
            <p:spPr bwMode="ltGray">
              <a:xfrm>
                <a:off x="5442" y="1625"/>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9" name="Freeform 27"/>
              <p:cNvSpPr>
                <a:spLocks/>
              </p:cNvSpPr>
              <p:nvPr/>
            </p:nvSpPr>
            <p:spPr bwMode="ltGray">
              <a:xfrm>
                <a:off x="5442" y="1519"/>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0" name="Freeform 28"/>
              <p:cNvSpPr>
                <a:spLocks/>
              </p:cNvSpPr>
              <p:nvPr/>
            </p:nvSpPr>
            <p:spPr bwMode="ltGray">
              <a:xfrm>
                <a:off x="5442" y="1413"/>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21" name="Freeform 29"/>
              <p:cNvSpPr>
                <a:spLocks/>
              </p:cNvSpPr>
              <p:nvPr/>
            </p:nvSpPr>
            <p:spPr bwMode="ltGray">
              <a:xfrm>
                <a:off x="5442" y="1307"/>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sp>
        <p:nvSpPr>
          <p:cNvPr id="3104" name="Rectangle 32"/>
          <p:cNvSpPr>
            <a:spLocks noGrp="1" noChangeArrowheads="1"/>
          </p:cNvSpPr>
          <p:nvPr>
            <p:ph type="ctrTitle" sz="quarter"/>
          </p:nvPr>
        </p:nvSpPr>
        <p:spPr>
          <a:xfrm>
            <a:off x="685800" y="2057400"/>
            <a:ext cx="7772400" cy="1143000"/>
          </a:xfrm>
        </p:spPr>
        <p:txBody>
          <a:bodyPr anchor="ctr"/>
          <a:lstStyle>
            <a:lvl1pPr>
              <a:defRPr/>
            </a:lvl1pPr>
          </a:lstStyle>
          <a:p>
            <a:pPr lvl="0"/>
            <a:r>
              <a:rPr lang="en-US" alt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altLang="en-US" noProof="0"/>
              <a:t>Click to edit Master subtitle style</a:t>
            </a:r>
          </a:p>
        </p:txBody>
      </p:sp>
      <p:sp>
        <p:nvSpPr>
          <p:cNvPr id="34" name="Rectangle 34"/>
          <p:cNvSpPr>
            <a:spLocks noGrp="1" noChangeArrowheads="1"/>
          </p:cNvSpPr>
          <p:nvPr>
            <p:ph type="dt" sz="quarter" idx="10"/>
          </p:nvPr>
        </p:nvSpPr>
        <p:spPr>
          <a:xfrm>
            <a:off x="685800" y="6400800"/>
            <a:ext cx="1905000" cy="457200"/>
          </a:xfrm>
        </p:spPr>
        <p:txBody>
          <a:bodyPr/>
          <a:lstStyle>
            <a:lvl1pPr>
              <a:defRPr>
                <a:latin typeface="Verdana" panose="020B0604030504040204" pitchFamily="34" charset="0"/>
              </a:defRPr>
            </a:lvl1pPr>
          </a:lstStyle>
          <a:p>
            <a:pPr>
              <a:defRPr/>
            </a:pPr>
            <a:endParaRPr lang="en-US" altLang="en-US"/>
          </a:p>
        </p:txBody>
      </p:sp>
      <p:sp>
        <p:nvSpPr>
          <p:cNvPr id="35" name="Rectangle 35"/>
          <p:cNvSpPr>
            <a:spLocks noGrp="1" noChangeArrowheads="1"/>
          </p:cNvSpPr>
          <p:nvPr>
            <p:ph type="ftr" sz="quarter" idx="11"/>
          </p:nvPr>
        </p:nvSpPr>
        <p:spPr>
          <a:xfrm>
            <a:off x="3124200" y="6400800"/>
            <a:ext cx="2895600" cy="457200"/>
          </a:xfrm>
        </p:spPr>
        <p:txBody>
          <a:bodyPr/>
          <a:lstStyle>
            <a:lvl1pPr>
              <a:defRPr>
                <a:latin typeface="Verdana" panose="020B0604030504040204" pitchFamily="34" charset="0"/>
              </a:defRPr>
            </a:lvl1pPr>
          </a:lstStyle>
          <a:p>
            <a:pPr>
              <a:defRPr/>
            </a:pPr>
            <a:endParaRPr lang="en-US" altLang="en-US"/>
          </a:p>
        </p:txBody>
      </p:sp>
      <p:sp>
        <p:nvSpPr>
          <p:cNvPr id="36" name="Rectangle 36"/>
          <p:cNvSpPr>
            <a:spLocks noGrp="1" noChangeArrowheads="1"/>
          </p:cNvSpPr>
          <p:nvPr>
            <p:ph type="sldNum" sz="quarter" idx="12"/>
          </p:nvPr>
        </p:nvSpPr>
        <p:spPr>
          <a:xfrm>
            <a:off x="6553200" y="6400800"/>
            <a:ext cx="1905000" cy="457200"/>
          </a:xfrm>
        </p:spPr>
        <p:txBody>
          <a:bodyPr/>
          <a:lstStyle>
            <a:lvl1pPr>
              <a:defRPr>
                <a:latin typeface="Verdana" panose="020B0604030504040204" pitchFamily="34" charset="0"/>
              </a:defRPr>
            </a:lvl1pPr>
          </a:lstStyle>
          <a:p>
            <a:pPr>
              <a:defRPr/>
            </a:pPr>
            <a:fld id="{56C4FA72-9D4C-4C90-B640-6275944EE783}" type="slidenum">
              <a:rPr lang="en-US" altLang="en-US"/>
              <a:pPr>
                <a:defRPr/>
              </a:pPr>
              <a:t>‹#›</a:t>
            </a:fld>
            <a:endParaRPr lang="en-US" altLang="en-US"/>
          </a:p>
        </p:txBody>
      </p:sp>
    </p:spTree>
    <p:extLst>
      <p:ext uri="{BB962C8B-B14F-4D97-AF65-F5344CB8AC3E}">
        <p14:creationId xmlns:p14="http://schemas.microsoft.com/office/powerpoint/2010/main" val="11684475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CA153321-1205-412E-A12A-7B896DD5B6E1}" type="slidenum">
              <a:rPr lang="en-US" altLang="en-US"/>
              <a:pPr>
                <a:defRPr/>
              </a:pPr>
              <a:t>‹#›</a:t>
            </a:fld>
            <a:endParaRPr lang="en-US" altLang="en-US"/>
          </a:p>
        </p:txBody>
      </p:sp>
    </p:spTree>
    <p:extLst>
      <p:ext uri="{BB962C8B-B14F-4D97-AF65-F5344CB8AC3E}">
        <p14:creationId xmlns:p14="http://schemas.microsoft.com/office/powerpoint/2010/main" val="12084777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DB5289F0-3B11-4299-B71E-33FA19C72FF0}" type="slidenum">
              <a:rPr lang="en-US" altLang="en-US"/>
              <a:pPr>
                <a:defRPr/>
              </a:pPr>
              <a:t>‹#›</a:t>
            </a:fld>
            <a:endParaRPr lang="en-US" altLang="en-US"/>
          </a:p>
        </p:txBody>
      </p:sp>
    </p:spTree>
    <p:extLst>
      <p:ext uri="{BB962C8B-B14F-4D97-AF65-F5344CB8AC3E}">
        <p14:creationId xmlns:p14="http://schemas.microsoft.com/office/powerpoint/2010/main" val="37483250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BF04045E-FD91-4D47-B318-653F1FCEC7ED}" type="slidenum">
              <a:rPr lang="en-US" altLang="en-US"/>
              <a:pPr>
                <a:defRPr/>
              </a:pPr>
              <a:t>‹#›</a:t>
            </a:fld>
            <a:endParaRPr lang="en-US" altLang="en-US"/>
          </a:p>
        </p:txBody>
      </p:sp>
    </p:spTree>
    <p:extLst>
      <p:ext uri="{BB962C8B-B14F-4D97-AF65-F5344CB8AC3E}">
        <p14:creationId xmlns:p14="http://schemas.microsoft.com/office/powerpoint/2010/main" val="14328764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atin typeface="Verdana" panose="020B0604030504040204" pitchFamily="34" charset="0"/>
              </a:defRPr>
            </a:lvl1pPr>
          </a:lstStyle>
          <a:p>
            <a:pPr>
              <a:defRPr/>
            </a:pPr>
            <a:fld id="{7D367327-4044-4327-A2DF-F7A2597D6A61}" type="slidenum">
              <a:rPr lang="en-US" altLang="en-US"/>
              <a:pPr>
                <a:defRPr/>
              </a:pPr>
              <a:t>‹#›</a:t>
            </a:fld>
            <a:endParaRPr lang="en-US" altLang="en-US"/>
          </a:p>
        </p:txBody>
      </p:sp>
    </p:spTree>
    <p:extLst>
      <p:ext uri="{BB962C8B-B14F-4D97-AF65-F5344CB8AC3E}">
        <p14:creationId xmlns:p14="http://schemas.microsoft.com/office/powerpoint/2010/main" val="15468631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atin typeface="Verdana" panose="020B0604030504040204" pitchFamily="34" charset="0"/>
              </a:defRPr>
            </a:lvl1pPr>
          </a:lstStyle>
          <a:p>
            <a:pPr>
              <a:defRPr/>
            </a:pPr>
            <a:fld id="{540EB756-ECE2-48E9-9DFC-6A04B4BA5EED}" type="slidenum">
              <a:rPr lang="en-US" altLang="en-US"/>
              <a:pPr>
                <a:defRPr/>
              </a:pPr>
              <a:t>‹#›</a:t>
            </a:fld>
            <a:endParaRPr lang="en-US" altLang="en-US"/>
          </a:p>
        </p:txBody>
      </p:sp>
    </p:spTree>
    <p:extLst>
      <p:ext uri="{BB962C8B-B14F-4D97-AF65-F5344CB8AC3E}">
        <p14:creationId xmlns:p14="http://schemas.microsoft.com/office/powerpoint/2010/main" val="30019173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atin typeface="Verdana" panose="020B0604030504040204" pitchFamily="34" charset="0"/>
              </a:defRPr>
            </a:lvl1pPr>
          </a:lstStyle>
          <a:p>
            <a:pPr>
              <a:defRPr/>
            </a:pPr>
            <a:fld id="{8CB881AC-67AC-4B88-88C9-658881AB3999}" type="slidenum">
              <a:rPr lang="en-US" altLang="en-US"/>
              <a:pPr>
                <a:defRPr/>
              </a:pPr>
              <a:t>‹#›</a:t>
            </a:fld>
            <a:endParaRPr lang="en-US" altLang="en-US"/>
          </a:p>
        </p:txBody>
      </p:sp>
    </p:spTree>
    <p:extLst>
      <p:ext uri="{BB962C8B-B14F-4D97-AF65-F5344CB8AC3E}">
        <p14:creationId xmlns:p14="http://schemas.microsoft.com/office/powerpoint/2010/main" val="1452956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A7AA15AF-38CD-495A-B4DA-44CCC9CF9338}" type="slidenum">
              <a:rPr lang="en-US" altLang="en-US"/>
              <a:pPr>
                <a:defRPr/>
              </a:pPr>
              <a:t>‹#›</a:t>
            </a:fld>
            <a:endParaRPr lang="en-US" altLang="en-US"/>
          </a:p>
        </p:txBody>
      </p:sp>
    </p:spTree>
    <p:extLst>
      <p:ext uri="{BB962C8B-B14F-4D97-AF65-F5344CB8AC3E}">
        <p14:creationId xmlns:p14="http://schemas.microsoft.com/office/powerpoint/2010/main" val="19141355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0B025456-C550-4F6D-A344-AB975F26E19F}" type="slidenum">
              <a:rPr lang="en-US" altLang="en-US"/>
              <a:pPr>
                <a:defRPr/>
              </a:pPr>
              <a:t>‹#›</a:t>
            </a:fld>
            <a:endParaRPr lang="en-US" altLang="en-US"/>
          </a:p>
        </p:txBody>
      </p:sp>
    </p:spTree>
    <p:extLst>
      <p:ext uri="{BB962C8B-B14F-4D97-AF65-F5344CB8AC3E}">
        <p14:creationId xmlns:p14="http://schemas.microsoft.com/office/powerpoint/2010/main" val="15519340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930FD035-C412-43B6-8E46-DF4245A8C745}" type="slidenum">
              <a:rPr lang="en-US" altLang="en-US"/>
              <a:pPr>
                <a:defRPr/>
              </a:pPr>
              <a:t>‹#›</a:t>
            </a:fld>
            <a:endParaRPr lang="en-US" altLang="en-US"/>
          </a:p>
        </p:txBody>
      </p:sp>
    </p:spTree>
    <p:extLst>
      <p:ext uri="{BB962C8B-B14F-4D97-AF65-F5344CB8AC3E}">
        <p14:creationId xmlns:p14="http://schemas.microsoft.com/office/powerpoint/2010/main" val="26985774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2CF94194-3E3F-4B0B-8C7C-4676DDA44BAB}" type="slidenum">
              <a:rPr lang="en-US" altLang="en-US"/>
              <a:pPr>
                <a:defRPr/>
              </a:pPr>
              <a:t>‹#›</a:t>
            </a:fld>
            <a:endParaRPr lang="en-US" altLang="en-US"/>
          </a:p>
        </p:txBody>
      </p:sp>
    </p:spTree>
    <p:extLst>
      <p:ext uri="{BB962C8B-B14F-4D97-AF65-F5344CB8AC3E}">
        <p14:creationId xmlns:p14="http://schemas.microsoft.com/office/powerpoint/2010/main" val="33192118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DA3271CF-4F66-4326-8F6D-9391BD68A253}" type="slidenum">
              <a:rPr lang="en-US" altLang="en-US"/>
              <a:pPr>
                <a:defRPr/>
              </a:pPr>
              <a:t>‹#›</a:t>
            </a:fld>
            <a:endParaRPr lang="en-US" altLang="en-US"/>
          </a:p>
        </p:txBody>
      </p:sp>
    </p:spTree>
    <p:extLst>
      <p:ext uri="{BB962C8B-B14F-4D97-AF65-F5344CB8AC3E}">
        <p14:creationId xmlns:p14="http://schemas.microsoft.com/office/powerpoint/2010/main" val="38826660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05000"/>
            <a:ext cx="3810000" cy="4114800"/>
          </a:xfrm>
        </p:spPr>
        <p:txBody>
          <a:bodyPr/>
          <a:lstStyle/>
          <a:p>
            <a:pPr lvl="0"/>
            <a:endParaRPr lang="en-US" noProof="0"/>
          </a:p>
        </p:txBody>
      </p:sp>
      <p:sp>
        <p:nvSpPr>
          <p:cNvPr id="4" name="Text Placeholder 3"/>
          <p:cNvSpPr>
            <a:spLocks noGrp="1"/>
          </p:cNvSpPr>
          <p:nvPr>
            <p:ph type="body"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Verdana" panose="020B0604030504040204" pitchFamily="34" charset="0"/>
              </a:defRPr>
            </a:lvl1pPr>
          </a:lstStyle>
          <a:p>
            <a:pPr>
              <a:defRPr/>
            </a:pPr>
            <a:fld id="{EFF31DCE-3AC3-4A46-B918-23FC601FDF98}" type="slidenum">
              <a:rPr lang="en-US" altLang="en-US"/>
              <a:pPr>
                <a:defRPr/>
              </a:pPr>
              <a:t>‹#›</a:t>
            </a:fld>
            <a:endParaRPr lang="en-US" altLang="en-US"/>
          </a:p>
        </p:txBody>
      </p:sp>
    </p:spTree>
    <p:extLst>
      <p:ext uri="{BB962C8B-B14F-4D97-AF65-F5344CB8AC3E}">
        <p14:creationId xmlns:p14="http://schemas.microsoft.com/office/powerpoint/2010/main" val="975453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05000"/>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Verdan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Verdan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defRPr>
            </a:lvl1pPr>
          </a:lstStyle>
          <a:p>
            <a:pPr>
              <a:defRPr/>
            </a:pPr>
            <a:fld id="{603C5434-2BFB-40BA-A8C7-6E3EAD40F69A}" type="slidenum">
              <a:rPr lang="en-US" altLang="en-US"/>
              <a:pPr>
                <a:defRPr/>
              </a:pPr>
              <a:t>‹#›</a:t>
            </a:fld>
            <a:endParaRPr lang="en-US" altLang="en-US"/>
          </a:p>
        </p:txBody>
      </p:sp>
    </p:spTree>
    <p:extLst>
      <p:ext uri="{BB962C8B-B14F-4D97-AF65-F5344CB8AC3E}">
        <p14:creationId xmlns:p14="http://schemas.microsoft.com/office/powerpoint/2010/main" val="6664375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5ACBD1-2829-4982-A57A-626E1549D59C}" type="slidenum">
              <a:rPr lang="en-US"/>
              <a:pPr>
                <a:defRPr/>
              </a:pPr>
              <a:t>‹#›</a:t>
            </a:fld>
            <a:endParaRPr lang="en-US"/>
          </a:p>
        </p:txBody>
      </p:sp>
    </p:spTree>
    <p:extLst>
      <p:ext uri="{BB962C8B-B14F-4D97-AF65-F5344CB8AC3E}">
        <p14:creationId xmlns:p14="http://schemas.microsoft.com/office/powerpoint/2010/main" val="40284810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FAB8C3-2198-47E0-86AB-EBEA3C9445E1}" type="slidenum">
              <a:rPr lang="en-US"/>
              <a:pPr>
                <a:defRPr/>
              </a:pPr>
              <a:t>‹#›</a:t>
            </a:fld>
            <a:endParaRPr lang="en-US"/>
          </a:p>
        </p:txBody>
      </p:sp>
    </p:spTree>
    <p:extLst>
      <p:ext uri="{BB962C8B-B14F-4D97-AF65-F5344CB8AC3E}">
        <p14:creationId xmlns:p14="http://schemas.microsoft.com/office/powerpoint/2010/main" val="28789672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9E9FDE-9899-435F-8901-06E5F2B03BA0}" type="slidenum">
              <a:rPr lang="en-US"/>
              <a:pPr>
                <a:defRPr/>
              </a:pPr>
              <a:t>‹#›</a:t>
            </a:fld>
            <a:endParaRPr lang="en-US"/>
          </a:p>
        </p:txBody>
      </p:sp>
    </p:spTree>
    <p:extLst>
      <p:ext uri="{BB962C8B-B14F-4D97-AF65-F5344CB8AC3E}">
        <p14:creationId xmlns:p14="http://schemas.microsoft.com/office/powerpoint/2010/main" val="2820250600"/>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DD72D7-2883-44B9-A012-263CB271A81A}" type="slidenum">
              <a:rPr lang="en-US"/>
              <a:pPr>
                <a:defRPr/>
              </a:pPr>
              <a:t>‹#›</a:t>
            </a:fld>
            <a:endParaRPr lang="en-US"/>
          </a:p>
        </p:txBody>
      </p:sp>
    </p:spTree>
    <p:extLst>
      <p:ext uri="{BB962C8B-B14F-4D97-AF65-F5344CB8AC3E}">
        <p14:creationId xmlns:p14="http://schemas.microsoft.com/office/powerpoint/2010/main" val="1651135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90A8C5-A7C9-4283-BFA6-786ECFE8AEE4}" type="slidenum">
              <a:rPr lang="en-US" altLang="en-US"/>
              <a:pPr>
                <a:defRPr/>
              </a:pPr>
              <a:t>‹#›</a:t>
            </a:fld>
            <a:endParaRPr lang="en-US" altLang="en-US"/>
          </a:p>
        </p:txBody>
      </p:sp>
    </p:spTree>
    <p:extLst>
      <p:ext uri="{BB962C8B-B14F-4D97-AF65-F5344CB8AC3E}">
        <p14:creationId xmlns:p14="http://schemas.microsoft.com/office/powerpoint/2010/main" val="26754244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C016AE7D-B420-4D0C-AF50-FA4AC8D4AF70}" type="slidenum">
              <a:rPr lang="en-US"/>
              <a:pPr>
                <a:defRPr/>
              </a:pPr>
              <a:t>‹#›</a:t>
            </a:fld>
            <a:endParaRPr lang="en-US"/>
          </a:p>
        </p:txBody>
      </p:sp>
    </p:spTree>
    <p:extLst>
      <p:ext uri="{BB962C8B-B14F-4D97-AF65-F5344CB8AC3E}">
        <p14:creationId xmlns:p14="http://schemas.microsoft.com/office/powerpoint/2010/main" val="8589642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249899-B6B5-4A18-9932-E3AC255ADBEB}" type="slidenum">
              <a:rPr lang="en-US"/>
              <a:pPr>
                <a:defRPr/>
              </a:pPr>
              <a:t>‹#›</a:t>
            </a:fld>
            <a:endParaRPr lang="en-US"/>
          </a:p>
        </p:txBody>
      </p:sp>
    </p:spTree>
    <p:extLst>
      <p:ext uri="{BB962C8B-B14F-4D97-AF65-F5344CB8AC3E}">
        <p14:creationId xmlns:p14="http://schemas.microsoft.com/office/powerpoint/2010/main" val="5854491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B3FA06-4D32-4BBD-B620-3910E060675D}" type="slidenum">
              <a:rPr lang="en-US"/>
              <a:pPr>
                <a:defRPr/>
              </a:pPr>
              <a:t>‹#›</a:t>
            </a:fld>
            <a:endParaRPr lang="en-US"/>
          </a:p>
        </p:txBody>
      </p:sp>
    </p:spTree>
    <p:extLst>
      <p:ext uri="{BB962C8B-B14F-4D97-AF65-F5344CB8AC3E}">
        <p14:creationId xmlns:p14="http://schemas.microsoft.com/office/powerpoint/2010/main" val="379356517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6BAB086-6F4D-4C6C-8D02-18B939C33B4C}" type="slidenum">
              <a:rPr lang="en-US"/>
              <a:pPr>
                <a:defRPr/>
              </a:pPr>
              <a:t>‹#›</a:t>
            </a:fld>
            <a:endParaRPr lang="en-US"/>
          </a:p>
        </p:txBody>
      </p:sp>
    </p:spTree>
    <p:extLst>
      <p:ext uri="{BB962C8B-B14F-4D97-AF65-F5344CB8AC3E}">
        <p14:creationId xmlns:p14="http://schemas.microsoft.com/office/powerpoint/2010/main" val="26879392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EB5F02-5F59-4492-BECA-A2B2648257B1}" type="slidenum">
              <a:rPr lang="en-US"/>
              <a:pPr>
                <a:defRPr/>
              </a:pPr>
              <a:t>‹#›</a:t>
            </a:fld>
            <a:endParaRPr lang="en-US"/>
          </a:p>
        </p:txBody>
      </p:sp>
    </p:spTree>
    <p:extLst>
      <p:ext uri="{BB962C8B-B14F-4D97-AF65-F5344CB8AC3E}">
        <p14:creationId xmlns:p14="http://schemas.microsoft.com/office/powerpoint/2010/main" val="227300208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1CDCCD-D10C-4A9F-AE9B-4C9413EB8CCB}" type="slidenum">
              <a:rPr lang="en-US"/>
              <a:pPr>
                <a:defRPr/>
              </a:pPr>
              <a:t>‹#›</a:t>
            </a:fld>
            <a:endParaRPr lang="en-US"/>
          </a:p>
        </p:txBody>
      </p:sp>
    </p:spTree>
    <p:extLst>
      <p:ext uri="{BB962C8B-B14F-4D97-AF65-F5344CB8AC3E}">
        <p14:creationId xmlns:p14="http://schemas.microsoft.com/office/powerpoint/2010/main" val="187745585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2CCBCC-C174-47B9-951F-A7DD0D73616F}" type="slidenum">
              <a:rPr lang="en-US"/>
              <a:pPr>
                <a:defRPr/>
              </a:pPr>
              <a:t>‹#›</a:t>
            </a:fld>
            <a:endParaRPr lang="en-US"/>
          </a:p>
        </p:txBody>
      </p:sp>
    </p:spTree>
    <p:extLst>
      <p:ext uri="{BB962C8B-B14F-4D97-AF65-F5344CB8AC3E}">
        <p14:creationId xmlns:p14="http://schemas.microsoft.com/office/powerpoint/2010/main" val="9959455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2225" y="1827213"/>
            <a:ext cx="3581400" cy="4114800"/>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4F5D20-4F8B-4BA5-9840-A5263C929999}" type="slidenum">
              <a:rPr lang="en-US"/>
              <a:pPr>
                <a:defRPr/>
              </a:pPr>
              <a:t>‹#›</a:t>
            </a:fld>
            <a:endParaRPr lang="en-US"/>
          </a:p>
        </p:txBody>
      </p:sp>
    </p:spTree>
    <p:extLst>
      <p:ext uri="{BB962C8B-B14F-4D97-AF65-F5344CB8AC3E}">
        <p14:creationId xmlns:p14="http://schemas.microsoft.com/office/powerpoint/2010/main" val="13888118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17" name="Footer Placeholder 16"/>
          <p:cNvSpPr>
            <a:spLocks noGrp="1"/>
          </p:cNvSpPr>
          <p:nvPr>
            <p:ph type="ftr" sz="quarter" idx="11"/>
          </p:nvPr>
        </p:nvSpPr>
        <p:spPr/>
        <p:txBody>
          <a:bodyPr/>
          <a:lstStyle/>
          <a:p>
            <a:endParaRPr lang="en-US">
              <a:solidFill>
                <a:srgbClr val="04617B"/>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5792AB6-69F5-4BA5-8C5A-6DB71D1F44F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83797261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6" name="Slide Number Placeholder 5"/>
          <p:cNvSpPr>
            <a:spLocks noGrp="1"/>
          </p:cNvSpPr>
          <p:nvPr>
            <p:ph type="sldNum" sz="quarter" idx="12"/>
          </p:nvPr>
        </p:nvSpPr>
        <p:spPr/>
        <p:txBody>
          <a:bodyPr/>
          <a:lstStyle/>
          <a:p>
            <a:fld id="{F5792AB6-69F5-4BA5-8C5A-6DB71D1F44F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75022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1CA1E6-B2A4-433A-9620-098FAD701D78}" type="slidenum">
              <a:rPr lang="en-US" altLang="en-US"/>
              <a:pPr>
                <a:defRPr/>
              </a:pPr>
              <a:t>‹#›</a:t>
            </a:fld>
            <a:endParaRPr lang="en-US" altLang="en-US"/>
          </a:p>
        </p:txBody>
      </p:sp>
    </p:spTree>
    <p:extLst>
      <p:ext uri="{BB962C8B-B14F-4D97-AF65-F5344CB8AC3E}">
        <p14:creationId xmlns:p14="http://schemas.microsoft.com/office/powerpoint/2010/main" val="12022606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04617B"/>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F5792AB6-69F5-4BA5-8C5A-6DB71D1F44FF}" type="slidenum">
              <a:rPr lang="en-US" smtClean="0"/>
              <a:pPr/>
              <a:t>‹#›</a:t>
            </a:fld>
            <a:endParaRPr lang="en-US"/>
          </a:p>
        </p:txBody>
      </p:sp>
    </p:spTree>
    <p:extLst>
      <p:ext uri="{BB962C8B-B14F-4D97-AF65-F5344CB8AC3E}">
        <p14:creationId xmlns:p14="http://schemas.microsoft.com/office/powerpoint/2010/main" val="24568483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6" name="Footer Placeholder 5"/>
          <p:cNvSpPr>
            <a:spLocks noGrp="1"/>
          </p:cNvSpPr>
          <p:nvPr>
            <p:ph type="ftr" sz="quarter" idx="11"/>
          </p:nvPr>
        </p:nvSpPr>
        <p:spPr/>
        <p:txBody>
          <a:bodyPr/>
          <a:lstStyle/>
          <a:p>
            <a:endParaRPr lang="en-US">
              <a:solidFill>
                <a:srgbClr val="04617B"/>
              </a:solidFill>
            </a:endParaRPr>
          </a:p>
        </p:txBody>
      </p:sp>
      <p:sp>
        <p:nvSpPr>
          <p:cNvPr id="7" name="Slide Number Placeholder 6"/>
          <p:cNvSpPr>
            <a:spLocks noGrp="1"/>
          </p:cNvSpPr>
          <p:nvPr>
            <p:ph type="sldNum" sz="quarter" idx="12"/>
          </p:nvPr>
        </p:nvSpPr>
        <p:spPr/>
        <p:txBody>
          <a:bodyPr/>
          <a:lstStyle/>
          <a:p>
            <a:fld id="{F5792AB6-69F5-4BA5-8C5A-6DB71D1F44F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448624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8" name="Footer Placeholder 7"/>
          <p:cNvSpPr>
            <a:spLocks noGrp="1"/>
          </p:cNvSpPr>
          <p:nvPr>
            <p:ph type="ftr" sz="quarter" idx="11"/>
          </p:nvPr>
        </p:nvSpPr>
        <p:spPr/>
        <p:txBody>
          <a:bodyPr/>
          <a:lstStyle/>
          <a:p>
            <a:endParaRPr lang="en-US">
              <a:solidFill>
                <a:srgbClr val="04617B"/>
              </a:solidFill>
            </a:endParaRPr>
          </a:p>
        </p:txBody>
      </p:sp>
      <p:sp>
        <p:nvSpPr>
          <p:cNvPr id="9" name="Slide Number Placeholder 8"/>
          <p:cNvSpPr>
            <a:spLocks noGrp="1"/>
          </p:cNvSpPr>
          <p:nvPr>
            <p:ph type="sldNum" sz="quarter" idx="12"/>
          </p:nvPr>
        </p:nvSpPr>
        <p:spPr/>
        <p:txBody>
          <a:bodyPr/>
          <a:lstStyle/>
          <a:p>
            <a:fld id="{F5792AB6-69F5-4BA5-8C5A-6DB71D1F44F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661011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4" name="Footer Placeholder 3"/>
          <p:cNvSpPr>
            <a:spLocks noGrp="1"/>
          </p:cNvSpPr>
          <p:nvPr>
            <p:ph type="ftr" sz="quarter" idx="11"/>
          </p:nvPr>
        </p:nvSpPr>
        <p:spPr/>
        <p:txBody>
          <a:bodyPr/>
          <a:lstStyle/>
          <a:p>
            <a:endParaRPr lang="en-US">
              <a:solidFill>
                <a:srgbClr val="04617B"/>
              </a:solidFill>
            </a:endParaRPr>
          </a:p>
        </p:txBody>
      </p:sp>
      <p:sp>
        <p:nvSpPr>
          <p:cNvPr id="5" name="Slide Number Placeholder 4"/>
          <p:cNvSpPr>
            <a:spLocks noGrp="1"/>
          </p:cNvSpPr>
          <p:nvPr>
            <p:ph type="sldNum" sz="quarter" idx="12"/>
          </p:nvPr>
        </p:nvSpPr>
        <p:spPr/>
        <p:txBody>
          <a:bodyPr/>
          <a:lstStyle/>
          <a:p>
            <a:fld id="{F5792AB6-69F5-4BA5-8C5A-6DB71D1F44FF}" type="slidenum">
              <a:rPr lang="en-US" smtClean="0"/>
              <a:pPr/>
              <a:t>‹#›</a:t>
            </a:fld>
            <a:endParaRPr lang="en-US"/>
          </a:p>
        </p:txBody>
      </p:sp>
    </p:spTree>
    <p:extLst>
      <p:ext uri="{BB962C8B-B14F-4D97-AF65-F5344CB8AC3E}">
        <p14:creationId xmlns:p14="http://schemas.microsoft.com/office/powerpoint/2010/main" val="289646945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3" name="Footer Placeholder 2"/>
          <p:cNvSpPr>
            <a:spLocks noGrp="1"/>
          </p:cNvSpPr>
          <p:nvPr>
            <p:ph type="ftr" sz="quarter" idx="11"/>
          </p:nvPr>
        </p:nvSpPr>
        <p:spPr/>
        <p:txBody>
          <a:bodyPr/>
          <a:lstStyle/>
          <a:p>
            <a:endParaRPr lang="en-US">
              <a:solidFill>
                <a:srgbClr val="04617B"/>
              </a:solidFill>
            </a:endParaRPr>
          </a:p>
        </p:txBody>
      </p:sp>
      <p:sp>
        <p:nvSpPr>
          <p:cNvPr id="4" name="Slide Number Placeholder 3"/>
          <p:cNvSpPr>
            <a:spLocks noGrp="1"/>
          </p:cNvSpPr>
          <p:nvPr>
            <p:ph type="sldNum" sz="quarter" idx="12"/>
          </p:nvPr>
        </p:nvSpPr>
        <p:spPr/>
        <p:txBody>
          <a:bodyPr/>
          <a:lstStyle/>
          <a:p>
            <a:fld id="{F5792AB6-69F5-4BA5-8C5A-6DB71D1F44FF}" type="slidenum">
              <a:rPr lang="en-US" smtClean="0"/>
              <a:pPr/>
              <a:t>‹#›</a:t>
            </a:fld>
            <a:endParaRPr lang="en-US"/>
          </a:p>
        </p:txBody>
      </p:sp>
    </p:spTree>
    <p:extLst>
      <p:ext uri="{BB962C8B-B14F-4D97-AF65-F5344CB8AC3E}">
        <p14:creationId xmlns:p14="http://schemas.microsoft.com/office/powerpoint/2010/main" val="11700123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6" name="Footer Placeholder 5"/>
          <p:cNvSpPr>
            <a:spLocks noGrp="1"/>
          </p:cNvSpPr>
          <p:nvPr>
            <p:ph type="ftr" sz="quarter" idx="11"/>
          </p:nvPr>
        </p:nvSpPr>
        <p:spPr/>
        <p:txBody>
          <a:bodyPr/>
          <a:lstStyle/>
          <a:p>
            <a:endParaRPr lang="en-US">
              <a:solidFill>
                <a:srgbClr val="04617B"/>
              </a:solidFill>
            </a:endParaRPr>
          </a:p>
        </p:txBody>
      </p:sp>
      <p:sp>
        <p:nvSpPr>
          <p:cNvPr id="7" name="Slide Number Placeholder 6"/>
          <p:cNvSpPr>
            <a:spLocks noGrp="1"/>
          </p:cNvSpPr>
          <p:nvPr>
            <p:ph type="sldNum" sz="quarter" idx="12"/>
          </p:nvPr>
        </p:nvSpPr>
        <p:spPr/>
        <p:txBody>
          <a:bodyPr/>
          <a:lstStyle/>
          <a:p>
            <a:fld id="{F5792AB6-69F5-4BA5-8C5A-6DB71D1F44F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468988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04617B"/>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F5792AB6-69F5-4BA5-8C5A-6DB71D1F44F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403184002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6" name="Slide Number Placeholder 5"/>
          <p:cNvSpPr>
            <a:spLocks noGrp="1"/>
          </p:cNvSpPr>
          <p:nvPr>
            <p:ph type="sldNum" sz="quarter" idx="12"/>
          </p:nvPr>
        </p:nvSpPr>
        <p:spPr/>
        <p:txBody>
          <a:bodyPr/>
          <a:lstStyle/>
          <a:p>
            <a:fld id="{F5792AB6-69F5-4BA5-8C5A-6DB71D1F44FF}" type="slidenum">
              <a:rPr lang="en-US" smtClean="0"/>
              <a:pPr/>
              <a:t>‹#›</a:t>
            </a:fld>
            <a:endParaRPr lang="en-US"/>
          </a:p>
        </p:txBody>
      </p:sp>
    </p:spTree>
    <p:extLst>
      <p:ext uri="{BB962C8B-B14F-4D97-AF65-F5344CB8AC3E}">
        <p14:creationId xmlns:p14="http://schemas.microsoft.com/office/powerpoint/2010/main" val="9711062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B8496D-84D3-4E91-BC48-A71B82C25578}" type="datetimeFigureOut">
              <a:rPr lang="en-US" smtClean="0">
                <a:solidFill>
                  <a:srgbClr val="04617B"/>
                </a:solidFill>
              </a:rPr>
              <a:pPr/>
              <a:t>9/5/2017</a:t>
            </a:fld>
            <a:endParaRPr lang="en-US">
              <a:solidFill>
                <a:srgbClr val="04617B"/>
              </a:solidFill>
            </a:endParaRPr>
          </a:p>
        </p:txBody>
      </p:sp>
      <p:sp>
        <p:nvSpPr>
          <p:cNvPr id="5" name="Footer Placeholder 4"/>
          <p:cNvSpPr>
            <a:spLocks noGrp="1"/>
          </p:cNvSpPr>
          <p:nvPr>
            <p:ph type="ftr" sz="quarter" idx="11"/>
          </p:nvPr>
        </p:nvSpPr>
        <p:spPr/>
        <p:txBody>
          <a:bodyPr/>
          <a:lstStyle/>
          <a:p>
            <a:endParaRPr lang="en-US">
              <a:solidFill>
                <a:srgbClr val="04617B"/>
              </a:solidFill>
            </a:endParaRPr>
          </a:p>
        </p:txBody>
      </p:sp>
      <p:sp>
        <p:nvSpPr>
          <p:cNvPr id="6" name="Slide Number Placeholder 5"/>
          <p:cNvSpPr>
            <a:spLocks noGrp="1"/>
          </p:cNvSpPr>
          <p:nvPr>
            <p:ph type="sldNum" sz="quarter" idx="12"/>
          </p:nvPr>
        </p:nvSpPr>
        <p:spPr/>
        <p:txBody>
          <a:bodyPr/>
          <a:lstStyle/>
          <a:p>
            <a:fld id="{F5792AB6-69F5-4BA5-8C5A-6DB71D1F44FF}" type="slidenum">
              <a:rPr lang="en-US" smtClean="0"/>
              <a:pPr/>
              <a:t>‹#›</a:t>
            </a:fld>
            <a:endParaRPr lang="en-US"/>
          </a:p>
        </p:txBody>
      </p:sp>
    </p:spTree>
    <p:extLst>
      <p:ext uri="{BB962C8B-B14F-4D97-AF65-F5344CB8AC3E}">
        <p14:creationId xmlns:p14="http://schemas.microsoft.com/office/powerpoint/2010/main" val="253254564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2225" y="1827213"/>
            <a:ext cx="3581400" cy="4114800"/>
          </a:xfrm>
        </p:spPr>
        <p:txBody>
          <a:bodyPr/>
          <a:lstStyle/>
          <a:p>
            <a:pPr lvl="0"/>
            <a:endParaRPr lang="en-US" noProof="0"/>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4617B"/>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04617B"/>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E039C86C-01B8-42D2-9045-0BEAB966DFFC}" type="slidenum">
              <a:rPr lang="en-US"/>
              <a:pPr>
                <a:defRPr/>
              </a:pPr>
              <a:t>‹#›</a:t>
            </a:fld>
            <a:endParaRPr lang="en-US"/>
          </a:p>
        </p:txBody>
      </p:sp>
    </p:spTree>
    <p:extLst>
      <p:ext uri="{BB962C8B-B14F-4D97-AF65-F5344CB8AC3E}">
        <p14:creationId xmlns:p14="http://schemas.microsoft.com/office/powerpoint/2010/main" val="387466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C9FF46E-0FCB-46E3-B154-A7B39491F656}" type="slidenum">
              <a:rPr lang="en-US" altLang="en-US"/>
              <a:pPr>
                <a:defRPr/>
              </a:pPr>
              <a:t>‹#›</a:t>
            </a:fld>
            <a:endParaRPr lang="en-US" altLang="en-US"/>
          </a:p>
        </p:txBody>
      </p:sp>
    </p:spTree>
    <p:extLst>
      <p:ext uri="{BB962C8B-B14F-4D97-AF65-F5344CB8AC3E}">
        <p14:creationId xmlns:p14="http://schemas.microsoft.com/office/powerpoint/2010/main" val="266778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AED484-F614-4F83-9E0A-076B4E5CA0E7}" type="slidenum">
              <a:rPr lang="en-US"/>
              <a:pPr/>
              <a:t>‹#›</a:t>
            </a:fld>
            <a:endParaRPr lang="en-US"/>
          </a:p>
        </p:txBody>
      </p:sp>
    </p:spTree>
    <p:extLst>
      <p:ext uri="{BB962C8B-B14F-4D97-AF65-F5344CB8AC3E}">
        <p14:creationId xmlns:p14="http://schemas.microsoft.com/office/powerpoint/2010/main" val="3993644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14B6C3-9F47-4A3C-8204-34AD1CC3130D}" type="slidenum">
              <a:rPr lang="en-US" altLang="en-US"/>
              <a:pPr>
                <a:defRPr/>
              </a:pPr>
              <a:t>‹#›</a:t>
            </a:fld>
            <a:endParaRPr lang="en-US" altLang="en-US"/>
          </a:p>
        </p:txBody>
      </p:sp>
    </p:spTree>
    <p:extLst>
      <p:ext uri="{BB962C8B-B14F-4D97-AF65-F5344CB8AC3E}">
        <p14:creationId xmlns:p14="http://schemas.microsoft.com/office/powerpoint/2010/main" val="1883242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E9B248-BF96-4D2A-8CEA-4E81B59AE49B}" type="slidenum">
              <a:rPr lang="en-US" altLang="en-US"/>
              <a:pPr>
                <a:defRPr/>
              </a:pPr>
              <a:t>‹#›</a:t>
            </a:fld>
            <a:endParaRPr lang="en-US" altLang="en-US"/>
          </a:p>
        </p:txBody>
      </p:sp>
    </p:spTree>
    <p:extLst>
      <p:ext uri="{BB962C8B-B14F-4D97-AF65-F5344CB8AC3E}">
        <p14:creationId xmlns:p14="http://schemas.microsoft.com/office/powerpoint/2010/main" val="4243804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2410F-6160-4BAB-8A10-AB5D214531CA}" type="slidenum">
              <a:rPr lang="en-US" altLang="en-US"/>
              <a:pPr>
                <a:defRPr/>
              </a:pPr>
              <a:t>‹#›</a:t>
            </a:fld>
            <a:endParaRPr lang="en-US" altLang="en-US"/>
          </a:p>
        </p:txBody>
      </p:sp>
    </p:spTree>
    <p:extLst>
      <p:ext uri="{BB962C8B-B14F-4D97-AF65-F5344CB8AC3E}">
        <p14:creationId xmlns:p14="http://schemas.microsoft.com/office/powerpoint/2010/main" val="842771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2225" y="1827213"/>
            <a:ext cx="3581400" cy="4114800"/>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5BDC56-008A-46FE-B447-5E19B2076FAB}" type="slidenum">
              <a:rPr lang="en-US" altLang="en-US"/>
              <a:pPr>
                <a:defRPr/>
              </a:pPr>
              <a:t>‹#›</a:t>
            </a:fld>
            <a:endParaRPr lang="en-US" altLang="en-US"/>
          </a:p>
        </p:txBody>
      </p:sp>
    </p:spTree>
    <p:extLst>
      <p:ext uri="{BB962C8B-B14F-4D97-AF65-F5344CB8AC3E}">
        <p14:creationId xmlns:p14="http://schemas.microsoft.com/office/powerpoint/2010/main" val="2744776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ClipArt Placeholder 2"/>
          <p:cNvSpPr>
            <a:spLocks noGrp="1"/>
          </p:cNvSpPr>
          <p:nvPr>
            <p:ph type="clipArt" sz="half" idx="1"/>
          </p:nvPr>
        </p:nvSpPr>
        <p:spPr>
          <a:xfrm>
            <a:off x="1370013" y="1827213"/>
            <a:ext cx="3579812" cy="4114800"/>
          </a:xfrm>
        </p:spPr>
        <p:txBody>
          <a:bodyPr/>
          <a:lstStyle/>
          <a:p>
            <a:pPr lvl="0"/>
            <a:endParaRPr lang="en-US" noProof="0"/>
          </a:p>
        </p:txBody>
      </p:sp>
      <p:sp>
        <p:nvSpPr>
          <p:cNvPr id="4" name="Text Placeholder 3"/>
          <p:cNvSpPr>
            <a:spLocks noGrp="1"/>
          </p:cNvSpPr>
          <p:nvPr>
            <p:ph type="body"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F9BBCB-84C1-4E2D-BC95-550DD4FDFA19}" type="slidenum">
              <a:rPr lang="en-US" altLang="en-US"/>
              <a:pPr>
                <a:defRPr/>
              </a:pPr>
              <a:t>‹#›</a:t>
            </a:fld>
            <a:endParaRPr lang="en-US" altLang="en-US"/>
          </a:p>
        </p:txBody>
      </p:sp>
    </p:spTree>
    <p:extLst>
      <p:ext uri="{BB962C8B-B14F-4D97-AF65-F5344CB8AC3E}">
        <p14:creationId xmlns:p14="http://schemas.microsoft.com/office/powerpoint/2010/main" val="3390212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C813D9-702C-41D4-A97B-A7F91D278C47}" type="slidenum">
              <a:rPr lang="en-US" altLang="en-US"/>
              <a:pPr>
                <a:defRPr/>
              </a:pPr>
              <a:t>‹#›</a:t>
            </a:fld>
            <a:endParaRPr lang="en-US" altLang="en-US"/>
          </a:p>
        </p:txBody>
      </p:sp>
    </p:spTree>
    <p:extLst>
      <p:ext uri="{BB962C8B-B14F-4D97-AF65-F5344CB8AC3E}">
        <p14:creationId xmlns:p14="http://schemas.microsoft.com/office/powerpoint/2010/main" val="3280461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7019E0-8581-4AD6-ACD5-505E5546323D}" type="slidenum">
              <a:rPr lang="en-US" altLang="en-US"/>
              <a:pPr>
                <a:defRPr/>
              </a:pPr>
              <a:t>‹#›</a:t>
            </a:fld>
            <a:endParaRPr lang="en-US" altLang="en-US"/>
          </a:p>
        </p:txBody>
      </p:sp>
    </p:spTree>
    <p:extLst>
      <p:ext uri="{BB962C8B-B14F-4D97-AF65-F5344CB8AC3E}">
        <p14:creationId xmlns:p14="http://schemas.microsoft.com/office/powerpoint/2010/main" val="2772164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976C92-48E9-4A72-B8C6-F37D88A470DE}" type="slidenum">
              <a:rPr lang="en-US" altLang="en-US"/>
              <a:pPr>
                <a:defRPr/>
              </a:pPr>
              <a:t>‹#›</a:t>
            </a:fld>
            <a:endParaRPr lang="en-US" altLang="en-US"/>
          </a:p>
        </p:txBody>
      </p:sp>
    </p:spTree>
    <p:extLst>
      <p:ext uri="{BB962C8B-B14F-4D97-AF65-F5344CB8AC3E}">
        <p14:creationId xmlns:p14="http://schemas.microsoft.com/office/powerpoint/2010/main" val="33367068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F6D9CC-915C-48BE-9D51-AFB7DAE25CFE}" type="slidenum">
              <a:rPr lang="en-US" altLang="en-US"/>
              <a:pPr>
                <a:defRPr/>
              </a:pPr>
              <a:t>‹#›</a:t>
            </a:fld>
            <a:endParaRPr lang="en-US" altLang="en-US"/>
          </a:p>
        </p:txBody>
      </p:sp>
    </p:spTree>
    <p:extLst>
      <p:ext uri="{BB962C8B-B14F-4D97-AF65-F5344CB8AC3E}">
        <p14:creationId xmlns:p14="http://schemas.microsoft.com/office/powerpoint/2010/main" val="902071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37F8C0A-96B6-47E8-8B75-9F567FF409FC}" type="slidenum">
              <a:rPr lang="en-US" altLang="en-US"/>
              <a:pPr>
                <a:defRPr/>
              </a:pPr>
              <a:t>‹#›</a:t>
            </a:fld>
            <a:endParaRPr lang="en-US" altLang="en-US"/>
          </a:p>
        </p:txBody>
      </p:sp>
    </p:spTree>
    <p:extLst>
      <p:ext uri="{BB962C8B-B14F-4D97-AF65-F5344CB8AC3E}">
        <p14:creationId xmlns:p14="http://schemas.microsoft.com/office/powerpoint/2010/main" val="229329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13AC2-A539-44A5-A75A-C18879A01690}" type="slidenum">
              <a:rPr lang="en-US"/>
              <a:pPr/>
              <a:t>‹#›</a:t>
            </a:fld>
            <a:endParaRPr lang="en-US"/>
          </a:p>
        </p:txBody>
      </p:sp>
    </p:spTree>
    <p:extLst>
      <p:ext uri="{BB962C8B-B14F-4D97-AF65-F5344CB8AC3E}">
        <p14:creationId xmlns:p14="http://schemas.microsoft.com/office/powerpoint/2010/main" val="1632850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43D15D-1FD4-4B75-9ACE-07F93F183902}" type="slidenum">
              <a:rPr lang="en-US" altLang="en-US"/>
              <a:pPr>
                <a:defRPr/>
              </a:pPr>
              <a:t>‹#›</a:t>
            </a:fld>
            <a:endParaRPr lang="en-US" altLang="en-US"/>
          </a:p>
        </p:txBody>
      </p:sp>
    </p:spTree>
    <p:extLst>
      <p:ext uri="{BB962C8B-B14F-4D97-AF65-F5344CB8AC3E}">
        <p14:creationId xmlns:p14="http://schemas.microsoft.com/office/powerpoint/2010/main" val="2797523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C0ED57-3E2B-48F8-9DFD-B653AEC2924F}" type="slidenum">
              <a:rPr lang="en-US" altLang="en-US"/>
              <a:pPr>
                <a:defRPr/>
              </a:pPr>
              <a:t>‹#›</a:t>
            </a:fld>
            <a:endParaRPr lang="en-US" altLang="en-US"/>
          </a:p>
        </p:txBody>
      </p:sp>
    </p:spTree>
    <p:extLst>
      <p:ext uri="{BB962C8B-B14F-4D97-AF65-F5344CB8AC3E}">
        <p14:creationId xmlns:p14="http://schemas.microsoft.com/office/powerpoint/2010/main" val="3877513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A831690-6CDC-49DF-941C-C2C35057B19A}" type="slidenum">
              <a:rPr lang="en-US" altLang="en-US"/>
              <a:pPr>
                <a:defRPr/>
              </a:pPr>
              <a:t>‹#›</a:t>
            </a:fld>
            <a:endParaRPr lang="en-US" altLang="en-US"/>
          </a:p>
        </p:txBody>
      </p:sp>
    </p:spTree>
    <p:extLst>
      <p:ext uri="{BB962C8B-B14F-4D97-AF65-F5344CB8AC3E}">
        <p14:creationId xmlns:p14="http://schemas.microsoft.com/office/powerpoint/2010/main" val="1637603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373286-E475-4153-96EB-B8D1B81ED1B0}" type="slidenum">
              <a:rPr lang="en-US" altLang="en-US"/>
              <a:pPr>
                <a:defRPr/>
              </a:pPr>
              <a:t>‹#›</a:t>
            </a:fld>
            <a:endParaRPr lang="en-US" altLang="en-US"/>
          </a:p>
        </p:txBody>
      </p:sp>
    </p:spTree>
    <p:extLst>
      <p:ext uri="{BB962C8B-B14F-4D97-AF65-F5344CB8AC3E}">
        <p14:creationId xmlns:p14="http://schemas.microsoft.com/office/powerpoint/2010/main" val="870480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62C942-34FD-4887-A182-596BC98EEB2E}" type="slidenum">
              <a:rPr lang="en-US" altLang="en-US"/>
              <a:pPr>
                <a:defRPr/>
              </a:pPr>
              <a:t>‹#›</a:t>
            </a:fld>
            <a:endParaRPr lang="en-US" altLang="en-US"/>
          </a:p>
        </p:txBody>
      </p:sp>
    </p:spTree>
    <p:extLst>
      <p:ext uri="{BB962C8B-B14F-4D97-AF65-F5344CB8AC3E}">
        <p14:creationId xmlns:p14="http://schemas.microsoft.com/office/powerpoint/2010/main" val="2500225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B290A9-591B-45BE-8939-30250D16E0E1}" type="slidenum">
              <a:rPr lang="en-US" altLang="en-US"/>
              <a:pPr>
                <a:defRPr/>
              </a:pPr>
              <a:t>‹#›</a:t>
            </a:fld>
            <a:endParaRPr lang="en-US" altLang="en-US"/>
          </a:p>
        </p:txBody>
      </p:sp>
    </p:spTree>
    <p:extLst>
      <p:ext uri="{BB962C8B-B14F-4D97-AF65-F5344CB8AC3E}">
        <p14:creationId xmlns:p14="http://schemas.microsoft.com/office/powerpoint/2010/main" val="4118860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0"/>
            <a:ext cx="9144000" cy="6856413"/>
            <a:chOff x="0" y="0"/>
            <a:chExt cx="5760" cy="4319"/>
          </a:xfrm>
        </p:grpSpPr>
        <p:sp>
          <p:nvSpPr>
            <p:cNvPr id="5" name="Rectangle 2"/>
            <p:cNvSpPr>
              <a:spLocks noChangeArrowheads="1"/>
            </p:cNvSpPr>
            <p:nvPr/>
          </p:nvSpPr>
          <p:spPr bwMode="white">
            <a:xfrm>
              <a:off x="0" y="0"/>
              <a:ext cx="2871" cy="163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6" name="Rectangle 3"/>
            <p:cNvSpPr>
              <a:spLocks noChangeArrowheads="1"/>
            </p:cNvSpPr>
            <p:nvPr/>
          </p:nvSpPr>
          <p:spPr bwMode="white">
            <a:xfrm>
              <a:off x="0" y="1632"/>
              <a:ext cx="2870" cy="2687"/>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7" name="Rectangle 4"/>
            <p:cNvSpPr>
              <a:spLocks noChangeArrowheads="1"/>
            </p:cNvSpPr>
            <p:nvPr/>
          </p:nvSpPr>
          <p:spPr bwMode="white">
            <a:xfrm>
              <a:off x="2882" y="0"/>
              <a:ext cx="2871" cy="163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8" name="Rectangle 5"/>
            <p:cNvSpPr>
              <a:spLocks noChangeArrowheads="1"/>
            </p:cNvSpPr>
            <p:nvPr/>
          </p:nvSpPr>
          <p:spPr bwMode="white">
            <a:xfrm>
              <a:off x="2882" y="1632"/>
              <a:ext cx="2871" cy="268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9" name="Rectangle 6"/>
            <p:cNvSpPr>
              <a:spLocks noChangeArrowheads="1"/>
            </p:cNvSpPr>
            <p:nvPr/>
          </p:nvSpPr>
          <p:spPr bwMode="white">
            <a:xfrm>
              <a:off x="192" y="2832"/>
              <a:ext cx="5376" cy="1152"/>
            </a:xfrm>
            <a:prstGeom prst="rect">
              <a:avLst/>
            </a:prstGeom>
            <a:gradFill rotWithShape="0">
              <a:gsLst>
                <a:gs pos="0">
                  <a:schemeClr val="hlink"/>
                </a:gs>
                <a:gs pos="5000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400">
                <a:solidFill>
                  <a:srgbClr val="000000"/>
                </a:solidFill>
              </a:endParaRPr>
            </a:p>
          </p:txBody>
        </p:sp>
        <p:sp useBgFill="1">
          <p:nvSpPr>
            <p:cNvPr id="10" name="Rectangle 7"/>
            <p:cNvSpPr>
              <a:spLocks noChangeArrowheads="1"/>
            </p:cNvSpPr>
            <p:nvPr/>
          </p:nvSpPr>
          <p:spPr bwMode="ltGray">
            <a:xfrm>
              <a:off x="184" y="461"/>
              <a:ext cx="5396" cy="2390"/>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11" name="Rectangle 8"/>
            <p:cNvSpPr>
              <a:spLocks noChangeArrowheads="1"/>
            </p:cNvSpPr>
            <p:nvPr/>
          </p:nvSpPr>
          <p:spPr bwMode="auto">
            <a:xfrm>
              <a:off x="250" y="520"/>
              <a:ext cx="5264" cy="2272"/>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12" name="Rectangle 9"/>
            <p:cNvSpPr>
              <a:spLocks noChangeArrowheads="1"/>
            </p:cNvSpPr>
            <p:nvPr/>
          </p:nvSpPr>
          <p:spPr bwMode="white">
            <a:xfrm>
              <a:off x="294" y="573"/>
              <a:ext cx="5173" cy="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grpSp>
          <p:nvGrpSpPr>
            <p:cNvPr id="13" name="Group 16"/>
            <p:cNvGrpSpPr>
              <a:grpSpLocks/>
            </p:cNvGrpSpPr>
            <p:nvPr/>
          </p:nvGrpSpPr>
          <p:grpSpPr bwMode="auto">
            <a:xfrm>
              <a:off x="2586" y="0"/>
              <a:ext cx="562" cy="577"/>
              <a:chOff x="2586" y="0"/>
              <a:chExt cx="562" cy="577"/>
            </a:xfrm>
          </p:grpSpPr>
          <p:sp>
            <p:nvSpPr>
              <p:cNvPr id="28" name="Freeform 10"/>
              <p:cNvSpPr>
                <a:spLocks/>
              </p:cNvSpPr>
              <p:nvPr/>
            </p:nvSpPr>
            <p:spPr bwMode="ltGray">
              <a:xfrm>
                <a:off x="2682"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9" name="Freeform 11"/>
              <p:cNvSpPr>
                <a:spLocks/>
              </p:cNvSpPr>
              <p:nvPr/>
            </p:nvSpPr>
            <p:spPr bwMode="ltGray">
              <a:xfrm>
                <a:off x="2586"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30" name="Freeform 12"/>
              <p:cNvSpPr>
                <a:spLocks/>
              </p:cNvSpPr>
              <p:nvPr/>
            </p:nvSpPr>
            <p:spPr bwMode="ltGray">
              <a:xfrm>
                <a:off x="2868"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31" name="Freeform 13"/>
              <p:cNvSpPr>
                <a:spLocks/>
              </p:cNvSpPr>
              <p:nvPr/>
            </p:nvSpPr>
            <p:spPr bwMode="ltGray">
              <a:xfrm>
                <a:off x="2772"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32" name="Freeform 14"/>
              <p:cNvSpPr>
                <a:spLocks/>
              </p:cNvSpPr>
              <p:nvPr/>
            </p:nvSpPr>
            <p:spPr bwMode="ltGray">
              <a:xfrm>
                <a:off x="3053"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33" name="Freeform 15"/>
              <p:cNvSpPr>
                <a:spLocks/>
              </p:cNvSpPr>
              <p:nvPr/>
            </p:nvSpPr>
            <p:spPr bwMode="ltGray">
              <a:xfrm>
                <a:off x="2957"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grpSp>
        <p:grpSp>
          <p:nvGrpSpPr>
            <p:cNvPr id="14" name="Group 23"/>
            <p:cNvGrpSpPr>
              <a:grpSpLocks/>
            </p:cNvGrpSpPr>
            <p:nvPr/>
          </p:nvGrpSpPr>
          <p:grpSpPr bwMode="auto">
            <a:xfrm>
              <a:off x="0" y="1307"/>
              <a:ext cx="313" cy="667"/>
              <a:chOff x="0" y="1307"/>
              <a:chExt cx="313" cy="667"/>
            </a:xfrm>
          </p:grpSpPr>
          <p:sp>
            <p:nvSpPr>
              <p:cNvPr id="22" name="Freeform 17"/>
              <p:cNvSpPr>
                <a:spLocks/>
              </p:cNvSpPr>
              <p:nvPr/>
            </p:nvSpPr>
            <p:spPr bwMode="ltGray">
              <a:xfrm>
                <a:off x="0" y="1862"/>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3" name="Freeform 18"/>
              <p:cNvSpPr>
                <a:spLocks/>
              </p:cNvSpPr>
              <p:nvPr/>
            </p:nvSpPr>
            <p:spPr bwMode="ltGray">
              <a:xfrm>
                <a:off x="0" y="1751"/>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4" name="Freeform 19"/>
              <p:cNvSpPr>
                <a:spLocks/>
              </p:cNvSpPr>
              <p:nvPr/>
            </p:nvSpPr>
            <p:spPr bwMode="ltGray">
              <a:xfrm>
                <a:off x="0" y="164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5" name="Freeform 20"/>
              <p:cNvSpPr>
                <a:spLocks/>
              </p:cNvSpPr>
              <p:nvPr/>
            </p:nvSpPr>
            <p:spPr bwMode="ltGray">
              <a:xfrm>
                <a:off x="0" y="152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6" name="Freeform 21"/>
              <p:cNvSpPr>
                <a:spLocks/>
              </p:cNvSpPr>
              <p:nvPr/>
            </p:nvSpPr>
            <p:spPr bwMode="ltGray">
              <a:xfrm>
                <a:off x="0" y="141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7" name="Freeform 22"/>
              <p:cNvSpPr>
                <a:spLocks/>
              </p:cNvSpPr>
              <p:nvPr/>
            </p:nvSpPr>
            <p:spPr bwMode="ltGray">
              <a:xfrm>
                <a:off x="0" y="130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grpSp>
        <p:grpSp>
          <p:nvGrpSpPr>
            <p:cNvPr id="15" name="Group 30"/>
            <p:cNvGrpSpPr>
              <a:grpSpLocks/>
            </p:cNvGrpSpPr>
            <p:nvPr/>
          </p:nvGrpSpPr>
          <p:grpSpPr bwMode="auto">
            <a:xfrm>
              <a:off x="5442" y="1307"/>
              <a:ext cx="318" cy="637"/>
              <a:chOff x="5442" y="1307"/>
              <a:chExt cx="318" cy="637"/>
            </a:xfrm>
          </p:grpSpPr>
          <p:sp>
            <p:nvSpPr>
              <p:cNvPr id="16" name="Freeform 24"/>
              <p:cNvSpPr>
                <a:spLocks/>
              </p:cNvSpPr>
              <p:nvPr/>
            </p:nvSpPr>
            <p:spPr bwMode="ltGray">
              <a:xfrm>
                <a:off x="5442" y="1837"/>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17" name="Freeform 25"/>
              <p:cNvSpPr>
                <a:spLocks/>
              </p:cNvSpPr>
              <p:nvPr/>
            </p:nvSpPr>
            <p:spPr bwMode="ltGray">
              <a:xfrm>
                <a:off x="5442" y="1731"/>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18" name="Freeform 26"/>
              <p:cNvSpPr>
                <a:spLocks/>
              </p:cNvSpPr>
              <p:nvPr/>
            </p:nvSpPr>
            <p:spPr bwMode="ltGray">
              <a:xfrm>
                <a:off x="5442" y="1625"/>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19" name="Freeform 27"/>
              <p:cNvSpPr>
                <a:spLocks/>
              </p:cNvSpPr>
              <p:nvPr/>
            </p:nvSpPr>
            <p:spPr bwMode="ltGray">
              <a:xfrm>
                <a:off x="5442" y="1519"/>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 name="Freeform 28"/>
              <p:cNvSpPr>
                <a:spLocks/>
              </p:cNvSpPr>
              <p:nvPr/>
            </p:nvSpPr>
            <p:spPr bwMode="ltGray">
              <a:xfrm>
                <a:off x="5442" y="1413"/>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1" name="Freeform 29"/>
              <p:cNvSpPr>
                <a:spLocks/>
              </p:cNvSpPr>
              <p:nvPr/>
            </p:nvSpPr>
            <p:spPr bwMode="ltGray">
              <a:xfrm>
                <a:off x="5442" y="1307"/>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grpSp>
      </p:grpSp>
      <p:sp>
        <p:nvSpPr>
          <p:cNvPr id="3104" name="Rectangle 32"/>
          <p:cNvSpPr>
            <a:spLocks noGrp="1" noChangeArrowheads="1"/>
          </p:cNvSpPr>
          <p:nvPr>
            <p:ph type="ctrTitle" sz="quarter"/>
          </p:nvPr>
        </p:nvSpPr>
        <p:spPr>
          <a:xfrm>
            <a:off x="685800" y="2057400"/>
            <a:ext cx="7772400" cy="1143000"/>
          </a:xfrm>
        </p:spPr>
        <p:txBody>
          <a:bodyPr anchor="ctr"/>
          <a:lstStyle>
            <a:lvl1pPr>
              <a:defRPr/>
            </a:lvl1pPr>
          </a:lstStyle>
          <a:p>
            <a:pPr lvl="0"/>
            <a:r>
              <a:rPr lang="en-US" alt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altLang="en-US" noProof="0"/>
              <a:t>Click to edit Master subtitle style</a:t>
            </a:r>
          </a:p>
        </p:txBody>
      </p:sp>
      <p:sp>
        <p:nvSpPr>
          <p:cNvPr id="34" name="Rectangle 34"/>
          <p:cNvSpPr>
            <a:spLocks noGrp="1" noChangeArrowheads="1"/>
          </p:cNvSpPr>
          <p:nvPr>
            <p:ph type="dt" sz="quarter" idx="10"/>
          </p:nvPr>
        </p:nvSpPr>
        <p:spPr>
          <a:xfrm>
            <a:off x="685800" y="6400800"/>
            <a:ext cx="1905000" cy="457200"/>
          </a:xfrm>
        </p:spPr>
        <p:txBody>
          <a:bodyPr/>
          <a:lstStyle>
            <a:lvl1pPr>
              <a:defRPr>
                <a:latin typeface="Tahoma" panose="020B0604030504040204" pitchFamily="34" charset="0"/>
              </a:defRPr>
            </a:lvl1pPr>
          </a:lstStyle>
          <a:p>
            <a:pPr>
              <a:defRPr/>
            </a:pPr>
            <a:endParaRPr lang="en-US" altLang="en-US"/>
          </a:p>
        </p:txBody>
      </p:sp>
      <p:sp>
        <p:nvSpPr>
          <p:cNvPr id="35" name="Rectangle 35"/>
          <p:cNvSpPr>
            <a:spLocks noGrp="1" noChangeArrowheads="1"/>
          </p:cNvSpPr>
          <p:nvPr>
            <p:ph type="ftr" sz="quarter" idx="11"/>
          </p:nvPr>
        </p:nvSpPr>
        <p:spPr>
          <a:xfrm>
            <a:off x="3124200" y="6400800"/>
            <a:ext cx="2895600" cy="457200"/>
          </a:xfrm>
        </p:spPr>
        <p:txBody>
          <a:bodyPr/>
          <a:lstStyle>
            <a:lvl1pPr>
              <a:defRPr>
                <a:latin typeface="Tahoma" panose="020B0604030504040204" pitchFamily="34" charset="0"/>
              </a:defRPr>
            </a:lvl1pPr>
          </a:lstStyle>
          <a:p>
            <a:pPr>
              <a:defRPr/>
            </a:pPr>
            <a:endParaRPr lang="en-US" altLang="en-US"/>
          </a:p>
        </p:txBody>
      </p:sp>
      <p:sp>
        <p:nvSpPr>
          <p:cNvPr id="36" name="Rectangle 36"/>
          <p:cNvSpPr>
            <a:spLocks noGrp="1" noChangeArrowheads="1"/>
          </p:cNvSpPr>
          <p:nvPr>
            <p:ph type="sldNum" sz="quarter" idx="12"/>
          </p:nvPr>
        </p:nvSpPr>
        <p:spPr>
          <a:xfrm>
            <a:off x="6553200" y="6400800"/>
            <a:ext cx="1905000" cy="457200"/>
          </a:xfrm>
        </p:spPr>
        <p:txBody>
          <a:bodyPr/>
          <a:lstStyle>
            <a:lvl1pPr>
              <a:defRPr>
                <a:latin typeface="Tahoma" panose="020B0604030504040204" pitchFamily="34" charset="0"/>
              </a:defRPr>
            </a:lvl1pPr>
          </a:lstStyle>
          <a:p>
            <a:pPr>
              <a:defRPr/>
            </a:pPr>
            <a:fld id="{BF14503B-D08C-4E1C-B087-DBE3C3EB76E1}" type="slidenum">
              <a:rPr lang="en-US" altLang="en-US"/>
              <a:pPr>
                <a:defRPr/>
              </a:pPr>
              <a:t>‹#›</a:t>
            </a:fld>
            <a:endParaRPr lang="en-US" altLang="en-US"/>
          </a:p>
        </p:txBody>
      </p:sp>
    </p:spTree>
    <p:extLst>
      <p:ext uri="{BB962C8B-B14F-4D97-AF65-F5344CB8AC3E}">
        <p14:creationId xmlns:p14="http://schemas.microsoft.com/office/powerpoint/2010/main" val="2748057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pPr>
              <a:defRPr/>
            </a:pPr>
            <a:fld id="{7A4B0176-C2F4-42F7-AE63-73D20D805578}" type="slidenum">
              <a:rPr lang="en-US" altLang="en-US"/>
              <a:pPr>
                <a:defRPr/>
              </a:pPr>
              <a:t>‹#›</a:t>
            </a:fld>
            <a:endParaRPr lang="en-US" altLang="en-US"/>
          </a:p>
        </p:txBody>
      </p:sp>
    </p:spTree>
    <p:extLst>
      <p:ext uri="{BB962C8B-B14F-4D97-AF65-F5344CB8AC3E}">
        <p14:creationId xmlns:p14="http://schemas.microsoft.com/office/powerpoint/2010/main" val="354709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pPr>
              <a:defRPr/>
            </a:pPr>
            <a:fld id="{CCC29899-4451-46CD-BB23-32B1596A38B2}" type="slidenum">
              <a:rPr lang="en-US" altLang="en-US"/>
              <a:pPr>
                <a:defRPr/>
              </a:pPr>
              <a:t>‹#›</a:t>
            </a:fld>
            <a:endParaRPr lang="en-US" altLang="en-US"/>
          </a:p>
        </p:txBody>
      </p:sp>
    </p:spTree>
    <p:extLst>
      <p:ext uri="{BB962C8B-B14F-4D97-AF65-F5344CB8AC3E}">
        <p14:creationId xmlns:p14="http://schemas.microsoft.com/office/powerpoint/2010/main" val="3989973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pPr>
              <a:defRPr/>
            </a:pPr>
            <a:fld id="{D9AE6739-8D19-44F8-9159-7C4CDE0716DF}" type="slidenum">
              <a:rPr lang="en-US" altLang="en-US"/>
              <a:pPr>
                <a:defRPr/>
              </a:pPr>
              <a:t>‹#›</a:t>
            </a:fld>
            <a:endParaRPr lang="en-US" altLang="en-US"/>
          </a:p>
        </p:txBody>
      </p:sp>
    </p:spTree>
    <p:extLst>
      <p:ext uri="{BB962C8B-B14F-4D97-AF65-F5344CB8AC3E}">
        <p14:creationId xmlns:p14="http://schemas.microsoft.com/office/powerpoint/2010/main" val="21007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41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65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6CBDDE-ADDB-4969-B498-C64558BF0988}" type="slidenum">
              <a:rPr lang="en-US"/>
              <a:pPr/>
              <a:t>‹#›</a:t>
            </a:fld>
            <a:endParaRPr lang="en-US"/>
          </a:p>
        </p:txBody>
      </p:sp>
    </p:spTree>
    <p:extLst>
      <p:ext uri="{BB962C8B-B14F-4D97-AF65-F5344CB8AC3E}">
        <p14:creationId xmlns:p14="http://schemas.microsoft.com/office/powerpoint/2010/main" val="3305126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atin typeface="Tahoma" panose="020B0604030504040204" pitchFamily="34" charset="0"/>
              </a:defRPr>
            </a:lvl1pPr>
          </a:lstStyle>
          <a:p>
            <a:pPr>
              <a:defRPr/>
            </a:pPr>
            <a:fld id="{F13F5C9F-F568-4FA0-96A8-BC5B8507882F}" type="slidenum">
              <a:rPr lang="en-US" altLang="en-US"/>
              <a:pPr>
                <a:defRPr/>
              </a:pPr>
              <a:t>‹#›</a:t>
            </a:fld>
            <a:endParaRPr lang="en-US" altLang="en-US"/>
          </a:p>
        </p:txBody>
      </p:sp>
    </p:spTree>
    <p:extLst>
      <p:ext uri="{BB962C8B-B14F-4D97-AF65-F5344CB8AC3E}">
        <p14:creationId xmlns:p14="http://schemas.microsoft.com/office/powerpoint/2010/main" val="1935183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atin typeface="Tahoma" panose="020B0604030504040204" pitchFamily="34" charset="0"/>
              </a:defRPr>
            </a:lvl1pPr>
          </a:lstStyle>
          <a:p>
            <a:pPr>
              <a:defRPr/>
            </a:pPr>
            <a:fld id="{3A98BB89-779F-4756-86CC-D2B9326AB9DA}" type="slidenum">
              <a:rPr lang="en-US" altLang="en-US"/>
              <a:pPr>
                <a:defRPr/>
              </a:pPr>
              <a:t>‹#›</a:t>
            </a:fld>
            <a:endParaRPr lang="en-US" altLang="en-US"/>
          </a:p>
        </p:txBody>
      </p:sp>
    </p:spTree>
    <p:extLst>
      <p:ext uri="{BB962C8B-B14F-4D97-AF65-F5344CB8AC3E}">
        <p14:creationId xmlns:p14="http://schemas.microsoft.com/office/powerpoint/2010/main" val="824509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atin typeface="Tahoma" panose="020B0604030504040204" pitchFamily="34" charset="0"/>
              </a:defRPr>
            </a:lvl1pPr>
          </a:lstStyle>
          <a:p>
            <a:pPr>
              <a:defRPr/>
            </a:pPr>
            <a:fld id="{945F4CB0-E9A4-4984-9DF8-825FD65D3DED}" type="slidenum">
              <a:rPr lang="en-US" altLang="en-US"/>
              <a:pPr>
                <a:defRPr/>
              </a:pPr>
              <a:t>‹#›</a:t>
            </a:fld>
            <a:endParaRPr lang="en-US" altLang="en-US"/>
          </a:p>
        </p:txBody>
      </p:sp>
    </p:spTree>
    <p:extLst>
      <p:ext uri="{BB962C8B-B14F-4D97-AF65-F5344CB8AC3E}">
        <p14:creationId xmlns:p14="http://schemas.microsoft.com/office/powerpoint/2010/main" val="40125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pPr>
              <a:defRPr/>
            </a:pPr>
            <a:fld id="{F95D0BC0-4DDD-463E-A0A6-C30C986A93D8}" type="slidenum">
              <a:rPr lang="en-US" altLang="en-US"/>
              <a:pPr>
                <a:defRPr/>
              </a:pPr>
              <a:t>‹#›</a:t>
            </a:fld>
            <a:endParaRPr lang="en-US" altLang="en-US"/>
          </a:p>
        </p:txBody>
      </p:sp>
    </p:spTree>
    <p:extLst>
      <p:ext uri="{BB962C8B-B14F-4D97-AF65-F5344CB8AC3E}">
        <p14:creationId xmlns:p14="http://schemas.microsoft.com/office/powerpoint/2010/main" val="131030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pPr>
              <a:defRPr/>
            </a:pPr>
            <a:fld id="{7E710142-5B04-4B80-B786-65A24725E08F}" type="slidenum">
              <a:rPr lang="en-US" altLang="en-US"/>
              <a:pPr>
                <a:defRPr/>
              </a:pPr>
              <a:t>‹#›</a:t>
            </a:fld>
            <a:endParaRPr lang="en-US" altLang="en-US"/>
          </a:p>
        </p:txBody>
      </p:sp>
    </p:spTree>
    <p:extLst>
      <p:ext uri="{BB962C8B-B14F-4D97-AF65-F5344CB8AC3E}">
        <p14:creationId xmlns:p14="http://schemas.microsoft.com/office/powerpoint/2010/main" val="3133400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pPr>
              <a:defRPr/>
            </a:pPr>
            <a:fld id="{754AD73C-C089-48F6-9C65-B61DC60E82D0}" type="slidenum">
              <a:rPr lang="en-US" altLang="en-US"/>
              <a:pPr>
                <a:defRPr/>
              </a:pPr>
              <a:t>‹#›</a:t>
            </a:fld>
            <a:endParaRPr lang="en-US" altLang="en-US"/>
          </a:p>
        </p:txBody>
      </p:sp>
    </p:spTree>
    <p:extLst>
      <p:ext uri="{BB962C8B-B14F-4D97-AF65-F5344CB8AC3E}">
        <p14:creationId xmlns:p14="http://schemas.microsoft.com/office/powerpoint/2010/main" val="33432105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defRPr>
            </a:lvl1pPr>
          </a:lstStyle>
          <a:p>
            <a:pPr>
              <a:defRPr/>
            </a:pPr>
            <a:fld id="{5B5A887C-F4DF-4EAA-8DAE-38E454AFB69B}" type="slidenum">
              <a:rPr lang="en-US" altLang="en-US"/>
              <a:pPr>
                <a:defRPr/>
              </a:pPr>
              <a:t>‹#›</a:t>
            </a:fld>
            <a:endParaRPr lang="en-US" altLang="en-US"/>
          </a:p>
        </p:txBody>
      </p:sp>
    </p:spTree>
    <p:extLst>
      <p:ext uri="{BB962C8B-B14F-4D97-AF65-F5344CB8AC3E}">
        <p14:creationId xmlns:p14="http://schemas.microsoft.com/office/powerpoint/2010/main" val="3631502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05000"/>
            <a:ext cx="3810000" cy="4114800"/>
          </a:xfrm>
        </p:spPr>
        <p:txBody>
          <a:bodyPr/>
          <a:lstStyle/>
          <a:p>
            <a:pPr lvl="0"/>
            <a:endParaRPr lang="en-US" noProof="0"/>
          </a:p>
        </p:txBody>
      </p:sp>
      <p:sp>
        <p:nvSpPr>
          <p:cNvPr id="4" name="Text Placeholder 3"/>
          <p:cNvSpPr>
            <a:spLocks noGrp="1"/>
          </p:cNvSpPr>
          <p:nvPr>
            <p:ph type="body"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ahoma" panose="020B0604030504040204"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a:defRPr>
                <a:latin typeface="Tahoma" panose="020B0604030504040204" pitchFamily="34" charset="0"/>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defRPr>
            </a:lvl1pPr>
          </a:lstStyle>
          <a:p>
            <a:pPr>
              <a:defRPr/>
            </a:pPr>
            <a:fld id="{CBFF4EB6-44A8-4269-9718-D93388E9CE3F}" type="slidenum">
              <a:rPr lang="en-US" altLang="en-US"/>
              <a:pPr>
                <a:defRPr/>
              </a:pPr>
              <a:t>‹#›</a:t>
            </a:fld>
            <a:endParaRPr lang="en-US" altLang="en-US"/>
          </a:p>
        </p:txBody>
      </p:sp>
    </p:spTree>
    <p:extLst>
      <p:ext uri="{BB962C8B-B14F-4D97-AF65-F5344CB8AC3E}">
        <p14:creationId xmlns:p14="http://schemas.microsoft.com/office/powerpoint/2010/main" val="239104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solidFill>
                    <a:srgbClr val="000000"/>
                  </a:solidFill>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a:solidFill>
                  <a:srgbClr val="000000"/>
                </a:solidFill>
              </a:endParaRPr>
            </a:p>
          </p:txBody>
        </p:sp>
      </p:grpSp>
      <p:sp>
        <p:nvSpPr>
          <p:cNvPr id="155660" name="Rectangle 12"/>
          <p:cNvSpPr>
            <a:spLocks noGrp="1" noChangeArrowheads="1"/>
          </p:cNvSpPr>
          <p:nvPr>
            <p:ph type="ctrTitle"/>
          </p:nvPr>
        </p:nvSpPr>
        <p:spPr>
          <a:xfrm>
            <a:off x="990600" y="1676400"/>
            <a:ext cx="7772400" cy="1462088"/>
          </a:xfrm>
        </p:spPr>
        <p:txBody>
          <a:bodyPr/>
          <a:lstStyle>
            <a:lvl1pPr>
              <a:defRPr/>
            </a:lvl1pPr>
          </a:lstStyle>
          <a:p>
            <a:pPr lvl="0"/>
            <a:r>
              <a:rPr lang="en-US" altLang="en-US" noProof="0"/>
              <a:t>Click to edit Master title style</a:t>
            </a:r>
          </a:p>
        </p:txBody>
      </p:sp>
      <p:sp>
        <p:nvSpPr>
          <p:cNvPr id="155661"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FAD30A53-2AB9-4819-8B90-9D3D7B79EDA8}" type="datetimeFigureOut">
              <a:rPr lang="en-US" altLang="en-US">
                <a:solidFill>
                  <a:srgbClr val="1C1C1C"/>
                </a:solidFill>
              </a:rPr>
              <a:pPr>
                <a:defRPr/>
              </a:pPr>
              <a:t>9/5/2017</a:t>
            </a:fld>
            <a:endParaRPr lang="en-US" alt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FBA564D-3E54-46F9-8BE8-FA70138A73D1}" type="slidenum">
              <a:rPr lang="en-US" altLang="en-US">
                <a:solidFill>
                  <a:srgbClr val="1C1C1C"/>
                </a:solidFill>
              </a:rPr>
              <a:pPr>
                <a:defRPr/>
              </a:pPr>
              <a:t>‹#›</a:t>
            </a:fld>
            <a:endParaRPr lang="en-US" altLang="en-US">
              <a:solidFill>
                <a:srgbClr val="1C1C1C"/>
              </a:solidFill>
            </a:endParaRPr>
          </a:p>
        </p:txBody>
      </p:sp>
    </p:spTree>
    <p:extLst>
      <p:ext uri="{BB962C8B-B14F-4D97-AF65-F5344CB8AC3E}">
        <p14:creationId xmlns:p14="http://schemas.microsoft.com/office/powerpoint/2010/main" val="7360199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7714A6CF-74A3-465D-ABE2-C0B15BEA7F40}" type="datetimeFigureOut">
              <a:rPr lang="en-US" altLang="en-US">
                <a:solidFill>
                  <a:srgbClr val="000000"/>
                </a:solidFill>
              </a:rPr>
              <a:pPr>
                <a:defRPr/>
              </a:pPr>
              <a:t>9/5/2017</a:t>
            </a:fld>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12A56EF-6DBD-4738-8657-9536AA4D4F7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029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199A621-527F-4419-8114-66700E9D8B3C}" type="slidenum">
              <a:rPr lang="en-US"/>
              <a:pPr/>
              <a:t>‹#›</a:t>
            </a:fld>
            <a:endParaRPr lang="en-US"/>
          </a:p>
        </p:txBody>
      </p:sp>
    </p:spTree>
    <p:extLst>
      <p:ext uri="{BB962C8B-B14F-4D97-AF65-F5344CB8AC3E}">
        <p14:creationId xmlns:p14="http://schemas.microsoft.com/office/powerpoint/2010/main" val="885856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F9F72D45-2656-4B1B-8F77-9125C31BCBCD}" type="datetimeFigureOut">
              <a:rPr lang="en-US" altLang="en-US">
                <a:solidFill>
                  <a:srgbClr val="000000"/>
                </a:solidFill>
              </a:rPr>
              <a:pPr>
                <a:defRPr/>
              </a:pPr>
              <a:t>9/5/2017</a:t>
            </a:fld>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18B67B6-3B71-4736-BF66-D9EAE0F4DB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4403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85F44982-7AF5-4542-BB80-5D47EAD28E74}" type="datetimeFigureOut">
              <a:rPr lang="en-US" altLang="en-US">
                <a:solidFill>
                  <a:srgbClr val="000000"/>
                </a:solidFill>
              </a:rPr>
              <a:pPr>
                <a:defRPr/>
              </a:pPr>
              <a:t>9/5/2017</a:t>
            </a:fld>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4C56C0B-B9D5-4024-8EE2-0354DA29C7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3677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fld id="{7FC4BB7F-CC96-4D4D-AB2A-E7385D57CAE2}" type="datetimeFigureOut">
              <a:rPr lang="en-US" altLang="en-US">
                <a:solidFill>
                  <a:srgbClr val="000000"/>
                </a:solidFill>
              </a:rPr>
              <a:pPr>
                <a:defRPr/>
              </a:pPr>
              <a:t>9/5/2017</a:t>
            </a:fld>
            <a:endParaRPr lang="en-US" alt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E677B093-E584-4A66-8571-FFD0E15A91A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8599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fld id="{E0E98E47-526B-4E87-80BD-29B2DE6EFDB7}" type="datetimeFigureOut">
              <a:rPr lang="en-US" altLang="en-US">
                <a:solidFill>
                  <a:srgbClr val="000000"/>
                </a:solidFill>
              </a:rPr>
              <a:pPr>
                <a:defRPr/>
              </a:pPr>
              <a:t>9/5/2017</a:t>
            </a:fld>
            <a:endParaRPr lang="en-US" alt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B08CD16D-1A46-483C-9F22-9947F6946DC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6149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E2D476E6-BAE1-47BE-BB97-19607840125A}" type="datetimeFigureOut">
              <a:rPr lang="en-US" altLang="en-US">
                <a:solidFill>
                  <a:srgbClr val="000000"/>
                </a:solidFill>
              </a:rPr>
              <a:pPr>
                <a:defRPr/>
              </a:pPr>
              <a:t>9/5/2017</a:t>
            </a:fld>
            <a:endParaRPr lang="en-US" alt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9E165B0-7B3F-4122-9082-B099D921C76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4240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E48EC905-89A3-4B2F-89C3-896161D2C43B}" type="datetimeFigureOut">
              <a:rPr lang="en-US" altLang="en-US">
                <a:solidFill>
                  <a:srgbClr val="000000"/>
                </a:solidFill>
              </a:rPr>
              <a:pPr>
                <a:defRPr/>
              </a:pPr>
              <a:t>9/5/2017</a:t>
            </a:fld>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761D5BAC-08DE-402D-8EE4-8F257161375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2417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42070375-374E-4D1A-B1DF-E6003005C780}" type="datetimeFigureOut">
              <a:rPr lang="en-US" altLang="en-US">
                <a:solidFill>
                  <a:srgbClr val="000000"/>
                </a:solidFill>
              </a:rPr>
              <a:pPr>
                <a:defRPr/>
              </a:pPr>
              <a:t>9/5/2017</a:t>
            </a:fld>
            <a:endParaRPr lang="en-US" alt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FEF7AF9-4A1B-4C9A-87A6-C51E3B1D664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3633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4677FD60-E5A1-4AA4-8797-0AC0ED2635F2}" type="datetimeFigureOut">
              <a:rPr lang="en-US" altLang="en-US">
                <a:solidFill>
                  <a:srgbClr val="000000"/>
                </a:solidFill>
              </a:rPr>
              <a:pPr>
                <a:defRPr/>
              </a:pPr>
              <a:t>9/5/2017</a:t>
            </a:fld>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7C95ACA-462E-4AD2-973A-59B34F4B2E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2983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93EC86C2-2CA3-45BA-A289-B63C25D89CB3}" type="datetimeFigureOut">
              <a:rPr lang="en-US" altLang="en-US">
                <a:solidFill>
                  <a:srgbClr val="000000"/>
                </a:solidFill>
              </a:rPr>
              <a:pPr>
                <a:defRPr/>
              </a:pPr>
              <a:t>9/5/2017</a:t>
            </a:fld>
            <a:endParaRPr lang="en-US" alt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C2CF0693-385B-421C-8809-87466DD33DD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238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03" name="Group 31"/>
          <p:cNvGrpSpPr>
            <a:grpSpLocks/>
          </p:cNvGrpSpPr>
          <p:nvPr/>
        </p:nvGrpSpPr>
        <p:grpSpPr bwMode="auto">
          <a:xfrm>
            <a:off x="0" y="2"/>
            <a:ext cx="9144000" cy="6856413"/>
            <a:chOff x="0" y="0"/>
            <a:chExt cx="5760" cy="4319"/>
          </a:xfrm>
        </p:grpSpPr>
        <p:sp>
          <p:nvSpPr>
            <p:cNvPr id="3074" name="Rectangle 2"/>
            <p:cNvSpPr>
              <a:spLocks noChangeArrowheads="1"/>
            </p:cNvSpPr>
            <p:nvPr/>
          </p:nvSpPr>
          <p:spPr bwMode="white">
            <a:xfrm>
              <a:off x="0" y="0"/>
              <a:ext cx="2871" cy="163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5" name="Rectangle 3"/>
            <p:cNvSpPr>
              <a:spLocks noChangeArrowheads="1"/>
            </p:cNvSpPr>
            <p:nvPr/>
          </p:nvSpPr>
          <p:spPr bwMode="white">
            <a:xfrm>
              <a:off x="0" y="1632"/>
              <a:ext cx="2870" cy="2687"/>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6" name="Rectangle 4"/>
            <p:cNvSpPr>
              <a:spLocks noChangeArrowheads="1"/>
            </p:cNvSpPr>
            <p:nvPr/>
          </p:nvSpPr>
          <p:spPr bwMode="white">
            <a:xfrm>
              <a:off x="2882" y="0"/>
              <a:ext cx="2871" cy="163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7" name="Rectangle 5"/>
            <p:cNvSpPr>
              <a:spLocks noChangeArrowheads="1"/>
            </p:cNvSpPr>
            <p:nvPr/>
          </p:nvSpPr>
          <p:spPr bwMode="white">
            <a:xfrm>
              <a:off x="2882" y="1632"/>
              <a:ext cx="2871" cy="268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8" name="Rectangle 6"/>
            <p:cNvSpPr>
              <a:spLocks noChangeArrowheads="1"/>
            </p:cNvSpPr>
            <p:nvPr/>
          </p:nvSpPr>
          <p:spPr bwMode="white">
            <a:xfrm>
              <a:off x="192" y="2832"/>
              <a:ext cx="5376" cy="1152"/>
            </a:xfrm>
            <a:prstGeom prst="rect">
              <a:avLst/>
            </a:prstGeom>
            <a:gradFill rotWithShape="0">
              <a:gsLst>
                <a:gs pos="0">
                  <a:schemeClr val="hlink"/>
                </a:gs>
                <a:gs pos="5000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useBgFill="1">
          <p:nvSpPr>
            <p:cNvPr id="3079" name="Rectangle 7"/>
            <p:cNvSpPr>
              <a:spLocks noChangeArrowheads="1"/>
            </p:cNvSpPr>
            <p:nvPr/>
          </p:nvSpPr>
          <p:spPr bwMode="ltGray">
            <a:xfrm>
              <a:off x="184" y="461"/>
              <a:ext cx="5396" cy="2390"/>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80" name="Rectangle 8"/>
            <p:cNvSpPr>
              <a:spLocks noChangeArrowheads="1"/>
            </p:cNvSpPr>
            <p:nvPr/>
          </p:nvSpPr>
          <p:spPr bwMode="auto">
            <a:xfrm>
              <a:off x="250" y="520"/>
              <a:ext cx="5264" cy="2272"/>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81" name="Rectangle 9"/>
            <p:cNvSpPr>
              <a:spLocks noChangeArrowheads="1"/>
            </p:cNvSpPr>
            <p:nvPr/>
          </p:nvSpPr>
          <p:spPr bwMode="white">
            <a:xfrm>
              <a:off x="294" y="573"/>
              <a:ext cx="5173" cy="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grpSp>
          <p:nvGrpSpPr>
            <p:cNvPr id="3088" name="Group 16"/>
            <p:cNvGrpSpPr>
              <a:grpSpLocks/>
            </p:cNvGrpSpPr>
            <p:nvPr/>
          </p:nvGrpSpPr>
          <p:grpSpPr bwMode="auto">
            <a:xfrm>
              <a:off x="2586" y="0"/>
              <a:ext cx="562" cy="577"/>
              <a:chOff x="2586" y="0"/>
              <a:chExt cx="562" cy="577"/>
            </a:xfrm>
          </p:grpSpPr>
          <p:sp>
            <p:nvSpPr>
              <p:cNvPr id="3082" name="Freeform 10"/>
              <p:cNvSpPr>
                <a:spLocks/>
              </p:cNvSpPr>
              <p:nvPr/>
            </p:nvSpPr>
            <p:spPr bwMode="ltGray">
              <a:xfrm>
                <a:off x="2682"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3" name="Freeform 11"/>
              <p:cNvSpPr>
                <a:spLocks/>
              </p:cNvSpPr>
              <p:nvPr/>
            </p:nvSpPr>
            <p:spPr bwMode="ltGray">
              <a:xfrm>
                <a:off x="2586"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4" name="Freeform 12"/>
              <p:cNvSpPr>
                <a:spLocks/>
              </p:cNvSpPr>
              <p:nvPr/>
            </p:nvSpPr>
            <p:spPr bwMode="ltGray">
              <a:xfrm>
                <a:off x="2868"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5" name="Freeform 13"/>
              <p:cNvSpPr>
                <a:spLocks/>
              </p:cNvSpPr>
              <p:nvPr/>
            </p:nvSpPr>
            <p:spPr bwMode="ltGray">
              <a:xfrm>
                <a:off x="2772"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6" name="Freeform 14"/>
              <p:cNvSpPr>
                <a:spLocks/>
              </p:cNvSpPr>
              <p:nvPr/>
            </p:nvSpPr>
            <p:spPr bwMode="ltGray">
              <a:xfrm>
                <a:off x="3053"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7" name="Freeform 15"/>
              <p:cNvSpPr>
                <a:spLocks/>
              </p:cNvSpPr>
              <p:nvPr/>
            </p:nvSpPr>
            <p:spPr bwMode="ltGray">
              <a:xfrm>
                <a:off x="2957"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3095" name="Group 23"/>
            <p:cNvGrpSpPr>
              <a:grpSpLocks/>
            </p:cNvGrpSpPr>
            <p:nvPr/>
          </p:nvGrpSpPr>
          <p:grpSpPr bwMode="auto">
            <a:xfrm>
              <a:off x="0" y="1307"/>
              <a:ext cx="313" cy="667"/>
              <a:chOff x="0" y="1307"/>
              <a:chExt cx="313" cy="667"/>
            </a:xfrm>
          </p:grpSpPr>
          <p:sp>
            <p:nvSpPr>
              <p:cNvPr id="3089" name="Freeform 17"/>
              <p:cNvSpPr>
                <a:spLocks/>
              </p:cNvSpPr>
              <p:nvPr/>
            </p:nvSpPr>
            <p:spPr bwMode="ltGray">
              <a:xfrm>
                <a:off x="0" y="1862"/>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0" name="Freeform 18"/>
              <p:cNvSpPr>
                <a:spLocks/>
              </p:cNvSpPr>
              <p:nvPr/>
            </p:nvSpPr>
            <p:spPr bwMode="ltGray">
              <a:xfrm>
                <a:off x="0" y="1751"/>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1" name="Freeform 19"/>
              <p:cNvSpPr>
                <a:spLocks/>
              </p:cNvSpPr>
              <p:nvPr/>
            </p:nvSpPr>
            <p:spPr bwMode="ltGray">
              <a:xfrm>
                <a:off x="0" y="164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2" name="Freeform 20"/>
              <p:cNvSpPr>
                <a:spLocks/>
              </p:cNvSpPr>
              <p:nvPr/>
            </p:nvSpPr>
            <p:spPr bwMode="ltGray">
              <a:xfrm>
                <a:off x="0" y="152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3" name="Freeform 21"/>
              <p:cNvSpPr>
                <a:spLocks/>
              </p:cNvSpPr>
              <p:nvPr/>
            </p:nvSpPr>
            <p:spPr bwMode="ltGray">
              <a:xfrm>
                <a:off x="0" y="141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4" name="Freeform 22"/>
              <p:cNvSpPr>
                <a:spLocks/>
              </p:cNvSpPr>
              <p:nvPr/>
            </p:nvSpPr>
            <p:spPr bwMode="ltGray">
              <a:xfrm>
                <a:off x="0" y="130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3102" name="Group 30"/>
            <p:cNvGrpSpPr>
              <a:grpSpLocks/>
            </p:cNvGrpSpPr>
            <p:nvPr/>
          </p:nvGrpSpPr>
          <p:grpSpPr bwMode="auto">
            <a:xfrm>
              <a:off x="5442" y="1307"/>
              <a:ext cx="318" cy="637"/>
              <a:chOff x="5442" y="1307"/>
              <a:chExt cx="318" cy="637"/>
            </a:xfrm>
          </p:grpSpPr>
          <p:sp>
            <p:nvSpPr>
              <p:cNvPr id="3096" name="Freeform 24"/>
              <p:cNvSpPr>
                <a:spLocks/>
              </p:cNvSpPr>
              <p:nvPr/>
            </p:nvSpPr>
            <p:spPr bwMode="ltGray">
              <a:xfrm>
                <a:off x="5442" y="1837"/>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7" name="Freeform 25"/>
              <p:cNvSpPr>
                <a:spLocks/>
              </p:cNvSpPr>
              <p:nvPr/>
            </p:nvSpPr>
            <p:spPr bwMode="ltGray">
              <a:xfrm>
                <a:off x="5442" y="1731"/>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8" name="Freeform 26"/>
              <p:cNvSpPr>
                <a:spLocks/>
              </p:cNvSpPr>
              <p:nvPr/>
            </p:nvSpPr>
            <p:spPr bwMode="ltGray">
              <a:xfrm>
                <a:off x="5442" y="1625"/>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9" name="Freeform 27"/>
              <p:cNvSpPr>
                <a:spLocks/>
              </p:cNvSpPr>
              <p:nvPr/>
            </p:nvSpPr>
            <p:spPr bwMode="ltGray">
              <a:xfrm>
                <a:off x="5442" y="1519"/>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100" name="Freeform 28"/>
              <p:cNvSpPr>
                <a:spLocks/>
              </p:cNvSpPr>
              <p:nvPr/>
            </p:nvSpPr>
            <p:spPr bwMode="ltGray">
              <a:xfrm>
                <a:off x="5442" y="1413"/>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101" name="Freeform 29"/>
              <p:cNvSpPr>
                <a:spLocks/>
              </p:cNvSpPr>
              <p:nvPr/>
            </p:nvSpPr>
            <p:spPr bwMode="ltGray">
              <a:xfrm>
                <a:off x="5442" y="1307"/>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sp>
        <p:nvSpPr>
          <p:cNvPr id="3104" name="Rectangle 32"/>
          <p:cNvSpPr>
            <a:spLocks noGrp="1" noChangeArrowheads="1"/>
          </p:cNvSpPr>
          <p:nvPr>
            <p:ph type="ctrTitle" sz="quarter"/>
          </p:nvPr>
        </p:nvSpPr>
        <p:spPr>
          <a:xfrm>
            <a:off x="685800" y="2057400"/>
            <a:ext cx="7772400" cy="1143000"/>
          </a:xfrm>
        </p:spPr>
        <p:txBody>
          <a:bodyPr anchor="ctr"/>
          <a:lstStyle>
            <a:lvl1pPr>
              <a:defRPr/>
            </a:lvl1pPr>
          </a:lstStyle>
          <a:p>
            <a:pPr lvl="0"/>
            <a:r>
              <a:rPr lang="en-US" alt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altLang="en-US" noProof="0"/>
              <a:t>Click to edit Master subtitle style</a:t>
            </a:r>
          </a:p>
        </p:txBody>
      </p:sp>
      <p:sp>
        <p:nvSpPr>
          <p:cNvPr id="3106" name="Rectangle 34"/>
          <p:cNvSpPr>
            <a:spLocks noGrp="1" noChangeArrowheads="1"/>
          </p:cNvSpPr>
          <p:nvPr>
            <p:ph type="dt" sz="quarter" idx="2"/>
          </p:nvPr>
        </p:nvSpPr>
        <p:spPr>
          <a:xfrm>
            <a:off x="685800" y="6400800"/>
            <a:ext cx="1905000" cy="457200"/>
          </a:xfrm>
        </p:spPr>
        <p:txBody>
          <a:bodyPr/>
          <a:lstStyle>
            <a:lvl1pPr>
              <a:defRPr/>
            </a:lvl1pPr>
          </a:lstStyle>
          <a:p>
            <a:endParaRPr lang="en-US" altLang="en-US">
              <a:solidFill>
                <a:srgbClr val="000000"/>
              </a:solidFill>
            </a:endParaRPr>
          </a:p>
        </p:txBody>
      </p:sp>
      <p:sp>
        <p:nvSpPr>
          <p:cNvPr id="3107" name="Rectangle 35"/>
          <p:cNvSpPr>
            <a:spLocks noGrp="1" noChangeArrowheads="1"/>
          </p:cNvSpPr>
          <p:nvPr>
            <p:ph type="ftr" sz="quarter" idx="3"/>
          </p:nvPr>
        </p:nvSpPr>
        <p:spPr>
          <a:xfrm>
            <a:off x="3124200" y="6400800"/>
            <a:ext cx="2895600" cy="457200"/>
          </a:xfrm>
        </p:spPr>
        <p:txBody>
          <a:bodyPr/>
          <a:lstStyle>
            <a:lvl1pPr>
              <a:defRPr/>
            </a:lvl1pPr>
          </a:lstStyle>
          <a:p>
            <a:endParaRPr lang="en-US" altLang="en-US">
              <a:solidFill>
                <a:srgbClr val="000000"/>
              </a:solidFill>
            </a:endParaRPr>
          </a:p>
        </p:txBody>
      </p:sp>
      <p:sp>
        <p:nvSpPr>
          <p:cNvPr id="3108" name="Rectangle 36"/>
          <p:cNvSpPr>
            <a:spLocks noGrp="1" noChangeArrowheads="1"/>
          </p:cNvSpPr>
          <p:nvPr>
            <p:ph type="sldNum" sz="quarter" idx="4"/>
          </p:nvPr>
        </p:nvSpPr>
        <p:spPr>
          <a:xfrm>
            <a:off x="6553200" y="6400800"/>
            <a:ext cx="1905000" cy="457200"/>
          </a:xfrm>
        </p:spPr>
        <p:txBody>
          <a:bodyPr/>
          <a:lstStyle>
            <a:lvl1pPr>
              <a:defRPr/>
            </a:lvl1pPr>
          </a:lstStyle>
          <a:p>
            <a:fld id="{F8C540B9-5136-4662-BB20-93171BEC2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13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DA4931-8AD3-4F39-AFC6-75B298129106}" type="slidenum">
              <a:rPr lang="en-US"/>
              <a:pPr/>
              <a:t>‹#›</a:t>
            </a:fld>
            <a:endParaRPr lang="en-US"/>
          </a:p>
        </p:txBody>
      </p:sp>
    </p:spTree>
    <p:extLst>
      <p:ext uri="{BB962C8B-B14F-4D97-AF65-F5344CB8AC3E}">
        <p14:creationId xmlns:p14="http://schemas.microsoft.com/office/powerpoint/2010/main" val="4157193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44D055-04C3-408C-B7CA-0D7DD90FC9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3733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F0887D-DC5E-4243-AEAC-59329D305A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3983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4AD2C9-B64A-4F4D-80EA-6A6ABB90BF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0335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DA72AA9-FD79-4986-95BB-0155801228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2611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2B1703D-7272-4F13-B111-595C52DE12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91183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A499E9B-1787-4E22-9176-B915BA7AA8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66291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813589-EC25-4C3C-AF1F-306296AC9D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1678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AB444B-BA12-472A-999A-EDC2303045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952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26F17E-858D-446D-980A-2550F69621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6597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D30A56-7F46-4D51-8053-433D896775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610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BF9D10-0EE8-4FE1-A679-2758A24CF54E}" type="slidenum">
              <a:rPr lang="en-US"/>
              <a:pPr/>
              <a:t>‹#›</a:t>
            </a:fld>
            <a:endParaRPr lang="en-US"/>
          </a:p>
        </p:txBody>
      </p:sp>
    </p:spTree>
    <p:extLst>
      <p:ext uri="{BB962C8B-B14F-4D97-AF65-F5344CB8AC3E}">
        <p14:creationId xmlns:p14="http://schemas.microsoft.com/office/powerpoint/2010/main" val="34476264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05000"/>
            <a:ext cx="3810000" cy="4114800"/>
          </a:xfrm>
        </p:spPr>
        <p:txBody>
          <a:bodyPr/>
          <a:lstStyle/>
          <a:p>
            <a:endParaRPr lang="en-US"/>
          </a:p>
        </p:txBody>
      </p:sp>
      <p:sp>
        <p:nvSpPr>
          <p:cNvPr id="5" name="Date Placeholder 4"/>
          <p:cNvSpPr>
            <a:spLocks noGrp="1"/>
          </p:cNvSpPr>
          <p:nvPr>
            <p:ph type="dt" sz="half" idx="10"/>
          </p:nvPr>
        </p:nvSpPr>
        <p:spPr>
          <a:xfrm>
            <a:off x="685800" y="6018213"/>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018213"/>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018213"/>
            <a:ext cx="1905000" cy="457200"/>
          </a:xfrm>
        </p:spPr>
        <p:txBody>
          <a:bodyPr/>
          <a:lstStyle>
            <a:lvl1pPr>
              <a:defRPr/>
            </a:lvl1pPr>
          </a:lstStyle>
          <a:p>
            <a:fld id="{4CE47667-9319-43C9-8943-02269ACF9A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5679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4E1700-4CE1-41E8-9684-5BFA9C771274}" type="slidenum">
              <a:rPr lang="en-US" altLang="en-US"/>
              <a:pPr>
                <a:defRPr/>
              </a:pPr>
              <a:t>‹#›</a:t>
            </a:fld>
            <a:endParaRPr lang="en-US" altLang="en-US"/>
          </a:p>
        </p:txBody>
      </p:sp>
    </p:spTree>
    <p:extLst>
      <p:ext uri="{BB962C8B-B14F-4D97-AF65-F5344CB8AC3E}">
        <p14:creationId xmlns:p14="http://schemas.microsoft.com/office/powerpoint/2010/main" val="42258136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3170E-B4F7-4180-A50E-C5CC43AF43C4}" type="slidenum">
              <a:rPr lang="en-US" altLang="en-US"/>
              <a:pPr>
                <a:defRPr/>
              </a:pPr>
              <a:t>‹#›</a:t>
            </a:fld>
            <a:endParaRPr lang="en-US" altLang="en-US"/>
          </a:p>
        </p:txBody>
      </p:sp>
    </p:spTree>
    <p:extLst>
      <p:ext uri="{BB962C8B-B14F-4D97-AF65-F5344CB8AC3E}">
        <p14:creationId xmlns:p14="http://schemas.microsoft.com/office/powerpoint/2010/main" val="5652947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DDF418-7291-4FBB-87A1-99B28518AA6B}" type="slidenum">
              <a:rPr lang="en-US" altLang="en-US"/>
              <a:pPr>
                <a:defRPr/>
              </a:pPr>
              <a:t>‹#›</a:t>
            </a:fld>
            <a:endParaRPr lang="en-US" altLang="en-US"/>
          </a:p>
        </p:txBody>
      </p:sp>
    </p:spTree>
    <p:extLst>
      <p:ext uri="{BB962C8B-B14F-4D97-AF65-F5344CB8AC3E}">
        <p14:creationId xmlns:p14="http://schemas.microsoft.com/office/powerpoint/2010/main" val="685059128"/>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6BC751-6162-4B21-8A2B-F0A047F09282}" type="slidenum">
              <a:rPr lang="en-US" altLang="en-US"/>
              <a:pPr>
                <a:defRPr/>
              </a:pPr>
              <a:t>‹#›</a:t>
            </a:fld>
            <a:endParaRPr lang="en-US" altLang="en-US"/>
          </a:p>
        </p:txBody>
      </p:sp>
    </p:spTree>
    <p:extLst>
      <p:ext uri="{BB962C8B-B14F-4D97-AF65-F5344CB8AC3E}">
        <p14:creationId xmlns:p14="http://schemas.microsoft.com/office/powerpoint/2010/main" val="28506428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C6CF00A-95C4-4B7C-9C35-28D51A46B522}" type="slidenum">
              <a:rPr lang="en-US" altLang="en-US"/>
              <a:pPr>
                <a:defRPr/>
              </a:pPr>
              <a:t>‹#›</a:t>
            </a:fld>
            <a:endParaRPr lang="en-US" altLang="en-US"/>
          </a:p>
        </p:txBody>
      </p:sp>
    </p:spTree>
    <p:extLst>
      <p:ext uri="{BB962C8B-B14F-4D97-AF65-F5344CB8AC3E}">
        <p14:creationId xmlns:p14="http://schemas.microsoft.com/office/powerpoint/2010/main" val="7015651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77C416-C662-4722-AC40-DBDE011404BB}" type="slidenum">
              <a:rPr lang="en-US" altLang="en-US"/>
              <a:pPr>
                <a:defRPr/>
              </a:pPr>
              <a:t>‹#›</a:t>
            </a:fld>
            <a:endParaRPr lang="en-US" altLang="en-US"/>
          </a:p>
        </p:txBody>
      </p:sp>
    </p:spTree>
    <p:extLst>
      <p:ext uri="{BB962C8B-B14F-4D97-AF65-F5344CB8AC3E}">
        <p14:creationId xmlns:p14="http://schemas.microsoft.com/office/powerpoint/2010/main" val="19150234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AB3076-8480-4AFC-A487-0623464019AF}" type="slidenum">
              <a:rPr lang="en-US" altLang="en-US"/>
              <a:pPr>
                <a:defRPr/>
              </a:pPr>
              <a:t>‹#›</a:t>
            </a:fld>
            <a:endParaRPr lang="en-US" altLang="en-US"/>
          </a:p>
        </p:txBody>
      </p:sp>
    </p:spTree>
    <p:extLst>
      <p:ext uri="{BB962C8B-B14F-4D97-AF65-F5344CB8AC3E}">
        <p14:creationId xmlns:p14="http://schemas.microsoft.com/office/powerpoint/2010/main" val="763341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D5065B0-6835-4054-8481-7ED6F1E5754A}" type="slidenum">
              <a:rPr lang="en-US" altLang="en-US"/>
              <a:pPr>
                <a:defRPr/>
              </a:pPr>
              <a:t>‹#›</a:t>
            </a:fld>
            <a:endParaRPr lang="en-US" altLang="en-US"/>
          </a:p>
        </p:txBody>
      </p:sp>
    </p:spTree>
    <p:extLst>
      <p:ext uri="{BB962C8B-B14F-4D97-AF65-F5344CB8AC3E}">
        <p14:creationId xmlns:p14="http://schemas.microsoft.com/office/powerpoint/2010/main" val="3041129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E0601A-DAA7-49ED-B88C-F2ED5E8C8F66}" type="slidenum">
              <a:rPr lang="en-US" altLang="en-US"/>
              <a:pPr>
                <a:defRPr/>
              </a:pPr>
              <a:t>‹#›</a:t>
            </a:fld>
            <a:endParaRPr lang="en-US" altLang="en-US"/>
          </a:p>
        </p:txBody>
      </p:sp>
    </p:spTree>
    <p:extLst>
      <p:ext uri="{BB962C8B-B14F-4D97-AF65-F5344CB8AC3E}">
        <p14:creationId xmlns:p14="http://schemas.microsoft.com/office/powerpoint/2010/main" val="414474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72B9CC-8F96-454A-86EE-0F0157364D54}" type="slidenum">
              <a:rPr lang="en-US"/>
              <a:pPr/>
              <a:t>‹#›</a:t>
            </a:fld>
            <a:endParaRPr lang="en-US"/>
          </a:p>
        </p:txBody>
      </p:sp>
    </p:spTree>
    <p:extLst>
      <p:ext uri="{BB962C8B-B14F-4D97-AF65-F5344CB8AC3E}">
        <p14:creationId xmlns:p14="http://schemas.microsoft.com/office/powerpoint/2010/main" val="29562179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8A09B2-15E9-4C77-8E73-CE7FF6135F2D}" type="slidenum">
              <a:rPr lang="en-US" altLang="en-US"/>
              <a:pPr>
                <a:defRPr/>
              </a:pPr>
              <a:t>‹#›</a:t>
            </a:fld>
            <a:endParaRPr lang="en-US" altLang="en-US"/>
          </a:p>
        </p:txBody>
      </p:sp>
    </p:spTree>
    <p:extLst>
      <p:ext uri="{BB962C8B-B14F-4D97-AF65-F5344CB8AC3E}">
        <p14:creationId xmlns:p14="http://schemas.microsoft.com/office/powerpoint/2010/main" val="33076011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0EE349-FBC6-43A3-A683-E4CE9F633BBA}" type="slidenum">
              <a:rPr lang="en-US" altLang="en-US"/>
              <a:pPr>
                <a:defRPr/>
              </a:pPr>
              <a:t>‹#›</a:t>
            </a:fld>
            <a:endParaRPr lang="en-US" altLang="en-US"/>
          </a:p>
        </p:txBody>
      </p:sp>
    </p:spTree>
    <p:extLst>
      <p:ext uri="{BB962C8B-B14F-4D97-AF65-F5344CB8AC3E}">
        <p14:creationId xmlns:p14="http://schemas.microsoft.com/office/powerpoint/2010/main" val="4952309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4" y="301625"/>
            <a:ext cx="7313612" cy="1143000"/>
          </a:xfrm>
        </p:spPr>
        <p:txBody>
          <a:bodyPr/>
          <a:lstStyle/>
          <a:p>
            <a:r>
              <a:rPr lang="en-US"/>
              <a:t>Click to edit Master title style</a:t>
            </a:r>
          </a:p>
        </p:txBody>
      </p:sp>
      <p:sp>
        <p:nvSpPr>
          <p:cNvPr id="3" name="ClipArt Placeholder 2"/>
          <p:cNvSpPr>
            <a:spLocks noGrp="1"/>
          </p:cNvSpPr>
          <p:nvPr>
            <p:ph type="clipArt" sz="half" idx="1"/>
          </p:nvPr>
        </p:nvSpPr>
        <p:spPr>
          <a:xfrm>
            <a:off x="1370014" y="1827213"/>
            <a:ext cx="3579812" cy="4114800"/>
          </a:xfrm>
        </p:spPr>
        <p:txBody>
          <a:bodyPr/>
          <a:lstStyle/>
          <a:p>
            <a:pPr lvl="0"/>
            <a:endParaRPr lang="en-US" noProof="0"/>
          </a:p>
        </p:txBody>
      </p:sp>
      <p:sp>
        <p:nvSpPr>
          <p:cNvPr id="4" name="Text Placeholder 3"/>
          <p:cNvSpPr>
            <a:spLocks noGrp="1"/>
          </p:cNvSpPr>
          <p:nvPr>
            <p:ph type="body"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229649-DEEB-4607-B1AB-F68D59378C37}" type="slidenum">
              <a:rPr lang="en-US" altLang="en-US"/>
              <a:pPr>
                <a:defRPr/>
              </a:pPr>
              <a:t>‹#›</a:t>
            </a:fld>
            <a:endParaRPr lang="en-US" altLang="en-US"/>
          </a:p>
        </p:txBody>
      </p:sp>
    </p:spTree>
    <p:extLst>
      <p:ext uri="{BB962C8B-B14F-4D97-AF65-F5344CB8AC3E}">
        <p14:creationId xmlns:p14="http://schemas.microsoft.com/office/powerpoint/2010/main" val="26700217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03" name="Group 31"/>
          <p:cNvGrpSpPr>
            <a:grpSpLocks/>
          </p:cNvGrpSpPr>
          <p:nvPr/>
        </p:nvGrpSpPr>
        <p:grpSpPr bwMode="auto">
          <a:xfrm>
            <a:off x="0" y="2"/>
            <a:ext cx="9144000" cy="6856413"/>
            <a:chOff x="0" y="0"/>
            <a:chExt cx="5760" cy="4319"/>
          </a:xfrm>
        </p:grpSpPr>
        <p:sp>
          <p:nvSpPr>
            <p:cNvPr id="3074" name="Rectangle 2"/>
            <p:cNvSpPr>
              <a:spLocks noChangeArrowheads="1"/>
            </p:cNvSpPr>
            <p:nvPr/>
          </p:nvSpPr>
          <p:spPr bwMode="white">
            <a:xfrm>
              <a:off x="0" y="0"/>
              <a:ext cx="2871" cy="163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5" name="Rectangle 3"/>
            <p:cNvSpPr>
              <a:spLocks noChangeArrowheads="1"/>
            </p:cNvSpPr>
            <p:nvPr/>
          </p:nvSpPr>
          <p:spPr bwMode="white">
            <a:xfrm>
              <a:off x="0" y="1632"/>
              <a:ext cx="2870" cy="2687"/>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6" name="Rectangle 4"/>
            <p:cNvSpPr>
              <a:spLocks noChangeArrowheads="1"/>
            </p:cNvSpPr>
            <p:nvPr/>
          </p:nvSpPr>
          <p:spPr bwMode="white">
            <a:xfrm>
              <a:off x="2882" y="0"/>
              <a:ext cx="2871" cy="163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7" name="Rectangle 5"/>
            <p:cNvSpPr>
              <a:spLocks noChangeArrowheads="1"/>
            </p:cNvSpPr>
            <p:nvPr/>
          </p:nvSpPr>
          <p:spPr bwMode="white">
            <a:xfrm>
              <a:off x="2882" y="1632"/>
              <a:ext cx="2871" cy="268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78" name="Rectangle 6"/>
            <p:cNvSpPr>
              <a:spLocks noChangeArrowheads="1"/>
            </p:cNvSpPr>
            <p:nvPr/>
          </p:nvSpPr>
          <p:spPr bwMode="white">
            <a:xfrm>
              <a:off x="192" y="2832"/>
              <a:ext cx="5376" cy="1152"/>
            </a:xfrm>
            <a:prstGeom prst="rect">
              <a:avLst/>
            </a:prstGeom>
            <a:gradFill rotWithShape="0">
              <a:gsLst>
                <a:gs pos="0">
                  <a:schemeClr val="hlink"/>
                </a:gs>
                <a:gs pos="5000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useBgFill="1">
          <p:nvSpPr>
            <p:cNvPr id="3079" name="Rectangle 7"/>
            <p:cNvSpPr>
              <a:spLocks noChangeArrowheads="1"/>
            </p:cNvSpPr>
            <p:nvPr/>
          </p:nvSpPr>
          <p:spPr bwMode="ltGray">
            <a:xfrm>
              <a:off x="184" y="461"/>
              <a:ext cx="5396" cy="2390"/>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80" name="Rectangle 8"/>
            <p:cNvSpPr>
              <a:spLocks noChangeArrowheads="1"/>
            </p:cNvSpPr>
            <p:nvPr/>
          </p:nvSpPr>
          <p:spPr bwMode="auto">
            <a:xfrm>
              <a:off x="250" y="520"/>
              <a:ext cx="5264" cy="2272"/>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3081" name="Rectangle 9"/>
            <p:cNvSpPr>
              <a:spLocks noChangeArrowheads="1"/>
            </p:cNvSpPr>
            <p:nvPr/>
          </p:nvSpPr>
          <p:spPr bwMode="white">
            <a:xfrm>
              <a:off x="294" y="573"/>
              <a:ext cx="5173" cy="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grpSp>
          <p:nvGrpSpPr>
            <p:cNvPr id="3088" name="Group 16"/>
            <p:cNvGrpSpPr>
              <a:grpSpLocks/>
            </p:cNvGrpSpPr>
            <p:nvPr/>
          </p:nvGrpSpPr>
          <p:grpSpPr bwMode="auto">
            <a:xfrm>
              <a:off x="2586" y="0"/>
              <a:ext cx="562" cy="577"/>
              <a:chOff x="2586" y="0"/>
              <a:chExt cx="562" cy="577"/>
            </a:xfrm>
          </p:grpSpPr>
          <p:sp>
            <p:nvSpPr>
              <p:cNvPr id="3082" name="Freeform 10"/>
              <p:cNvSpPr>
                <a:spLocks/>
              </p:cNvSpPr>
              <p:nvPr/>
            </p:nvSpPr>
            <p:spPr bwMode="ltGray">
              <a:xfrm>
                <a:off x="2682"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3" name="Freeform 11"/>
              <p:cNvSpPr>
                <a:spLocks/>
              </p:cNvSpPr>
              <p:nvPr/>
            </p:nvSpPr>
            <p:spPr bwMode="ltGray">
              <a:xfrm>
                <a:off x="2586"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4" name="Freeform 12"/>
              <p:cNvSpPr>
                <a:spLocks/>
              </p:cNvSpPr>
              <p:nvPr/>
            </p:nvSpPr>
            <p:spPr bwMode="ltGray">
              <a:xfrm>
                <a:off x="2868"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5" name="Freeform 13"/>
              <p:cNvSpPr>
                <a:spLocks/>
              </p:cNvSpPr>
              <p:nvPr/>
            </p:nvSpPr>
            <p:spPr bwMode="ltGray">
              <a:xfrm>
                <a:off x="2772"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6" name="Freeform 14"/>
              <p:cNvSpPr>
                <a:spLocks/>
              </p:cNvSpPr>
              <p:nvPr/>
            </p:nvSpPr>
            <p:spPr bwMode="ltGray">
              <a:xfrm>
                <a:off x="3053" y="0"/>
                <a:ext cx="95" cy="577"/>
              </a:xfrm>
              <a:custGeom>
                <a:avLst/>
                <a:gdLst>
                  <a:gd name="T0" fmla="*/ 90 w 95"/>
                  <a:gd name="T1" fmla="*/ 0 h 577"/>
                  <a:gd name="T2" fmla="*/ 94 w 95"/>
                  <a:gd name="T3" fmla="*/ 458 h 577"/>
                  <a:gd name="T4" fmla="*/ 0 w 95"/>
                  <a:gd name="T5" fmla="*/ 576 h 577"/>
                  <a:gd name="T6" fmla="*/ 0 w 95"/>
                  <a:gd name="T7" fmla="*/ 0 h 577"/>
                  <a:gd name="T8" fmla="*/ 90 w 95"/>
                  <a:gd name="T9" fmla="*/ 0 h 577"/>
                </a:gdLst>
                <a:ahLst/>
                <a:cxnLst>
                  <a:cxn ang="0">
                    <a:pos x="T0" y="T1"/>
                  </a:cxn>
                  <a:cxn ang="0">
                    <a:pos x="T2" y="T3"/>
                  </a:cxn>
                  <a:cxn ang="0">
                    <a:pos x="T4" y="T5"/>
                  </a:cxn>
                  <a:cxn ang="0">
                    <a:pos x="T6" y="T7"/>
                  </a:cxn>
                  <a:cxn ang="0">
                    <a:pos x="T8" y="T9"/>
                  </a:cxn>
                </a:cxnLst>
                <a:rect l="0" t="0" r="r" b="b"/>
                <a:pathLst>
                  <a:path w="95" h="577">
                    <a:moveTo>
                      <a:pt x="90" y="0"/>
                    </a:moveTo>
                    <a:lnTo>
                      <a:pt x="94" y="458"/>
                    </a:lnTo>
                    <a:lnTo>
                      <a:pt x="0" y="576"/>
                    </a:lnTo>
                    <a:lnTo>
                      <a:pt x="0" y="0"/>
                    </a:lnTo>
                    <a:lnTo>
                      <a:pt x="90"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87" name="Freeform 15"/>
              <p:cNvSpPr>
                <a:spLocks/>
              </p:cNvSpPr>
              <p:nvPr/>
            </p:nvSpPr>
            <p:spPr bwMode="ltGray">
              <a:xfrm>
                <a:off x="2957" y="0"/>
                <a:ext cx="97" cy="577"/>
              </a:xfrm>
              <a:custGeom>
                <a:avLst/>
                <a:gdLst>
                  <a:gd name="T0" fmla="*/ 0 w 97"/>
                  <a:gd name="T1" fmla="*/ 0 h 577"/>
                  <a:gd name="T2" fmla="*/ 1 w 97"/>
                  <a:gd name="T3" fmla="*/ 458 h 577"/>
                  <a:gd name="T4" fmla="*/ 96 w 97"/>
                  <a:gd name="T5" fmla="*/ 576 h 577"/>
                  <a:gd name="T6" fmla="*/ 96 w 97"/>
                  <a:gd name="T7" fmla="*/ 0 h 577"/>
                  <a:gd name="T8" fmla="*/ 0 w 97"/>
                  <a:gd name="T9" fmla="*/ 0 h 577"/>
                </a:gdLst>
                <a:ahLst/>
                <a:cxnLst>
                  <a:cxn ang="0">
                    <a:pos x="T0" y="T1"/>
                  </a:cxn>
                  <a:cxn ang="0">
                    <a:pos x="T2" y="T3"/>
                  </a:cxn>
                  <a:cxn ang="0">
                    <a:pos x="T4" y="T5"/>
                  </a:cxn>
                  <a:cxn ang="0">
                    <a:pos x="T6" y="T7"/>
                  </a:cxn>
                  <a:cxn ang="0">
                    <a:pos x="T8" y="T9"/>
                  </a:cxn>
                </a:cxnLst>
                <a:rect l="0" t="0" r="r" b="b"/>
                <a:pathLst>
                  <a:path w="97" h="577">
                    <a:moveTo>
                      <a:pt x="0" y="0"/>
                    </a:moveTo>
                    <a:lnTo>
                      <a:pt x="1" y="458"/>
                    </a:lnTo>
                    <a:lnTo>
                      <a:pt x="96" y="576"/>
                    </a:lnTo>
                    <a:lnTo>
                      <a:pt x="96"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3095" name="Group 23"/>
            <p:cNvGrpSpPr>
              <a:grpSpLocks/>
            </p:cNvGrpSpPr>
            <p:nvPr/>
          </p:nvGrpSpPr>
          <p:grpSpPr bwMode="auto">
            <a:xfrm>
              <a:off x="0" y="1307"/>
              <a:ext cx="313" cy="667"/>
              <a:chOff x="0" y="1307"/>
              <a:chExt cx="313" cy="667"/>
            </a:xfrm>
          </p:grpSpPr>
          <p:sp>
            <p:nvSpPr>
              <p:cNvPr id="3089" name="Freeform 17"/>
              <p:cNvSpPr>
                <a:spLocks/>
              </p:cNvSpPr>
              <p:nvPr/>
            </p:nvSpPr>
            <p:spPr bwMode="ltGray">
              <a:xfrm>
                <a:off x="0" y="1862"/>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0" name="Freeform 18"/>
              <p:cNvSpPr>
                <a:spLocks/>
              </p:cNvSpPr>
              <p:nvPr/>
            </p:nvSpPr>
            <p:spPr bwMode="ltGray">
              <a:xfrm>
                <a:off x="0" y="1751"/>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1" name="Freeform 19"/>
              <p:cNvSpPr>
                <a:spLocks/>
              </p:cNvSpPr>
              <p:nvPr/>
            </p:nvSpPr>
            <p:spPr bwMode="ltGray">
              <a:xfrm>
                <a:off x="0" y="164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2" name="Freeform 20"/>
              <p:cNvSpPr>
                <a:spLocks/>
              </p:cNvSpPr>
              <p:nvPr/>
            </p:nvSpPr>
            <p:spPr bwMode="ltGray">
              <a:xfrm>
                <a:off x="0" y="152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3" name="Freeform 21"/>
              <p:cNvSpPr>
                <a:spLocks/>
              </p:cNvSpPr>
              <p:nvPr/>
            </p:nvSpPr>
            <p:spPr bwMode="ltGray">
              <a:xfrm>
                <a:off x="0" y="141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4" name="Freeform 22"/>
              <p:cNvSpPr>
                <a:spLocks/>
              </p:cNvSpPr>
              <p:nvPr/>
            </p:nvSpPr>
            <p:spPr bwMode="ltGray">
              <a:xfrm>
                <a:off x="0" y="130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3102" name="Group 30"/>
            <p:cNvGrpSpPr>
              <a:grpSpLocks/>
            </p:cNvGrpSpPr>
            <p:nvPr/>
          </p:nvGrpSpPr>
          <p:grpSpPr bwMode="auto">
            <a:xfrm>
              <a:off x="5442" y="1307"/>
              <a:ext cx="318" cy="637"/>
              <a:chOff x="5442" y="1307"/>
              <a:chExt cx="318" cy="637"/>
            </a:xfrm>
          </p:grpSpPr>
          <p:sp>
            <p:nvSpPr>
              <p:cNvPr id="3096" name="Freeform 24"/>
              <p:cNvSpPr>
                <a:spLocks/>
              </p:cNvSpPr>
              <p:nvPr/>
            </p:nvSpPr>
            <p:spPr bwMode="ltGray">
              <a:xfrm>
                <a:off x="5442" y="1837"/>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7" name="Freeform 25"/>
              <p:cNvSpPr>
                <a:spLocks/>
              </p:cNvSpPr>
              <p:nvPr/>
            </p:nvSpPr>
            <p:spPr bwMode="ltGray">
              <a:xfrm>
                <a:off x="5442" y="1731"/>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8" name="Freeform 26"/>
              <p:cNvSpPr>
                <a:spLocks/>
              </p:cNvSpPr>
              <p:nvPr/>
            </p:nvSpPr>
            <p:spPr bwMode="ltGray">
              <a:xfrm>
                <a:off x="5442" y="1625"/>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099" name="Freeform 27"/>
              <p:cNvSpPr>
                <a:spLocks/>
              </p:cNvSpPr>
              <p:nvPr/>
            </p:nvSpPr>
            <p:spPr bwMode="ltGray">
              <a:xfrm>
                <a:off x="5442" y="1519"/>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100" name="Freeform 28"/>
              <p:cNvSpPr>
                <a:spLocks/>
              </p:cNvSpPr>
              <p:nvPr/>
            </p:nvSpPr>
            <p:spPr bwMode="ltGray">
              <a:xfrm>
                <a:off x="5442" y="1413"/>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3101" name="Freeform 29"/>
              <p:cNvSpPr>
                <a:spLocks/>
              </p:cNvSpPr>
              <p:nvPr/>
            </p:nvSpPr>
            <p:spPr bwMode="ltGray">
              <a:xfrm>
                <a:off x="5442" y="1307"/>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sp>
        <p:nvSpPr>
          <p:cNvPr id="3104" name="Rectangle 32"/>
          <p:cNvSpPr>
            <a:spLocks noGrp="1" noChangeArrowheads="1"/>
          </p:cNvSpPr>
          <p:nvPr>
            <p:ph type="ctrTitle" sz="quarter"/>
          </p:nvPr>
        </p:nvSpPr>
        <p:spPr>
          <a:xfrm>
            <a:off x="685800" y="2057400"/>
            <a:ext cx="7772400" cy="1143000"/>
          </a:xfrm>
        </p:spPr>
        <p:txBody>
          <a:bodyPr anchor="ctr"/>
          <a:lstStyle>
            <a:lvl1pPr>
              <a:defRPr/>
            </a:lvl1pPr>
          </a:lstStyle>
          <a:p>
            <a:pPr lvl="0"/>
            <a:r>
              <a:rPr lang="en-US" alt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altLang="en-US" noProof="0"/>
              <a:t>Click to edit Master subtitle style</a:t>
            </a:r>
          </a:p>
        </p:txBody>
      </p:sp>
      <p:sp>
        <p:nvSpPr>
          <p:cNvPr id="3106" name="Rectangle 34"/>
          <p:cNvSpPr>
            <a:spLocks noGrp="1" noChangeArrowheads="1"/>
          </p:cNvSpPr>
          <p:nvPr>
            <p:ph type="dt" sz="quarter" idx="2"/>
          </p:nvPr>
        </p:nvSpPr>
        <p:spPr>
          <a:xfrm>
            <a:off x="685800" y="6400800"/>
            <a:ext cx="1905000" cy="457200"/>
          </a:xfrm>
        </p:spPr>
        <p:txBody>
          <a:bodyPr/>
          <a:lstStyle>
            <a:lvl1pPr>
              <a:defRPr/>
            </a:lvl1pPr>
          </a:lstStyle>
          <a:p>
            <a:endParaRPr lang="en-US" altLang="en-US">
              <a:solidFill>
                <a:srgbClr val="000000"/>
              </a:solidFill>
            </a:endParaRPr>
          </a:p>
        </p:txBody>
      </p:sp>
      <p:sp>
        <p:nvSpPr>
          <p:cNvPr id="3107" name="Rectangle 35"/>
          <p:cNvSpPr>
            <a:spLocks noGrp="1" noChangeArrowheads="1"/>
          </p:cNvSpPr>
          <p:nvPr>
            <p:ph type="ftr" sz="quarter" idx="3"/>
          </p:nvPr>
        </p:nvSpPr>
        <p:spPr>
          <a:xfrm>
            <a:off x="3124200" y="6400800"/>
            <a:ext cx="2895600" cy="457200"/>
          </a:xfrm>
        </p:spPr>
        <p:txBody>
          <a:bodyPr/>
          <a:lstStyle>
            <a:lvl1pPr>
              <a:defRPr/>
            </a:lvl1pPr>
          </a:lstStyle>
          <a:p>
            <a:endParaRPr lang="en-US" altLang="en-US">
              <a:solidFill>
                <a:srgbClr val="000000"/>
              </a:solidFill>
            </a:endParaRPr>
          </a:p>
        </p:txBody>
      </p:sp>
      <p:sp>
        <p:nvSpPr>
          <p:cNvPr id="3108" name="Rectangle 36"/>
          <p:cNvSpPr>
            <a:spLocks noGrp="1" noChangeArrowheads="1"/>
          </p:cNvSpPr>
          <p:nvPr>
            <p:ph type="sldNum" sz="quarter" idx="4"/>
          </p:nvPr>
        </p:nvSpPr>
        <p:spPr>
          <a:xfrm>
            <a:off x="6553200" y="6400800"/>
            <a:ext cx="1905000" cy="457200"/>
          </a:xfrm>
        </p:spPr>
        <p:txBody>
          <a:bodyPr/>
          <a:lstStyle>
            <a:lvl1pPr>
              <a:defRPr/>
            </a:lvl1pPr>
          </a:lstStyle>
          <a:p>
            <a:fld id="{F8C540B9-5136-4662-BB20-93171BEC27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84478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44D055-04C3-408C-B7CA-0D7DD90FC9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66701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F0887D-DC5E-4243-AEAC-59329D305A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50473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4AD2C9-B64A-4F4D-80EA-6A6ABB90BFB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13774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DA72AA9-FD79-4986-95BB-0155801228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94560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2B1703D-7272-4F13-B111-595C52DE12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57467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A499E9B-1787-4E22-9176-B915BA7AA8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086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DDDB1C-7DF6-4C06-BC2C-8CA3CB84B2E6}" type="slidenum">
              <a:rPr lang="en-US"/>
              <a:pPr/>
              <a:t>‹#›</a:t>
            </a:fld>
            <a:endParaRPr lang="en-US"/>
          </a:p>
        </p:txBody>
      </p:sp>
    </p:spTree>
    <p:extLst>
      <p:ext uri="{BB962C8B-B14F-4D97-AF65-F5344CB8AC3E}">
        <p14:creationId xmlns:p14="http://schemas.microsoft.com/office/powerpoint/2010/main" val="18648760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813589-EC25-4C3C-AF1F-306296AC9D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9483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5AB444B-BA12-472A-999A-EDC2303045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65746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26F17E-858D-446D-980A-2550F69621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80562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D30A56-7F46-4D51-8053-433D896775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04366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05000"/>
            <a:ext cx="3810000" cy="4114800"/>
          </a:xfrm>
        </p:spPr>
        <p:txBody>
          <a:bodyPr/>
          <a:lstStyle/>
          <a:p>
            <a:endParaRPr lang="en-US"/>
          </a:p>
        </p:txBody>
      </p:sp>
      <p:sp>
        <p:nvSpPr>
          <p:cNvPr id="5" name="Date Placeholder 4"/>
          <p:cNvSpPr>
            <a:spLocks noGrp="1"/>
          </p:cNvSpPr>
          <p:nvPr>
            <p:ph type="dt" sz="half" idx="10"/>
          </p:nvPr>
        </p:nvSpPr>
        <p:spPr>
          <a:xfrm>
            <a:off x="685800" y="6018213"/>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018213"/>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018213"/>
            <a:ext cx="1905000" cy="457200"/>
          </a:xfrm>
        </p:spPr>
        <p:txBody>
          <a:bodyPr/>
          <a:lstStyle>
            <a:lvl1pPr>
              <a:defRPr/>
            </a:lvl1pPr>
          </a:lstStyle>
          <a:p>
            <a:fld id="{4CE47667-9319-43C9-8943-02269ACF9A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05076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91516" y="-1"/>
            <a:ext cx="5250103" cy="6858001"/>
          </a:xfrm>
          <a:prstGeom prst="rect">
            <a:avLst/>
          </a:prstGeom>
        </p:spPr>
      </p:pic>
      <p:sp>
        <p:nvSpPr>
          <p:cNvPr id="2" name="Title 1"/>
          <p:cNvSpPr>
            <a:spLocks noGrp="1"/>
          </p:cNvSpPr>
          <p:nvPr>
            <p:ph type="ctrTitle"/>
          </p:nvPr>
        </p:nvSpPr>
        <p:spPr>
          <a:xfrm>
            <a:off x="469669" y="1828800"/>
            <a:ext cx="3073631" cy="3177380"/>
          </a:xfrm>
        </p:spPr>
        <p:txBody>
          <a:bodyPr anchor="b">
            <a:normAutofit/>
          </a:bodyPr>
          <a:lstStyle>
            <a:lvl1pPr algn="l">
              <a:lnSpc>
                <a:spcPct val="80000"/>
              </a:lnSpc>
              <a:defRPr sz="405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469669" y="5181600"/>
            <a:ext cx="3073631" cy="685800"/>
          </a:xfrm>
        </p:spPr>
        <p:txBody>
          <a:bodyPr>
            <a:normAutofit/>
          </a:bodyPr>
          <a:lstStyle>
            <a:lvl1pPr marL="0" indent="0" algn="l">
              <a:buNone/>
              <a:defRPr sz="1500" cap="all" baseline="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Tree>
    <p:extLst>
      <p:ext uri="{BB962C8B-B14F-4D97-AF65-F5344CB8AC3E}">
        <p14:creationId xmlns:p14="http://schemas.microsoft.com/office/powerpoint/2010/main" val="152692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9/5/2017</a:t>
            </a:fld>
            <a:endParaRPr>
              <a:solidFill>
                <a:prstClr val="black"/>
              </a:solidFill>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36201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a:solidFill>
                <a:prstClr val="white"/>
              </a:solidFill>
            </a:endParaRPr>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4050"/>
            </a:lvl1pPr>
          </a:lstStyle>
          <a:p>
            <a:r>
              <a:rPr lang="en-US"/>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1500" cap="all" baseline="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Tree>
    <p:extLst>
      <p:ext uri="{BB962C8B-B14F-4D97-AF65-F5344CB8AC3E}">
        <p14:creationId xmlns:p14="http://schemas.microsoft.com/office/powerpoint/2010/main" val="310984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00100" y="1825625"/>
            <a:ext cx="360045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43450" y="1825625"/>
            <a:ext cx="360045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solidFill>
                  <a:prstClr val="black"/>
                </a:solidFill>
              </a:rPr>
              <a:pPr/>
              <a:t>9/5/2017</a:t>
            </a:fld>
            <a:endParaRPr>
              <a:solidFill>
                <a:prstClr val="black"/>
              </a:solidFill>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E31375A4-56A4-47D6-9801-1991572033F7}"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74123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0100" y="2590800"/>
            <a:ext cx="360045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43450" y="2590800"/>
            <a:ext cx="360045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solidFill>
                  <a:prstClr val="black"/>
                </a:solidFill>
              </a:rPr>
              <a:pPr/>
              <a:t>9/5/2017</a:t>
            </a:fld>
            <a:endParaRPr>
              <a:solidFill>
                <a:prstClr val="black"/>
              </a:solidFill>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E31375A4-56A4-47D6-9801-1991572033F7}"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39947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5.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16.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17463" y="-20638"/>
            <a:ext cx="9159876" cy="6878638"/>
            <a:chOff x="-11" y="-13"/>
            <a:chExt cx="5770" cy="4333"/>
          </a:xfrm>
        </p:grpSpPr>
        <p:sp>
          <p:nvSpPr>
            <p:cNvPr id="1026" name="Rectangle 2"/>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Freeform 4"/>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29" name="Freeform 5"/>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0" name="Freeform 6"/>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1" name="Freeform 7"/>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2" name="Freeform 8"/>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3" name="Freeform 9"/>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4" name="Freeform 10"/>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5" name="Freeform 11"/>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6" name="Freeform 12"/>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7" name="Freeform 13"/>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8" name="Freeform 14"/>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9" name="Freeform 15"/>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0" name="Freeform 16"/>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1" name="Freeform 17"/>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043" name="Rectangle 19"/>
          <p:cNvSpPr>
            <a:spLocks noGrp="1" noChangeArrowheads="1"/>
          </p:cNvSpPr>
          <p:nvPr>
            <p:ph type="title"/>
          </p:nvPr>
        </p:nvSpPr>
        <p:spPr bwMode="auto">
          <a:xfrm>
            <a:off x="1270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44" name="Rectangle 20"/>
          <p:cNvSpPr>
            <a:spLocks noGrp="1" noChangeArrowheads="1"/>
          </p:cNvSpPr>
          <p:nvPr>
            <p:ph type="body" idx="1"/>
          </p:nvPr>
        </p:nvSpPr>
        <p:spPr bwMode="auto">
          <a:xfrm>
            <a:off x="12541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5" name="Rectangle 21"/>
          <p:cNvSpPr>
            <a:spLocks noGrp="1" noChangeArrowheads="1"/>
          </p:cNvSpPr>
          <p:nvPr>
            <p:ph type="dt" sz="half" idx="2"/>
          </p:nvPr>
        </p:nvSpPr>
        <p:spPr bwMode="auto">
          <a:xfrm>
            <a:off x="12414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endParaRPr lang="en-US" dirty="0"/>
          </a:p>
        </p:txBody>
      </p:sp>
      <p:sp>
        <p:nvSpPr>
          <p:cNvPr id="1046" name="Rectangle 22"/>
          <p:cNvSpPr>
            <a:spLocks noGrp="1" noChangeArrowheads="1"/>
          </p:cNvSpPr>
          <p:nvPr>
            <p:ph type="ftr" sz="quarter" idx="3"/>
          </p:nvPr>
        </p:nvSpPr>
        <p:spPr bwMode="auto">
          <a:xfrm>
            <a:off x="367982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endParaRPr lang="en-US" dirty="0"/>
          </a:p>
        </p:txBody>
      </p:sp>
      <p:sp>
        <p:nvSpPr>
          <p:cNvPr id="1047" name="Rectangle 23"/>
          <p:cNvSpPr>
            <a:spLocks noGrp="1" noChangeArrowheads="1"/>
          </p:cNvSpPr>
          <p:nvPr>
            <p:ph type="sldNum" sz="quarter" idx="4"/>
          </p:nvPr>
        </p:nvSpPr>
        <p:spPr bwMode="auto">
          <a:xfrm>
            <a:off x="71088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99F1CA9D-7821-47AD-A6E4-8DB98AEA0B3D}"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61" name="Group 37"/>
          <p:cNvGrpSpPr>
            <a:grpSpLocks/>
          </p:cNvGrpSpPr>
          <p:nvPr/>
        </p:nvGrpSpPr>
        <p:grpSpPr bwMode="auto">
          <a:xfrm>
            <a:off x="0" y="2"/>
            <a:ext cx="9164638" cy="6867525"/>
            <a:chOff x="0" y="0"/>
            <a:chExt cx="5773" cy="4326"/>
          </a:xfrm>
        </p:grpSpPr>
        <p:sp>
          <p:nvSpPr>
            <p:cNvPr id="1026" name="Rectangle 2"/>
            <p:cNvSpPr>
              <a:spLocks noChangeArrowheads="1"/>
            </p:cNvSpPr>
            <p:nvPr/>
          </p:nvSpPr>
          <p:spPr bwMode="white">
            <a:xfrm>
              <a:off x="0" y="0"/>
              <a:ext cx="2871" cy="216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27" name="Rectangle 3"/>
            <p:cNvSpPr>
              <a:spLocks noChangeArrowheads="1"/>
            </p:cNvSpPr>
            <p:nvPr/>
          </p:nvSpPr>
          <p:spPr bwMode="white">
            <a:xfrm>
              <a:off x="0" y="2162"/>
              <a:ext cx="2870" cy="2154"/>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28" name="Rectangle 4"/>
            <p:cNvSpPr>
              <a:spLocks noChangeArrowheads="1"/>
            </p:cNvSpPr>
            <p:nvPr/>
          </p:nvSpPr>
          <p:spPr bwMode="white">
            <a:xfrm>
              <a:off x="2882" y="0"/>
              <a:ext cx="2871" cy="216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29" name="Rectangle 5"/>
            <p:cNvSpPr>
              <a:spLocks noChangeArrowheads="1"/>
            </p:cNvSpPr>
            <p:nvPr/>
          </p:nvSpPr>
          <p:spPr bwMode="white">
            <a:xfrm>
              <a:off x="2882" y="2162"/>
              <a:ext cx="2871" cy="215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useBgFill="1">
          <p:nvSpPr>
            <p:cNvPr id="1030" name="Rectangle 6"/>
            <p:cNvSpPr>
              <a:spLocks noChangeArrowheads="1"/>
            </p:cNvSpPr>
            <p:nvPr/>
          </p:nvSpPr>
          <p:spPr bwMode="ltGray">
            <a:xfrm>
              <a:off x="184" y="208"/>
              <a:ext cx="5396" cy="3908"/>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31" name="Rectangle 7"/>
            <p:cNvSpPr>
              <a:spLocks noChangeArrowheads="1"/>
            </p:cNvSpPr>
            <p:nvPr/>
          </p:nvSpPr>
          <p:spPr bwMode="auto">
            <a:xfrm>
              <a:off x="250" y="268"/>
              <a:ext cx="5264" cy="3788"/>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32" name="Rectangle 8"/>
            <p:cNvSpPr>
              <a:spLocks noChangeArrowheads="1"/>
            </p:cNvSpPr>
            <p:nvPr/>
          </p:nvSpPr>
          <p:spPr bwMode="white">
            <a:xfrm>
              <a:off x="294" y="315"/>
              <a:ext cx="5173" cy="36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grpSp>
          <p:nvGrpSpPr>
            <p:cNvPr id="1039" name="Group 15"/>
            <p:cNvGrpSpPr>
              <a:grpSpLocks/>
            </p:cNvGrpSpPr>
            <p:nvPr/>
          </p:nvGrpSpPr>
          <p:grpSpPr bwMode="auto">
            <a:xfrm>
              <a:off x="2587" y="0"/>
              <a:ext cx="567" cy="337"/>
              <a:chOff x="2587" y="0"/>
              <a:chExt cx="567" cy="337"/>
            </a:xfrm>
          </p:grpSpPr>
          <p:sp>
            <p:nvSpPr>
              <p:cNvPr id="1033" name="Freeform 9"/>
              <p:cNvSpPr>
                <a:spLocks/>
              </p:cNvSpPr>
              <p:nvPr/>
            </p:nvSpPr>
            <p:spPr bwMode="ltGray">
              <a:xfrm>
                <a:off x="3058" y="0"/>
                <a:ext cx="96" cy="337"/>
              </a:xfrm>
              <a:custGeom>
                <a:avLst/>
                <a:gdLst>
                  <a:gd name="T0" fmla="*/ 95 w 96"/>
                  <a:gd name="T1" fmla="*/ 0 h 337"/>
                  <a:gd name="T2" fmla="*/ 95 w 96"/>
                  <a:gd name="T3" fmla="*/ 218 h 337"/>
                  <a:gd name="T4" fmla="*/ 0 w 96"/>
                  <a:gd name="T5" fmla="*/ 336 h 337"/>
                  <a:gd name="T6" fmla="*/ 0 w 96"/>
                  <a:gd name="T7" fmla="*/ 0 h 337"/>
                  <a:gd name="T8" fmla="*/ 95 w 96"/>
                  <a:gd name="T9" fmla="*/ 0 h 337"/>
                </a:gdLst>
                <a:ahLst/>
                <a:cxnLst>
                  <a:cxn ang="0">
                    <a:pos x="T0" y="T1"/>
                  </a:cxn>
                  <a:cxn ang="0">
                    <a:pos x="T2" y="T3"/>
                  </a:cxn>
                  <a:cxn ang="0">
                    <a:pos x="T4" y="T5"/>
                  </a:cxn>
                  <a:cxn ang="0">
                    <a:pos x="T6" y="T7"/>
                  </a:cxn>
                  <a:cxn ang="0">
                    <a:pos x="T8" y="T9"/>
                  </a:cxn>
                </a:cxnLst>
                <a:rect l="0" t="0" r="r" b="b"/>
                <a:pathLst>
                  <a:path w="96" h="337">
                    <a:moveTo>
                      <a:pt x="95" y="0"/>
                    </a:moveTo>
                    <a:lnTo>
                      <a:pt x="95" y="218"/>
                    </a:lnTo>
                    <a:lnTo>
                      <a:pt x="0" y="336"/>
                    </a:lnTo>
                    <a:lnTo>
                      <a:pt x="0" y="0"/>
                    </a:lnTo>
                    <a:lnTo>
                      <a:pt x="95"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4" name="Freeform 10"/>
              <p:cNvSpPr>
                <a:spLocks/>
              </p:cNvSpPr>
              <p:nvPr/>
            </p:nvSpPr>
            <p:spPr bwMode="ltGray">
              <a:xfrm>
                <a:off x="2964"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Lst>
                <a:ahLst/>
                <a:cxnLst>
                  <a:cxn ang="0">
                    <a:pos x="T0" y="T1"/>
                  </a:cxn>
                  <a:cxn ang="0">
                    <a:pos x="T2" y="T3"/>
                  </a:cxn>
                  <a:cxn ang="0">
                    <a:pos x="T4" y="T5"/>
                  </a:cxn>
                  <a:cxn ang="0">
                    <a:pos x="T6" y="T7"/>
                  </a:cxn>
                  <a:cxn ang="0">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5" name="Freeform 11"/>
              <p:cNvSpPr>
                <a:spLocks/>
              </p:cNvSpPr>
              <p:nvPr/>
            </p:nvSpPr>
            <p:spPr bwMode="ltGray">
              <a:xfrm>
                <a:off x="2870"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Lst>
                <a:ahLst/>
                <a:cxnLst>
                  <a:cxn ang="0">
                    <a:pos x="T0" y="T1"/>
                  </a:cxn>
                  <a:cxn ang="0">
                    <a:pos x="T2" y="T3"/>
                  </a:cxn>
                  <a:cxn ang="0">
                    <a:pos x="T4" y="T5"/>
                  </a:cxn>
                  <a:cxn ang="0">
                    <a:pos x="T6" y="T7"/>
                  </a:cxn>
                  <a:cxn ang="0">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6" name="Freeform 12"/>
              <p:cNvSpPr>
                <a:spLocks/>
              </p:cNvSpPr>
              <p:nvPr/>
            </p:nvSpPr>
            <p:spPr bwMode="ltGray">
              <a:xfrm>
                <a:off x="2776"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Lst>
                <a:ahLst/>
                <a:cxnLst>
                  <a:cxn ang="0">
                    <a:pos x="T0" y="T1"/>
                  </a:cxn>
                  <a:cxn ang="0">
                    <a:pos x="T2" y="T3"/>
                  </a:cxn>
                  <a:cxn ang="0">
                    <a:pos x="T4" y="T5"/>
                  </a:cxn>
                  <a:cxn ang="0">
                    <a:pos x="T6" y="T7"/>
                  </a:cxn>
                  <a:cxn ang="0">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7" name="Freeform 13"/>
              <p:cNvSpPr>
                <a:spLocks/>
              </p:cNvSpPr>
              <p:nvPr/>
            </p:nvSpPr>
            <p:spPr bwMode="ltGray">
              <a:xfrm>
                <a:off x="2682"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Lst>
                <a:ahLst/>
                <a:cxnLst>
                  <a:cxn ang="0">
                    <a:pos x="T0" y="T1"/>
                  </a:cxn>
                  <a:cxn ang="0">
                    <a:pos x="T2" y="T3"/>
                  </a:cxn>
                  <a:cxn ang="0">
                    <a:pos x="T4" y="T5"/>
                  </a:cxn>
                  <a:cxn ang="0">
                    <a:pos x="T6" y="T7"/>
                  </a:cxn>
                  <a:cxn ang="0">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8" name="Freeform 14"/>
              <p:cNvSpPr>
                <a:spLocks/>
              </p:cNvSpPr>
              <p:nvPr/>
            </p:nvSpPr>
            <p:spPr bwMode="ltGray">
              <a:xfrm>
                <a:off x="2587" y="0"/>
                <a:ext cx="96" cy="337"/>
              </a:xfrm>
              <a:custGeom>
                <a:avLst/>
                <a:gdLst>
                  <a:gd name="T0" fmla="*/ 0 w 96"/>
                  <a:gd name="T1" fmla="*/ 0 h 337"/>
                  <a:gd name="T2" fmla="*/ 0 w 96"/>
                  <a:gd name="T3" fmla="*/ 218 h 337"/>
                  <a:gd name="T4" fmla="*/ 95 w 96"/>
                  <a:gd name="T5" fmla="*/ 336 h 337"/>
                  <a:gd name="T6" fmla="*/ 95 w 96"/>
                  <a:gd name="T7" fmla="*/ 0 h 337"/>
                  <a:gd name="T8" fmla="*/ 0 w 96"/>
                  <a:gd name="T9" fmla="*/ 0 h 337"/>
                </a:gdLst>
                <a:ahLst/>
                <a:cxnLst>
                  <a:cxn ang="0">
                    <a:pos x="T0" y="T1"/>
                  </a:cxn>
                  <a:cxn ang="0">
                    <a:pos x="T2" y="T3"/>
                  </a:cxn>
                  <a:cxn ang="0">
                    <a:pos x="T4" y="T5"/>
                  </a:cxn>
                  <a:cxn ang="0">
                    <a:pos x="T6" y="T7"/>
                  </a:cxn>
                  <a:cxn ang="0">
                    <a:pos x="T8" y="T9"/>
                  </a:cxn>
                </a:cxnLst>
                <a:rect l="0" t="0" r="r" b="b"/>
                <a:pathLst>
                  <a:path w="96" h="337">
                    <a:moveTo>
                      <a:pt x="0" y="0"/>
                    </a:moveTo>
                    <a:lnTo>
                      <a:pt x="0" y="218"/>
                    </a:lnTo>
                    <a:lnTo>
                      <a:pt x="95" y="336"/>
                    </a:lnTo>
                    <a:lnTo>
                      <a:pt x="95"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1046" name="Group 22"/>
            <p:cNvGrpSpPr>
              <a:grpSpLocks/>
            </p:cNvGrpSpPr>
            <p:nvPr/>
          </p:nvGrpSpPr>
          <p:grpSpPr bwMode="auto">
            <a:xfrm>
              <a:off x="2587" y="3997"/>
              <a:ext cx="567" cy="329"/>
              <a:chOff x="2587" y="3997"/>
              <a:chExt cx="567" cy="329"/>
            </a:xfrm>
          </p:grpSpPr>
          <p:sp>
            <p:nvSpPr>
              <p:cNvPr id="1040" name="Freeform 16"/>
              <p:cNvSpPr>
                <a:spLocks/>
              </p:cNvSpPr>
              <p:nvPr/>
            </p:nvSpPr>
            <p:spPr bwMode="ltGray">
              <a:xfrm>
                <a:off x="3058" y="3997"/>
                <a:ext cx="96" cy="329"/>
              </a:xfrm>
              <a:custGeom>
                <a:avLst/>
                <a:gdLst>
                  <a:gd name="T0" fmla="*/ 95 w 96"/>
                  <a:gd name="T1" fmla="*/ 328 h 329"/>
                  <a:gd name="T2" fmla="*/ 95 w 96"/>
                  <a:gd name="T3" fmla="*/ 115 h 329"/>
                  <a:gd name="T4" fmla="*/ 0 w 96"/>
                  <a:gd name="T5" fmla="*/ 0 h 329"/>
                  <a:gd name="T6" fmla="*/ 0 w 96"/>
                  <a:gd name="T7" fmla="*/ 328 h 329"/>
                  <a:gd name="T8" fmla="*/ 95 w 96"/>
                  <a:gd name="T9" fmla="*/ 328 h 329"/>
                </a:gdLst>
                <a:ahLst/>
                <a:cxnLst>
                  <a:cxn ang="0">
                    <a:pos x="T0" y="T1"/>
                  </a:cxn>
                  <a:cxn ang="0">
                    <a:pos x="T2" y="T3"/>
                  </a:cxn>
                  <a:cxn ang="0">
                    <a:pos x="T4" y="T5"/>
                  </a:cxn>
                  <a:cxn ang="0">
                    <a:pos x="T6" y="T7"/>
                  </a:cxn>
                  <a:cxn ang="0">
                    <a:pos x="T8" y="T9"/>
                  </a:cxn>
                </a:cxnLst>
                <a:rect l="0" t="0" r="r" b="b"/>
                <a:pathLst>
                  <a:path w="96" h="329">
                    <a:moveTo>
                      <a:pt x="95" y="328"/>
                    </a:moveTo>
                    <a:lnTo>
                      <a:pt x="95" y="115"/>
                    </a:lnTo>
                    <a:lnTo>
                      <a:pt x="0" y="0"/>
                    </a:lnTo>
                    <a:lnTo>
                      <a:pt x="0" y="328"/>
                    </a:lnTo>
                    <a:lnTo>
                      <a:pt x="95"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1" name="Freeform 17"/>
              <p:cNvSpPr>
                <a:spLocks/>
              </p:cNvSpPr>
              <p:nvPr/>
            </p:nvSpPr>
            <p:spPr bwMode="ltGray">
              <a:xfrm>
                <a:off x="2964"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Lst>
                <a:ahLst/>
                <a:cxnLst>
                  <a:cxn ang="0">
                    <a:pos x="T0" y="T1"/>
                  </a:cxn>
                  <a:cxn ang="0">
                    <a:pos x="T2" y="T3"/>
                  </a:cxn>
                  <a:cxn ang="0">
                    <a:pos x="T4" y="T5"/>
                  </a:cxn>
                  <a:cxn ang="0">
                    <a:pos x="T6" y="T7"/>
                  </a:cxn>
                  <a:cxn ang="0">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2" name="Freeform 18"/>
              <p:cNvSpPr>
                <a:spLocks/>
              </p:cNvSpPr>
              <p:nvPr/>
            </p:nvSpPr>
            <p:spPr bwMode="ltGray">
              <a:xfrm>
                <a:off x="2870"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Lst>
                <a:ahLst/>
                <a:cxnLst>
                  <a:cxn ang="0">
                    <a:pos x="T0" y="T1"/>
                  </a:cxn>
                  <a:cxn ang="0">
                    <a:pos x="T2" y="T3"/>
                  </a:cxn>
                  <a:cxn ang="0">
                    <a:pos x="T4" y="T5"/>
                  </a:cxn>
                  <a:cxn ang="0">
                    <a:pos x="T6" y="T7"/>
                  </a:cxn>
                  <a:cxn ang="0">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3" name="Freeform 19"/>
              <p:cNvSpPr>
                <a:spLocks/>
              </p:cNvSpPr>
              <p:nvPr/>
            </p:nvSpPr>
            <p:spPr bwMode="ltGray">
              <a:xfrm>
                <a:off x="2776"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Lst>
                <a:ahLst/>
                <a:cxnLst>
                  <a:cxn ang="0">
                    <a:pos x="T0" y="T1"/>
                  </a:cxn>
                  <a:cxn ang="0">
                    <a:pos x="T2" y="T3"/>
                  </a:cxn>
                  <a:cxn ang="0">
                    <a:pos x="T4" y="T5"/>
                  </a:cxn>
                  <a:cxn ang="0">
                    <a:pos x="T6" y="T7"/>
                  </a:cxn>
                  <a:cxn ang="0">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4" name="Freeform 20"/>
              <p:cNvSpPr>
                <a:spLocks/>
              </p:cNvSpPr>
              <p:nvPr/>
            </p:nvSpPr>
            <p:spPr bwMode="ltGray">
              <a:xfrm>
                <a:off x="2682"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Lst>
                <a:ahLst/>
                <a:cxnLst>
                  <a:cxn ang="0">
                    <a:pos x="T0" y="T1"/>
                  </a:cxn>
                  <a:cxn ang="0">
                    <a:pos x="T2" y="T3"/>
                  </a:cxn>
                  <a:cxn ang="0">
                    <a:pos x="T4" y="T5"/>
                  </a:cxn>
                  <a:cxn ang="0">
                    <a:pos x="T6" y="T7"/>
                  </a:cxn>
                  <a:cxn ang="0">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5" name="Freeform 21"/>
              <p:cNvSpPr>
                <a:spLocks/>
              </p:cNvSpPr>
              <p:nvPr/>
            </p:nvSpPr>
            <p:spPr bwMode="ltGray">
              <a:xfrm>
                <a:off x="2587" y="3997"/>
                <a:ext cx="96" cy="329"/>
              </a:xfrm>
              <a:custGeom>
                <a:avLst/>
                <a:gdLst>
                  <a:gd name="T0" fmla="*/ 0 w 96"/>
                  <a:gd name="T1" fmla="*/ 328 h 329"/>
                  <a:gd name="T2" fmla="*/ 0 w 96"/>
                  <a:gd name="T3" fmla="*/ 115 h 329"/>
                  <a:gd name="T4" fmla="*/ 95 w 96"/>
                  <a:gd name="T5" fmla="*/ 0 h 329"/>
                  <a:gd name="T6" fmla="*/ 95 w 96"/>
                  <a:gd name="T7" fmla="*/ 328 h 329"/>
                  <a:gd name="T8" fmla="*/ 0 w 96"/>
                  <a:gd name="T9" fmla="*/ 328 h 329"/>
                </a:gdLst>
                <a:ahLst/>
                <a:cxnLst>
                  <a:cxn ang="0">
                    <a:pos x="T0" y="T1"/>
                  </a:cxn>
                  <a:cxn ang="0">
                    <a:pos x="T2" y="T3"/>
                  </a:cxn>
                  <a:cxn ang="0">
                    <a:pos x="T4" y="T5"/>
                  </a:cxn>
                  <a:cxn ang="0">
                    <a:pos x="T6" y="T7"/>
                  </a:cxn>
                  <a:cxn ang="0">
                    <a:pos x="T8" y="T9"/>
                  </a:cxn>
                </a:cxnLst>
                <a:rect l="0" t="0" r="r" b="b"/>
                <a:pathLst>
                  <a:path w="96" h="329">
                    <a:moveTo>
                      <a:pt x="0" y="328"/>
                    </a:moveTo>
                    <a:lnTo>
                      <a:pt x="0" y="115"/>
                    </a:lnTo>
                    <a:lnTo>
                      <a:pt x="95" y="0"/>
                    </a:lnTo>
                    <a:lnTo>
                      <a:pt x="95"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1053" name="Group 29"/>
            <p:cNvGrpSpPr>
              <a:grpSpLocks/>
            </p:cNvGrpSpPr>
            <p:nvPr/>
          </p:nvGrpSpPr>
          <p:grpSpPr bwMode="auto">
            <a:xfrm>
              <a:off x="0" y="1835"/>
              <a:ext cx="313" cy="667"/>
              <a:chOff x="0" y="1835"/>
              <a:chExt cx="313" cy="667"/>
            </a:xfrm>
          </p:grpSpPr>
          <p:sp>
            <p:nvSpPr>
              <p:cNvPr id="1047" name="Freeform 23"/>
              <p:cNvSpPr>
                <a:spLocks/>
              </p:cNvSpPr>
              <p:nvPr/>
            </p:nvSpPr>
            <p:spPr bwMode="ltGray">
              <a:xfrm>
                <a:off x="0" y="239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8" name="Freeform 24"/>
              <p:cNvSpPr>
                <a:spLocks/>
              </p:cNvSpPr>
              <p:nvPr/>
            </p:nvSpPr>
            <p:spPr bwMode="ltGray">
              <a:xfrm>
                <a:off x="0" y="227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9" name="Freeform 25"/>
              <p:cNvSpPr>
                <a:spLocks/>
              </p:cNvSpPr>
              <p:nvPr/>
            </p:nvSpPr>
            <p:spPr bwMode="ltGray">
              <a:xfrm>
                <a:off x="0" y="216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0" name="Freeform 26"/>
              <p:cNvSpPr>
                <a:spLocks/>
              </p:cNvSpPr>
              <p:nvPr/>
            </p:nvSpPr>
            <p:spPr bwMode="ltGray">
              <a:xfrm>
                <a:off x="0" y="205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1" name="Freeform 27"/>
              <p:cNvSpPr>
                <a:spLocks/>
              </p:cNvSpPr>
              <p:nvPr/>
            </p:nvSpPr>
            <p:spPr bwMode="ltGray">
              <a:xfrm>
                <a:off x="0" y="1946"/>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2" name="Freeform 28"/>
              <p:cNvSpPr>
                <a:spLocks/>
              </p:cNvSpPr>
              <p:nvPr/>
            </p:nvSpPr>
            <p:spPr bwMode="ltGray">
              <a:xfrm>
                <a:off x="0" y="1835"/>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1060" name="Group 36"/>
            <p:cNvGrpSpPr>
              <a:grpSpLocks/>
            </p:cNvGrpSpPr>
            <p:nvPr/>
          </p:nvGrpSpPr>
          <p:grpSpPr bwMode="auto">
            <a:xfrm>
              <a:off x="5455" y="1844"/>
              <a:ext cx="318" cy="637"/>
              <a:chOff x="5455" y="1844"/>
              <a:chExt cx="318" cy="637"/>
            </a:xfrm>
          </p:grpSpPr>
          <p:sp>
            <p:nvSpPr>
              <p:cNvPr id="1054" name="Freeform 30"/>
              <p:cNvSpPr>
                <a:spLocks/>
              </p:cNvSpPr>
              <p:nvPr/>
            </p:nvSpPr>
            <p:spPr bwMode="ltGray">
              <a:xfrm>
                <a:off x="5455" y="2374"/>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5" name="Freeform 31"/>
              <p:cNvSpPr>
                <a:spLocks/>
              </p:cNvSpPr>
              <p:nvPr/>
            </p:nvSpPr>
            <p:spPr bwMode="ltGray">
              <a:xfrm>
                <a:off x="5455" y="2268"/>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6" name="Freeform 32"/>
              <p:cNvSpPr>
                <a:spLocks/>
              </p:cNvSpPr>
              <p:nvPr/>
            </p:nvSpPr>
            <p:spPr bwMode="ltGray">
              <a:xfrm>
                <a:off x="5455" y="2162"/>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7" name="Freeform 33"/>
              <p:cNvSpPr>
                <a:spLocks/>
              </p:cNvSpPr>
              <p:nvPr/>
            </p:nvSpPr>
            <p:spPr bwMode="ltGray">
              <a:xfrm>
                <a:off x="5455" y="2056"/>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8" name="Freeform 34"/>
              <p:cNvSpPr>
                <a:spLocks/>
              </p:cNvSpPr>
              <p:nvPr/>
            </p:nvSpPr>
            <p:spPr bwMode="ltGray">
              <a:xfrm>
                <a:off x="5455" y="1950"/>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9" name="Freeform 35"/>
              <p:cNvSpPr>
                <a:spLocks/>
              </p:cNvSpPr>
              <p:nvPr/>
            </p:nvSpPr>
            <p:spPr bwMode="ltGray">
              <a:xfrm>
                <a:off x="5455" y="1844"/>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sp>
        <p:nvSpPr>
          <p:cNvPr id="1062" name="Rectangle 38"/>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63" name="Rectangle 39"/>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64" name="Rectangle 40"/>
          <p:cNvSpPr>
            <a:spLocks noGrp="1" noChangeArrowheads="1"/>
          </p:cNvSpPr>
          <p:nvPr>
            <p:ph type="dt" sz="half" idx="2"/>
          </p:nvPr>
        </p:nvSpPr>
        <p:spPr bwMode="auto">
          <a:xfrm>
            <a:off x="6858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050"/>
            </a:lvl1pPr>
          </a:lstStyle>
          <a:p>
            <a:endParaRPr lang="en-US" altLang="en-US">
              <a:solidFill>
                <a:srgbClr val="000000"/>
              </a:solidFill>
              <a:latin typeface="Times New Roman"/>
            </a:endParaRPr>
          </a:p>
        </p:txBody>
      </p:sp>
      <p:sp>
        <p:nvSpPr>
          <p:cNvPr id="1065" name="Rectangle 41"/>
          <p:cNvSpPr>
            <a:spLocks noGrp="1" noChangeArrowheads="1"/>
          </p:cNvSpPr>
          <p:nvPr>
            <p:ph type="ftr" sz="quarter" idx="3"/>
          </p:nvPr>
        </p:nvSpPr>
        <p:spPr bwMode="auto">
          <a:xfrm>
            <a:off x="3124200" y="6018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050"/>
            </a:lvl1pPr>
          </a:lstStyle>
          <a:p>
            <a:endParaRPr lang="en-US" altLang="en-US">
              <a:solidFill>
                <a:srgbClr val="000000"/>
              </a:solidFill>
              <a:latin typeface="Times New Roman"/>
            </a:endParaRPr>
          </a:p>
        </p:txBody>
      </p:sp>
      <p:sp>
        <p:nvSpPr>
          <p:cNvPr id="1066" name="Rectangle 42"/>
          <p:cNvSpPr>
            <a:spLocks noGrp="1" noChangeArrowheads="1"/>
          </p:cNvSpPr>
          <p:nvPr>
            <p:ph type="sldNum" sz="quarter" idx="4"/>
          </p:nvPr>
        </p:nvSpPr>
        <p:spPr bwMode="auto">
          <a:xfrm>
            <a:off x="65532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050"/>
            </a:lvl1pPr>
          </a:lstStyle>
          <a:p>
            <a:fld id="{995458DC-589F-4BCF-936A-79133FF9F4DE}" type="slidenum">
              <a:rPr lang="en-US" altLang="en-US" smtClean="0">
                <a:solidFill>
                  <a:srgbClr val="000000"/>
                </a:solidFill>
                <a:latin typeface="Times New Roman"/>
              </a:rPr>
              <a:pPr/>
              <a:t>‹#›</a:t>
            </a:fld>
            <a:endParaRPr lang="en-US" altLang="en-US">
              <a:solidFill>
                <a:srgbClr val="000000"/>
              </a:solidFill>
              <a:latin typeface="Times New Roman"/>
            </a:endParaRPr>
          </a:p>
        </p:txBody>
      </p:sp>
    </p:spTree>
    <p:extLst>
      <p:ext uri="{BB962C8B-B14F-4D97-AF65-F5344CB8AC3E}">
        <p14:creationId xmlns:p14="http://schemas.microsoft.com/office/powerpoint/2010/main" val="125339835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anose="02020603050405020304" pitchFamily="18" charset="0"/>
        </a:defRPr>
      </a:lvl2pPr>
      <a:lvl3pPr algn="ctr" rtl="0" eaLnBrk="0" fontAlgn="base" hangingPunct="0">
        <a:spcBef>
          <a:spcPct val="0"/>
        </a:spcBef>
        <a:spcAft>
          <a:spcPct val="0"/>
        </a:spcAft>
        <a:defRPr sz="3300">
          <a:solidFill>
            <a:schemeClr val="tx2"/>
          </a:solidFill>
          <a:latin typeface="Times New Roman" panose="02020603050405020304" pitchFamily="18" charset="0"/>
        </a:defRPr>
      </a:lvl3pPr>
      <a:lvl4pPr algn="ctr" rtl="0" eaLnBrk="0" fontAlgn="base" hangingPunct="0">
        <a:spcBef>
          <a:spcPct val="0"/>
        </a:spcBef>
        <a:spcAft>
          <a:spcPct val="0"/>
        </a:spcAft>
        <a:defRPr sz="3300">
          <a:solidFill>
            <a:schemeClr val="tx2"/>
          </a:solidFill>
          <a:latin typeface="Times New Roman" panose="02020603050405020304" pitchFamily="18" charset="0"/>
        </a:defRPr>
      </a:lvl4pPr>
      <a:lvl5pPr algn="ctr" rtl="0" eaLnBrk="0" fontAlgn="base" hangingPunct="0">
        <a:spcBef>
          <a:spcPct val="0"/>
        </a:spcBef>
        <a:spcAft>
          <a:spcPct val="0"/>
        </a:spcAft>
        <a:defRPr sz="3300">
          <a:solidFill>
            <a:schemeClr val="tx2"/>
          </a:solidFill>
          <a:latin typeface="Times New Roman" panose="02020603050405020304" pitchFamily="18" charset="0"/>
        </a:defRPr>
      </a:lvl5pPr>
      <a:lvl6pPr marL="342900" algn="ctr" rtl="0" eaLnBrk="0" fontAlgn="base" hangingPunct="0">
        <a:spcBef>
          <a:spcPct val="0"/>
        </a:spcBef>
        <a:spcAft>
          <a:spcPct val="0"/>
        </a:spcAft>
        <a:defRPr sz="3300">
          <a:solidFill>
            <a:schemeClr val="tx2"/>
          </a:solidFill>
          <a:latin typeface="Times New Roman" panose="02020603050405020304" pitchFamily="18" charset="0"/>
        </a:defRPr>
      </a:lvl6pPr>
      <a:lvl7pPr marL="685800" algn="ctr" rtl="0" eaLnBrk="0" fontAlgn="base" hangingPunct="0">
        <a:spcBef>
          <a:spcPct val="0"/>
        </a:spcBef>
        <a:spcAft>
          <a:spcPct val="0"/>
        </a:spcAft>
        <a:defRPr sz="3300">
          <a:solidFill>
            <a:schemeClr val="tx2"/>
          </a:solidFill>
          <a:latin typeface="Times New Roman" panose="02020603050405020304" pitchFamily="18" charset="0"/>
        </a:defRPr>
      </a:lvl7pPr>
      <a:lvl8pPr marL="1028700" algn="ctr" rtl="0" eaLnBrk="0" fontAlgn="base" hangingPunct="0">
        <a:spcBef>
          <a:spcPct val="0"/>
        </a:spcBef>
        <a:spcAft>
          <a:spcPct val="0"/>
        </a:spcAft>
        <a:defRPr sz="3300">
          <a:solidFill>
            <a:schemeClr val="tx2"/>
          </a:solidFill>
          <a:latin typeface="Times New Roman" panose="02020603050405020304" pitchFamily="18" charset="0"/>
        </a:defRPr>
      </a:lvl8pPr>
      <a:lvl9pPr marL="1371600" algn="ctr" rtl="0" eaLnBrk="0" fontAlgn="base" hangingPunct="0">
        <a:spcBef>
          <a:spcPct val="0"/>
        </a:spcBef>
        <a:spcAft>
          <a:spcPct val="0"/>
        </a:spcAft>
        <a:defRPr sz="3300">
          <a:solidFill>
            <a:schemeClr val="tx2"/>
          </a:solidFill>
          <a:latin typeface="Times New Roman" panose="02020603050405020304" pitchFamily="18" charset="0"/>
        </a:defRPr>
      </a:lvl9pPr>
    </p:titleStyle>
    <p:bodyStyle>
      <a:lvl1pPr marL="257175" indent="-257175" algn="l" rtl="0" eaLnBrk="0" fontAlgn="base" hangingPunct="0">
        <a:spcBef>
          <a:spcPct val="20000"/>
        </a:spcBef>
        <a:spcAft>
          <a:spcPct val="0"/>
        </a:spcAft>
        <a:buClr>
          <a:schemeClr val="accent1"/>
        </a:buClr>
        <a:buSzPct val="75000"/>
        <a:buFont typeface="Monotype Sorts" pitchFamily="2" charset="2"/>
        <a:buChar char="u"/>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accent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lr>
          <a:schemeClr val="accent1"/>
        </a:buClr>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lr>
          <a:schemeClr val="accent1"/>
        </a:buClr>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atin typeface="Verdana" panose="020B0604030504040204" pitchFamily="34" charset="0"/>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latin typeface="Verdana" panose="020B0604030504040204" pitchFamily="34" charset="0"/>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a:defRPr/>
            </a:pPr>
            <a:fld id="{5BAB5EE3-0D36-45A6-8B9F-4B9CB5535709}" type="slidenum">
              <a:rPr lang="en-US" altLang="en-US">
                <a:latin typeface="Verdana" panose="020B0604030504040204" pitchFamily="34" charset="0"/>
              </a:rPr>
              <a:pPr>
                <a:defRPr/>
              </a:pPr>
              <a:t>‹#›</a:t>
            </a:fld>
            <a:endParaRPr lang="en-US" altLang="en-US">
              <a:latin typeface="Verdana" panose="020B0604030504040204" pitchFamily="34" charset="0"/>
            </a:endParaRPr>
          </a:p>
        </p:txBody>
      </p:sp>
    </p:spTree>
    <p:extLst>
      <p:ext uri="{BB962C8B-B14F-4D97-AF65-F5344CB8AC3E}">
        <p14:creationId xmlns:p14="http://schemas.microsoft.com/office/powerpoint/2010/main" val="291742227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74" name="Group 37"/>
          <p:cNvGrpSpPr>
            <a:grpSpLocks/>
          </p:cNvGrpSpPr>
          <p:nvPr/>
        </p:nvGrpSpPr>
        <p:grpSpPr bwMode="auto">
          <a:xfrm>
            <a:off x="0" y="0"/>
            <a:ext cx="9164638" cy="6867525"/>
            <a:chOff x="0" y="0"/>
            <a:chExt cx="5773" cy="4326"/>
          </a:xfrm>
        </p:grpSpPr>
        <p:sp>
          <p:nvSpPr>
            <p:cNvPr id="1026" name="Rectangle 2"/>
            <p:cNvSpPr>
              <a:spLocks noChangeArrowheads="1"/>
            </p:cNvSpPr>
            <p:nvPr/>
          </p:nvSpPr>
          <p:spPr bwMode="white">
            <a:xfrm>
              <a:off x="0" y="0"/>
              <a:ext cx="2871" cy="216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27" name="Rectangle 3"/>
            <p:cNvSpPr>
              <a:spLocks noChangeArrowheads="1"/>
            </p:cNvSpPr>
            <p:nvPr/>
          </p:nvSpPr>
          <p:spPr bwMode="white">
            <a:xfrm>
              <a:off x="0" y="2162"/>
              <a:ext cx="2870" cy="2154"/>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28" name="Rectangle 4"/>
            <p:cNvSpPr>
              <a:spLocks noChangeArrowheads="1"/>
            </p:cNvSpPr>
            <p:nvPr/>
          </p:nvSpPr>
          <p:spPr bwMode="white">
            <a:xfrm>
              <a:off x="2882" y="0"/>
              <a:ext cx="2871" cy="216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29" name="Rectangle 5"/>
            <p:cNvSpPr>
              <a:spLocks noChangeArrowheads="1"/>
            </p:cNvSpPr>
            <p:nvPr/>
          </p:nvSpPr>
          <p:spPr bwMode="white">
            <a:xfrm>
              <a:off x="2882" y="2162"/>
              <a:ext cx="2871" cy="215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useBgFill="1">
          <p:nvSpPr>
            <p:cNvPr id="1030" name="Rectangle 6"/>
            <p:cNvSpPr>
              <a:spLocks noChangeArrowheads="1"/>
            </p:cNvSpPr>
            <p:nvPr/>
          </p:nvSpPr>
          <p:spPr bwMode="ltGray">
            <a:xfrm>
              <a:off x="184" y="208"/>
              <a:ext cx="5396" cy="3908"/>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1" name="Rectangle 7"/>
            <p:cNvSpPr>
              <a:spLocks noChangeArrowheads="1"/>
            </p:cNvSpPr>
            <p:nvPr/>
          </p:nvSpPr>
          <p:spPr bwMode="auto">
            <a:xfrm>
              <a:off x="250" y="268"/>
              <a:ext cx="5264" cy="3788"/>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2" name="Rectangle 8"/>
            <p:cNvSpPr>
              <a:spLocks noChangeArrowheads="1"/>
            </p:cNvSpPr>
            <p:nvPr/>
          </p:nvSpPr>
          <p:spPr bwMode="white">
            <a:xfrm>
              <a:off x="294" y="315"/>
              <a:ext cx="5173" cy="36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grpSp>
          <p:nvGrpSpPr>
            <p:cNvPr id="3087" name="Group 15"/>
            <p:cNvGrpSpPr>
              <a:grpSpLocks/>
            </p:cNvGrpSpPr>
            <p:nvPr/>
          </p:nvGrpSpPr>
          <p:grpSpPr bwMode="auto">
            <a:xfrm>
              <a:off x="2587" y="0"/>
              <a:ext cx="567" cy="337"/>
              <a:chOff x="2587" y="0"/>
              <a:chExt cx="567" cy="337"/>
            </a:xfrm>
          </p:grpSpPr>
          <p:sp>
            <p:nvSpPr>
              <p:cNvPr id="1033" name="Freeform 9"/>
              <p:cNvSpPr>
                <a:spLocks/>
              </p:cNvSpPr>
              <p:nvPr/>
            </p:nvSpPr>
            <p:spPr bwMode="ltGray">
              <a:xfrm>
                <a:off x="3058" y="0"/>
                <a:ext cx="96" cy="337"/>
              </a:xfrm>
              <a:custGeom>
                <a:avLst/>
                <a:gdLst>
                  <a:gd name="T0" fmla="*/ 95 w 96"/>
                  <a:gd name="T1" fmla="*/ 0 h 337"/>
                  <a:gd name="T2" fmla="*/ 95 w 96"/>
                  <a:gd name="T3" fmla="*/ 218 h 337"/>
                  <a:gd name="T4" fmla="*/ 0 w 96"/>
                  <a:gd name="T5" fmla="*/ 336 h 337"/>
                  <a:gd name="T6" fmla="*/ 0 w 96"/>
                  <a:gd name="T7" fmla="*/ 0 h 337"/>
                  <a:gd name="T8" fmla="*/ 95 w 96"/>
                  <a:gd name="T9" fmla="*/ 0 h 337"/>
                </a:gdLst>
                <a:ahLst/>
                <a:cxnLst>
                  <a:cxn ang="0">
                    <a:pos x="T0" y="T1"/>
                  </a:cxn>
                  <a:cxn ang="0">
                    <a:pos x="T2" y="T3"/>
                  </a:cxn>
                  <a:cxn ang="0">
                    <a:pos x="T4" y="T5"/>
                  </a:cxn>
                  <a:cxn ang="0">
                    <a:pos x="T6" y="T7"/>
                  </a:cxn>
                  <a:cxn ang="0">
                    <a:pos x="T8" y="T9"/>
                  </a:cxn>
                </a:cxnLst>
                <a:rect l="0" t="0" r="r" b="b"/>
                <a:pathLst>
                  <a:path w="96" h="337">
                    <a:moveTo>
                      <a:pt x="95" y="0"/>
                    </a:moveTo>
                    <a:lnTo>
                      <a:pt x="95" y="218"/>
                    </a:lnTo>
                    <a:lnTo>
                      <a:pt x="0" y="336"/>
                    </a:lnTo>
                    <a:lnTo>
                      <a:pt x="0" y="0"/>
                    </a:lnTo>
                    <a:lnTo>
                      <a:pt x="95"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4" name="Freeform 10"/>
              <p:cNvSpPr>
                <a:spLocks/>
              </p:cNvSpPr>
              <p:nvPr/>
            </p:nvSpPr>
            <p:spPr bwMode="ltGray">
              <a:xfrm>
                <a:off x="2964"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Lst>
                <a:ahLst/>
                <a:cxnLst>
                  <a:cxn ang="0">
                    <a:pos x="T0" y="T1"/>
                  </a:cxn>
                  <a:cxn ang="0">
                    <a:pos x="T2" y="T3"/>
                  </a:cxn>
                  <a:cxn ang="0">
                    <a:pos x="T4" y="T5"/>
                  </a:cxn>
                  <a:cxn ang="0">
                    <a:pos x="T6" y="T7"/>
                  </a:cxn>
                  <a:cxn ang="0">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5" name="Freeform 11"/>
              <p:cNvSpPr>
                <a:spLocks/>
              </p:cNvSpPr>
              <p:nvPr/>
            </p:nvSpPr>
            <p:spPr bwMode="ltGray">
              <a:xfrm>
                <a:off x="2870"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Lst>
                <a:ahLst/>
                <a:cxnLst>
                  <a:cxn ang="0">
                    <a:pos x="T0" y="T1"/>
                  </a:cxn>
                  <a:cxn ang="0">
                    <a:pos x="T2" y="T3"/>
                  </a:cxn>
                  <a:cxn ang="0">
                    <a:pos x="T4" y="T5"/>
                  </a:cxn>
                  <a:cxn ang="0">
                    <a:pos x="T6" y="T7"/>
                  </a:cxn>
                  <a:cxn ang="0">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6" name="Freeform 12"/>
              <p:cNvSpPr>
                <a:spLocks/>
              </p:cNvSpPr>
              <p:nvPr/>
            </p:nvSpPr>
            <p:spPr bwMode="ltGray">
              <a:xfrm>
                <a:off x="2776"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Lst>
                <a:ahLst/>
                <a:cxnLst>
                  <a:cxn ang="0">
                    <a:pos x="T0" y="T1"/>
                  </a:cxn>
                  <a:cxn ang="0">
                    <a:pos x="T2" y="T3"/>
                  </a:cxn>
                  <a:cxn ang="0">
                    <a:pos x="T4" y="T5"/>
                  </a:cxn>
                  <a:cxn ang="0">
                    <a:pos x="T6" y="T7"/>
                  </a:cxn>
                  <a:cxn ang="0">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7" name="Freeform 13"/>
              <p:cNvSpPr>
                <a:spLocks/>
              </p:cNvSpPr>
              <p:nvPr/>
            </p:nvSpPr>
            <p:spPr bwMode="ltGray">
              <a:xfrm>
                <a:off x="2682"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Lst>
                <a:ahLst/>
                <a:cxnLst>
                  <a:cxn ang="0">
                    <a:pos x="T0" y="T1"/>
                  </a:cxn>
                  <a:cxn ang="0">
                    <a:pos x="T2" y="T3"/>
                  </a:cxn>
                  <a:cxn ang="0">
                    <a:pos x="T4" y="T5"/>
                  </a:cxn>
                  <a:cxn ang="0">
                    <a:pos x="T6" y="T7"/>
                  </a:cxn>
                  <a:cxn ang="0">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8" name="Freeform 14"/>
              <p:cNvSpPr>
                <a:spLocks/>
              </p:cNvSpPr>
              <p:nvPr/>
            </p:nvSpPr>
            <p:spPr bwMode="ltGray">
              <a:xfrm>
                <a:off x="2587" y="0"/>
                <a:ext cx="96" cy="337"/>
              </a:xfrm>
              <a:custGeom>
                <a:avLst/>
                <a:gdLst>
                  <a:gd name="T0" fmla="*/ 0 w 96"/>
                  <a:gd name="T1" fmla="*/ 0 h 337"/>
                  <a:gd name="T2" fmla="*/ 0 w 96"/>
                  <a:gd name="T3" fmla="*/ 218 h 337"/>
                  <a:gd name="T4" fmla="*/ 95 w 96"/>
                  <a:gd name="T5" fmla="*/ 336 h 337"/>
                  <a:gd name="T6" fmla="*/ 95 w 96"/>
                  <a:gd name="T7" fmla="*/ 0 h 337"/>
                  <a:gd name="T8" fmla="*/ 0 w 96"/>
                  <a:gd name="T9" fmla="*/ 0 h 337"/>
                </a:gdLst>
                <a:ahLst/>
                <a:cxnLst>
                  <a:cxn ang="0">
                    <a:pos x="T0" y="T1"/>
                  </a:cxn>
                  <a:cxn ang="0">
                    <a:pos x="T2" y="T3"/>
                  </a:cxn>
                  <a:cxn ang="0">
                    <a:pos x="T4" y="T5"/>
                  </a:cxn>
                  <a:cxn ang="0">
                    <a:pos x="T6" y="T7"/>
                  </a:cxn>
                  <a:cxn ang="0">
                    <a:pos x="T8" y="T9"/>
                  </a:cxn>
                </a:cxnLst>
                <a:rect l="0" t="0" r="r" b="b"/>
                <a:pathLst>
                  <a:path w="96" h="337">
                    <a:moveTo>
                      <a:pt x="0" y="0"/>
                    </a:moveTo>
                    <a:lnTo>
                      <a:pt x="0" y="218"/>
                    </a:lnTo>
                    <a:lnTo>
                      <a:pt x="95" y="336"/>
                    </a:lnTo>
                    <a:lnTo>
                      <a:pt x="95"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nvGrpSpPr>
            <p:cNvPr id="3088" name="Group 22"/>
            <p:cNvGrpSpPr>
              <a:grpSpLocks/>
            </p:cNvGrpSpPr>
            <p:nvPr/>
          </p:nvGrpSpPr>
          <p:grpSpPr bwMode="auto">
            <a:xfrm>
              <a:off x="2587" y="3997"/>
              <a:ext cx="567" cy="329"/>
              <a:chOff x="2587" y="3997"/>
              <a:chExt cx="567" cy="329"/>
            </a:xfrm>
          </p:grpSpPr>
          <p:sp>
            <p:nvSpPr>
              <p:cNvPr id="1040" name="Freeform 16"/>
              <p:cNvSpPr>
                <a:spLocks/>
              </p:cNvSpPr>
              <p:nvPr/>
            </p:nvSpPr>
            <p:spPr bwMode="ltGray">
              <a:xfrm>
                <a:off x="3058" y="3997"/>
                <a:ext cx="96" cy="329"/>
              </a:xfrm>
              <a:custGeom>
                <a:avLst/>
                <a:gdLst>
                  <a:gd name="T0" fmla="*/ 95 w 96"/>
                  <a:gd name="T1" fmla="*/ 328 h 329"/>
                  <a:gd name="T2" fmla="*/ 95 w 96"/>
                  <a:gd name="T3" fmla="*/ 115 h 329"/>
                  <a:gd name="T4" fmla="*/ 0 w 96"/>
                  <a:gd name="T5" fmla="*/ 0 h 329"/>
                  <a:gd name="T6" fmla="*/ 0 w 96"/>
                  <a:gd name="T7" fmla="*/ 328 h 329"/>
                  <a:gd name="T8" fmla="*/ 95 w 96"/>
                  <a:gd name="T9" fmla="*/ 328 h 329"/>
                </a:gdLst>
                <a:ahLst/>
                <a:cxnLst>
                  <a:cxn ang="0">
                    <a:pos x="T0" y="T1"/>
                  </a:cxn>
                  <a:cxn ang="0">
                    <a:pos x="T2" y="T3"/>
                  </a:cxn>
                  <a:cxn ang="0">
                    <a:pos x="T4" y="T5"/>
                  </a:cxn>
                  <a:cxn ang="0">
                    <a:pos x="T6" y="T7"/>
                  </a:cxn>
                  <a:cxn ang="0">
                    <a:pos x="T8" y="T9"/>
                  </a:cxn>
                </a:cxnLst>
                <a:rect l="0" t="0" r="r" b="b"/>
                <a:pathLst>
                  <a:path w="96" h="329">
                    <a:moveTo>
                      <a:pt x="95" y="328"/>
                    </a:moveTo>
                    <a:lnTo>
                      <a:pt x="95" y="115"/>
                    </a:lnTo>
                    <a:lnTo>
                      <a:pt x="0" y="0"/>
                    </a:lnTo>
                    <a:lnTo>
                      <a:pt x="0" y="328"/>
                    </a:lnTo>
                    <a:lnTo>
                      <a:pt x="95"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1" name="Freeform 17"/>
              <p:cNvSpPr>
                <a:spLocks/>
              </p:cNvSpPr>
              <p:nvPr/>
            </p:nvSpPr>
            <p:spPr bwMode="ltGray">
              <a:xfrm>
                <a:off x="2964"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Lst>
                <a:ahLst/>
                <a:cxnLst>
                  <a:cxn ang="0">
                    <a:pos x="T0" y="T1"/>
                  </a:cxn>
                  <a:cxn ang="0">
                    <a:pos x="T2" y="T3"/>
                  </a:cxn>
                  <a:cxn ang="0">
                    <a:pos x="T4" y="T5"/>
                  </a:cxn>
                  <a:cxn ang="0">
                    <a:pos x="T6" y="T7"/>
                  </a:cxn>
                  <a:cxn ang="0">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2" name="Freeform 18"/>
              <p:cNvSpPr>
                <a:spLocks/>
              </p:cNvSpPr>
              <p:nvPr/>
            </p:nvSpPr>
            <p:spPr bwMode="ltGray">
              <a:xfrm>
                <a:off x="2870"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Lst>
                <a:ahLst/>
                <a:cxnLst>
                  <a:cxn ang="0">
                    <a:pos x="T0" y="T1"/>
                  </a:cxn>
                  <a:cxn ang="0">
                    <a:pos x="T2" y="T3"/>
                  </a:cxn>
                  <a:cxn ang="0">
                    <a:pos x="T4" y="T5"/>
                  </a:cxn>
                  <a:cxn ang="0">
                    <a:pos x="T6" y="T7"/>
                  </a:cxn>
                  <a:cxn ang="0">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3" name="Freeform 19"/>
              <p:cNvSpPr>
                <a:spLocks/>
              </p:cNvSpPr>
              <p:nvPr/>
            </p:nvSpPr>
            <p:spPr bwMode="ltGray">
              <a:xfrm>
                <a:off x="2776"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Lst>
                <a:ahLst/>
                <a:cxnLst>
                  <a:cxn ang="0">
                    <a:pos x="T0" y="T1"/>
                  </a:cxn>
                  <a:cxn ang="0">
                    <a:pos x="T2" y="T3"/>
                  </a:cxn>
                  <a:cxn ang="0">
                    <a:pos x="T4" y="T5"/>
                  </a:cxn>
                  <a:cxn ang="0">
                    <a:pos x="T6" y="T7"/>
                  </a:cxn>
                  <a:cxn ang="0">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4" name="Freeform 20"/>
              <p:cNvSpPr>
                <a:spLocks/>
              </p:cNvSpPr>
              <p:nvPr/>
            </p:nvSpPr>
            <p:spPr bwMode="ltGray">
              <a:xfrm>
                <a:off x="2682"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Lst>
                <a:ahLst/>
                <a:cxnLst>
                  <a:cxn ang="0">
                    <a:pos x="T0" y="T1"/>
                  </a:cxn>
                  <a:cxn ang="0">
                    <a:pos x="T2" y="T3"/>
                  </a:cxn>
                  <a:cxn ang="0">
                    <a:pos x="T4" y="T5"/>
                  </a:cxn>
                  <a:cxn ang="0">
                    <a:pos x="T6" y="T7"/>
                  </a:cxn>
                  <a:cxn ang="0">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5" name="Freeform 21"/>
              <p:cNvSpPr>
                <a:spLocks/>
              </p:cNvSpPr>
              <p:nvPr/>
            </p:nvSpPr>
            <p:spPr bwMode="ltGray">
              <a:xfrm>
                <a:off x="2587" y="3997"/>
                <a:ext cx="96" cy="329"/>
              </a:xfrm>
              <a:custGeom>
                <a:avLst/>
                <a:gdLst>
                  <a:gd name="T0" fmla="*/ 0 w 96"/>
                  <a:gd name="T1" fmla="*/ 328 h 329"/>
                  <a:gd name="T2" fmla="*/ 0 w 96"/>
                  <a:gd name="T3" fmla="*/ 115 h 329"/>
                  <a:gd name="T4" fmla="*/ 95 w 96"/>
                  <a:gd name="T5" fmla="*/ 0 h 329"/>
                  <a:gd name="T6" fmla="*/ 95 w 96"/>
                  <a:gd name="T7" fmla="*/ 328 h 329"/>
                  <a:gd name="T8" fmla="*/ 0 w 96"/>
                  <a:gd name="T9" fmla="*/ 328 h 329"/>
                </a:gdLst>
                <a:ahLst/>
                <a:cxnLst>
                  <a:cxn ang="0">
                    <a:pos x="T0" y="T1"/>
                  </a:cxn>
                  <a:cxn ang="0">
                    <a:pos x="T2" y="T3"/>
                  </a:cxn>
                  <a:cxn ang="0">
                    <a:pos x="T4" y="T5"/>
                  </a:cxn>
                  <a:cxn ang="0">
                    <a:pos x="T6" y="T7"/>
                  </a:cxn>
                  <a:cxn ang="0">
                    <a:pos x="T8" y="T9"/>
                  </a:cxn>
                </a:cxnLst>
                <a:rect l="0" t="0" r="r" b="b"/>
                <a:pathLst>
                  <a:path w="96" h="329">
                    <a:moveTo>
                      <a:pt x="0" y="328"/>
                    </a:moveTo>
                    <a:lnTo>
                      <a:pt x="0" y="115"/>
                    </a:lnTo>
                    <a:lnTo>
                      <a:pt x="95" y="0"/>
                    </a:lnTo>
                    <a:lnTo>
                      <a:pt x="95"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nvGrpSpPr>
            <p:cNvPr id="3089" name="Group 29"/>
            <p:cNvGrpSpPr>
              <a:grpSpLocks/>
            </p:cNvGrpSpPr>
            <p:nvPr/>
          </p:nvGrpSpPr>
          <p:grpSpPr bwMode="auto">
            <a:xfrm>
              <a:off x="0" y="1835"/>
              <a:ext cx="313" cy="667"/>
              <a:chOff x="0" y="1835"/>
              <a:chExt cx="313" cy="667"/>
            </a:xfrm>
          </p:grpSpPr>
          <p:sp>
            <p:nvSpPr>
              <p:cNvPr id="1047" name="Freeform 23"/>
              <p:cNvSpPr>
                <a:spLocks/>
              </p:cNvSpPr>
              <p:nvPr/>
            </p:nvSpPr>
            <p:spPr bwMode="ltGray">
              <a:xfrm>
                <a:off x="0" y="239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8" name="Freeform 24"/>
              <p:cNvSpPr>
                <a:spLocks/>
              </p:cNvSpPr>
              <p:nvPr/>
            </p:nvSpPr>
            <p:spPr bwMode="ltGray">
              <a:xfrm>
                <a:off x="0" y="227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9" name="Freeform 25"/>
              <p:cNvSpPr>
                <a:spLocks/>
              </p:cNvSpPr>
              <p:nvPr/>
            </p:nvSpPr>
            <p:spPr bwMode="ltGray">
              <a:xfrm>
                <a:off x="0" y="216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0" name="Freeform 26"/>
              <p:cNvSpPr>
                <a:spLocks/>
              </p:cNvSpPr>
              <p:nvPr/>
            </p:nvSpPr>
            <p:spPr bwMode="ltGray">
              <a:xfrm>
                <a:off x="0" y="205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1" name="Freeform 27"/>
              <p:cNvSpPr>
                <a:spLocks/>
              </p:cNvSpPr>
              <p:nvPr/>
            </p:nvSpPr>
            <p:spPr bwMode="ltGray">
              <a:xfrm>
                <a:off x="0" y="1946"/>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2" name="Freeform 28"/>
              <p:cNvSpPr>
                <a:spLocks/>
              </p:cNvSpPr>
              <p:nvPr/>
            </p:nvSpPr>
            <p:spPr bwMode="ltGray">
              <a:xfrm>
                <a:off x="0" y="1835"/>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nvGrpSpPr>
            <p:cNvPr id="3090" name="Group 36"/>
            <p:cNvGrpSpPr>
              <a:grpSpLocks/>
            </p:cNvGrpSpPr>
            <p:nvPr/>
          </p:nvGrpSpPr>
          <p:grpSpPr bwMode="auto">
            <a:xfrm>
              <a:off x="5455" y="1844"/>
              <a:ext cx="318" cy="637"/>
              <a:chOff x="5455" y="1844"/>
              <a:chExt cx="318" cy="637"/>
            </a:xfrm>
          </p:grpSpPr>
          <p:sp>
            <p:nvSpPr>
              <p:cNvPr id="1054" name="Freeform 30"/>
              <p:cNvSpPr>
                <a:spLocks/>
              </p:cNvSpPr>
              <p:nvPr/>
            </p:nvSpPr>
            <p:spPr bwMode="ltGray">
              <a:xfrm>
                <a:off x="5455" y="2374"/>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5" name="Freeform 31"/>
              <p:cNvSpPr>
                <a:spLocks/>
              </p:cNvSpPr>
              <p:nvPr/>
            </p:nvSpPr>
            <p:spPr bwMode="ltGray">
              <a:xfrm>
                <a:off x="5455" y="2268"/>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6" name="Freeform 32"/>
              <p:cNvSpPr>
                <a:spLocks/>
              </p:cNvSpPr>
              <p:nvPr/>
            </p:nvSpPr>
            <p:spPr bwMode="ltGray">
              <a:xfrm>
                <a:off x="5455" y="2162"/>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7" name="Freeform 33"/>
              <p:cNvSpPr>
                <a:spLocks/>
              </p:cNvSpPr>
              <p:nvPr/>
            </p:nvSpPr>
            <p:spPr bwMode="ltGray">
              <a:xfrm>
                <a:off x="5455" y="2056"/>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8" name="Freeform 34"/>
              <p:cNvSpPr>
                <a:spLocks/>
              </p:cNvSpPr>
              <p:nvPr/>
            </p:nvSpPr>
            <p:spPr bwMode="ltGray">
              <a:xfrm>
                <a:off x="5455" y="1950"/>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9" name="Freeform 35"/>
              <p:cNvSpPr>
                <a:spLocks/>
              </p:cNvSpPr>
              <p:nvPr/>
            </p:nvSpPr>
            <p:spPr bwMode="ltGray">
              <a:xfrm>
                <a:off x="5455" y="1844"/>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sp>
        <p:nvSpPr>
          <p:cNvPr id="3075" name="Rectangle 38"/>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3076" name="Rectangle 39"/>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64" name="Rectangle 40"/>
          <p:cNvSpPr>
            <a:spLocks noGrp="1" noChangeArrowheads="1"/>
          </p:cNvSpPr>
          <p:nvPr>
            <p:ph type="dt" sz="half" idx="2"/>
          </p:nvPr>
        </p:nvSpPr>
        <p:spPr bwMode="auto">
          <a:xfrm>
            <a:off x="6858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solidFill>
                  <a:srgbClr val="000000"/>
                </a:solidFill>
                <a:effectLst/>
                <a:latin typeface="Times New Roman" panose="02020603050405020304" pitchFamily="18" charset="0"/>
              </a:defRPr>
            </a:lvl1pPr>
          </a:lstStyle>
          <a:p>
            <a:pPr>
              <a:defRPr/>
            </a:pPr>
            <a:endParaRPr lang="en-US" altLang="en-US"/>
          </a:p>
        </p:txBody>
      </p:sp>
      <p:sp>
        <p:nvSpPr>
          <p:cNvPr id="1065" name="Rectangle 41"/>
          <p:cNvSpPr>
            <a:spLocks noGrp="1" noChangeArrowheads="1"/>
          </p:cNvSpPr>
          <p:nvPr>
            <p:ph type="ftr" sz="quarter" idx="3"/>
          </p:nvPr>
        </p:nvSpPr>
        <p:spPr bwMode="auto">
          <a:xfrm>
            <a:off x="3124200" y="6018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rgbClr val="000000"/>
                </a:solidFill>
                <a:effectLst/>
                <a:latin typeface="Times New Roman" panose="02020603050405020304" pitchFamily="18" charset="0"/>
              </a:defRPr>
            </a:lvl1pPr>
          </a:lstStyle>
          <a:p>
            <a:pPr>
              <a:defRPr/>
            </a:pPr>
            <a:endParaRPr lang="en-US" altLang="en-US"/>
          </a:p>
        </p:txBody>
      </p:sp>
      <p:sp>
        <p:nvSpPr>
          <p:cNvPr id="1066" name="Rectangle 42"/>
          <p:cNvSpPr>
            <a:spLocks noGrp="1" noChangeArrowheads="1"/>
          </p:cNvSpPr>
          <p:nvPr>
            <p:ph type="sldNum" sz="quarter" idx="4"/>
          </p:nvPr>
        </p:nvSpPr>
        <p:spPr bwMode="auto">
          <a:xfrm>
            <a:off x="65532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rgbClr val="000000"/>
                </a:solidFill>
                <a:effectLst/>
                <a:latin typeface="Times New Roman" panose="02020603050405020304" pitchFamily="18" charset="0"/>
              </a:defRPr>
            </a:lvl1pPr>
          </a:lstStyle>
          <a:p>
            <a:pPr>
              <a:defRPr/>
            </a:pPr>
            <a:fld id="{885B9EB9-6BDD-4F5C-87F7-930C51E4A01B}" type="slidenum">
              <a:rPr lang="en-US" altLang="en-US"/>
              <a:pPr>
                <a:defRPr/>
              </a:pPr>
              <a:t>‹#›</a:t>
            </a:fld>
            <a:endParaRPr lang="en-US" altLang="en-US"/>
          </a:p>
        </p:txBody>
      </p:sp>
    </p:spTree>
    <p:extLst>
      <p:ext uri="{BB962C8B-B14F-4D97-AF65-F5344CB8AC3E}">
        <p14:creationId xmlns:p14="http://schemas.microsoft.com/office/powerpoint/2010/main" val="280108096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atin typeface="Verdana" panose="020B0604030504040204" pitchFamily="34" charset="0"/>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latin typeface="Verdana" panose="020B0604030504040204" pitchFamily="34" charset="0"/>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a:defRPr/>
            </a:pPr>
            <a:fld id="{B7E7338D-0657-42A4-A707-32D4CAE6E7B7}" type="slidenum">
              <a:rPr lang="en-US" altLang="en-US">
                <a:latin typeface="Verdana" panose="020B0604030504040204" pitchFamily="34" charset="0"/>
              </a:rPr>
              <a:pPr>
                <a:defRPr/>
              </a:pPr>
              <a:t>‹#›</a:t>
            </a:fld>
            <a:endParaRPr lang="en-US" altLang="en-US">
              <a:latin typeface="Verdana" panose="020B0604030504040204" pitchFamily="34" charset="0"/>
            </a:endParaRPr>
          </a:p>
        </p:txBody>
      </p:sp>
    </p:spTree>
    <p:extLst>
      <p:ext uri="{BB962C8B-B14F-4D97-AF65-F5344CB8AC3E}">
        <p14:creationId xmlns:p14="http://schemas.microsoft.com/office/powerpoint/2010/main" val="253609364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098" name="Group 37"/>
          <p:cNvGrpSpPr>
            <a:grpSpLocks/>
          </p:cNvGrpSpPr>
          <p:nvPr/>
        </p:nvGrpSpPr>
        <p:grpSpPr bwMode="auto">
          <a:xfrm>
            <a:off x="0" y="0"/>
            <a:ext cx="9164638" cy="6867525"/>
            <a:chOff x="0" y="0"/>
            <a:chExt cx="5773" cy="4326"/>
          </a:xfrm>
        </p:grpSpPr>
        <p:sp>
          <p:nvSpPr>
            <p:cNvPr id="1026" name="Rectangle 2"/>
            <p:cNvSpPr>
              <a:spLocks noChangeArrowheads="1"/>
            </p:cNvSpPr>
            <p:nvPr/>
          </p:nvSpPr>
          <p:spPr bwMode="white">
            <a:xfrm>
              <a:off x="0" y="0"/>
              <a:ext cx="2871" cy="216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27" name="Rectangle 3"/>
            <p:cNvSpPr>
              <a:spLocks noChangeArrowheads="1"/>
            </p:cNvSpPr>
            <p:nvPr/>
          </p:nvSpPr>
          <p:spPr bwMode="white">
            <a:xfrm>
              <a:off x="0" y="2162"/>
              <a:ext cx="2870" cy="2154"/>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28" name="Rectangle 4"/>
            <p:cNvSpPr>
              <a:spLocks noChangeArrowheads="1"/>
            </p:cNvSpPr>
            <p:nvPr/>
          </p:nvSpPr>
          <p:spPr bwMode="white">
            <a:xfrm>
              <a:off x="2882" y="0"/>
              <a:ext cx="2871" cy="216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29" name="Rectangle 5"/>
            <p:cNvSpPr>
              <a:spLocks noChangeArrowheads="1"/>
            </p:cNvSpPr>
            <p:nvPr/>
          </p:nvSpPr>
          <p:spPr bwMode="white">
            <a:xfrm>
              <a:off x="2882" y="2162"/>
              <a:ext cx="2871" cy="215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useBgFill="1">
          <p:nvSpPr>
            <p:cNvPr id="1030" name="Rectangle 6"/>
            <p:cNvSpPr>
              <a:spLocks noChangeArrowheads="1"/>
            </p:cNvSpPr>
            <p:nvPr/>
          </p:nvSpPr>
          <p:spPr bwMode="ltGray">
            <a:xfrm>
              <a:off x="184" y="208"/>
              <a:ext cx="5396" cy="3908"/>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1" name="Rectangle 7"/>
            <p:cNvSpPr>
              <a:spLocks noChangeArrowheads="1"/>
            </p:cNvSpPr>
            <p:nvPr/>
          </p:nvSpPr>
          <p:spPr bwMode="auto">
            <a:xfrm>
              <a:off x="250" y="268"/>
              <a:ext cx="5264" cy="3788"/>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2" name="Rectangle 8"/>
            <p:cNvSpPr>
              <a:spLocks noChangeArrowheads="1"/>
            </p:cNvSpPr>
            <p:nvPr/>
          </p:nvSpPr>
          <p:spPr bwMode="white">
            <a:xfrm>
              <a:off x="294" y="315"/>
              <a:ext cx="5173" cy="36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grpSp>
          <p:nvGrpSpPr>
            <p:cNvPr id="4111" name="Group 15"/>
            <p:cNvGrpSpPr>
              <a:grpSpLocks/>
            </p:cNvGrpSpPr>
            <p:nvPr/>
          </p:nvGrpSpPr>
          <p:grpSpPr bwMode="auto">
            <a:xfrm>
              <a:off x="2587" y="0"/>
              <a:ext cx="567" cy="337"/>
              <a:chOff x="2587" y="0"/>
              <a:chExt cx="567" cy="337"/>
            </a:xfrm>
          </p:grpSpPr>
          <p:sp>
            <p:nvSpPr>
              <p:cNvPr id="1033" name="Freeform 9"/>
              <p:cNvSpPr>
                <a:spLocks/>
              </p:cNvSpPr>
              <p:nvPr/>
            </p:nvSpPr>
            <p:spPr bwMode="ltGray">
              <a:xfrm>
                <a:off x="3058" y="0"/>
                <a:ext cx="96" cy="337"/>
              </a:xfrm>
              <a:custGeom>
                <a:avLst/>
                <a:gdLst>
                  <a:gd name="T0" fmla="*/ 95 w 96"/>
                  <a:gd name="T1" fmla="*/ 0 h 337"/>
                  <a:gd name="T2" fmla="*/ 95 w 96"/>
                  <a:gd name="T3" fmla="*/ 218 h 337"/>
                  <a:gd name="T4" fmla="*/ 0 w 96"/>
                  <a:gd name="T5" fmla="*/ 336 h 337"/>
                  <a:gd name="T6" fmla="*/ 0 w 96"/>
                  <a:gd name="T7" fmla="*/ 0 h 337"/>
                  <a:gd name="T8" fmla="*/ 95 w 96"/>
                  <a:gd name="T9" fmla="*/ 0 h 337"/>
                </a:gdLst>
                <a:ahLst/>
                <a:cxnLst>
                  <a:cxn ang="0">
                    <a:pos x="T0" y="T1"/>
                  </a:cxn>
                  <a:cxn ang="0">
                    <a:pos x="T2" y="T3"/>
                  </a:cxn>
                  <a:cxn ang="0">
                    <a:pos x="T4" y="T5"/>
                  </a:cxn>
                  <a:cxn ang="0">
                    <a:pos x="T6" y="T7"/>
                  </a:cxn>
                  <a:cxn ang="0">
                    <a:pos x="T8" y="T9"/>
                  </a:cxn>
                </a:cxnLst>
                <a:rect l="0" t="0" r="r" b="b"/>
                <a:pathLst>
                  <a:path w="96" h="337">
                    <a:moveTo>
                      <a:pt x="95" y="0"/>
                    </a:moveTo>
                    <a:lnTo>
                      <a:pt x="95" y="218"/>
                    </a:lnTo>
                    <a:lnTo>
                      <a:pt x="0" y="336"/>
                    </a:lnTo>
                    <a:lnTo>
                      <a:pt x="0" y="0"/>
                    </a:lnTo>
                    <a:lnTo>
                      <a:pt x="95"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4" name="Freeform 10"/>
              <p:cNvSpPr>
                <a:spLocks/>
              </p:cNvSpPr>
              <p:nvPr/>
            </p:nvSpPr>
            <p:spPr bwMode="ltGray">
              <a:xfrm>
                <a:off x="2964"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Lst>
                <a:ahLst/>
                <a:cxnLst>
                  <a:cxn ang="0">
                    <a:pos x="T0" y="T1"/>
                  </a:cxn>
                  <a:cxn ang="0">
                    <a:pos x="T2" y="T3"/>
                  </a:cxn>
                  <a:cxn ang="0">
                    <a:pos x="T4" y="T5"/>
                  </a:cxn>
                  <a:cxn ang="0">
                    <a:pos x="T6" y="T7"/>
                  </a:cxn>
                  <a:cxn ang="0">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5" name="Freeform 11"/>
              <p:cNvSpPr>
                <a:spLocks/>
              </p:cNvSpPr>
              <p:nvPr/>
            </p:nvSpPr>
            <p:spPr bwMode="ltGray">
              <a:xfrm>
                <a:off x="2870"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Lst>
                <a:ahLst/>
                <a:cxnLst>
                  <a:cxn ang="0">
                    <a:pos x="T0" y="T1"/>
                  </a:cxn>
                  <a:cxn ang="0">
                    <a:pos x="T2" y="T3"/>
                  </a:cxn>
                  <a:cxn ang="0">
                    <a:pos x="T4" y="T5"/>
                  </a:cxn>
                  <a:cxn ang="0">
                    <a:pos x="T6" y="T7"/>
                  </a:cxn>
                  <a:cxn ang="0">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6" name="Freeform 12"/>
              <p:cNvSpPr>
                <a:spLocks/>
              </p:cNvSpPr>
              <p:nvPr/>
            </p:nvSpPr>
            <p:spPr bwMode="ltGray">
              <a:xfrm>
                <a:off x="2776"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Lst>
                <a:ahLst/>
                <a:cxnLst>
                  <a:cxn ang="0">
                    <a:pos x="T0" y="T1"/>
                  </a:cxn>
                  <a:cxn ang="0">
                    <a:pos x="T2" y="T3"/>
                  </a:cxn>
                  <a:cxn ang="0">
                    <a:pos x="T4" y="T5"/>
                  </a:cxn>
                  <a:cxn ang="0">
                    <a:pos x="T6" y="T7"/>
                  </a:cxn>
                  <a:cxn ang="0">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7" name="Freeform 13"/>
              <p:cNvSpPr>
                <a:spLocks/>
              </p:cNvSpPr>
              <p:nvPr/>
            </p:nvSpPr>
            <p:spPr bwMode="ltGray">
              <a:xfrm>
                <a:off x="2682"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Lst>
                <a:ahLst/>
                <a:cxnLst>
                  <a:cxn ang="0">
                    <a:pos x="T0" y="T1"/>
                  </a:cxn>
                  <a:cxn ang="0">
                    <a:pos x="T2" y="T3"/>
                  </a:cxn>
                  <a:cxn ang="0">
                    <a:pos x="T4" y="T5"/>
                  </a:cxn>
                  <a:cxn ang="0">
                    <a:pos x="T6" y="T7"/>
                  </a:cxn>
                  <a:cxn ang="0">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38" name="Freeform 14"/>
              <p:cNvSpPr>
                <a:spLocks/>
              </p:cNvSpPr>
              <p:nvPr/>
            </p:nvSpPr>
            <p:spPr bwMode="ltGray">
              <a:xfrm>
                <a:off x="2587" y="0"/>
                <a:ext cx="96" cy="337"/>
              </a:xfrm>
              <a:custGeom>
                <a:avLst/>
                <a:gdLst>
                  <a:gd name="T0" fmla="*/ 0 w 96"/>
                  <a:gd name="T1" fmla="*/ 0 h 337"/>
                  <a:gd name="T2" fmla="*/ 0 w 96"/>
                  <a:gd name="T3" fmla="*/ 218 h 337"/>
                  <a:gd name="T4" fmla="*/ 95 w 96"/>
                  <a:gd name="T5" fmla="*/ 336 h 337"/>
                  <a:gd name="T6" fmla="*/ 95 w 96"/>
                  <a:gd name="T7" fmla="*/ 0 h 337"/>
                  <a:gd name="T8" fmla="*/ 0 w 96"/>
                  <a:gd name="T9" fmla="*/ 0 h 337"/>
                </a:gdLst>
                <a:ahLst/>
                <a:cxnLst>
                  <a:cxn ang="0">
                    <a:pos x="T0" y="T1"/>
                  </a:cxn>
                  <a:cxn ang="0">
                    <a:pos x="T2" y="T3"/>
                  </a:cxn>
                  <a:cxn ang="0">
                    <a:pos x="T4" y="T5"/>
                  </a:cxn>
                  <a:cxn ang="0">
                    <a:pos x="T6" y="T7"/>
                  </a:cxn>
                  <a:cxn ang="0">
                    <a:pos x="T8" y="T9"/>
                  </a:cxn>
                </a:cxnLst>
                <a:rect l="0" t="0" r="r" b="b"/>
                <a:pathLst>
                  <a:path w="96" h="337">
                    <a:moveTo>
                      <a:pt x="0" y="0"/>
                    </a:moveTo>
                    <a:lnTo>
                      <a:pt x="0" y="218"/>
                    </a:lnTo>
                    <a:lnTo>
                      <a:pt x="95" y="336"/>
                    </a:lnTo>
                    <a:lnTo>
                      <a:pt x="95"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nvGrpSpPr>
            <p:cNvPr id="4112" name="Group 22"/>
            <p:cNvGrpSpPr>
              <a:grpSpLocks/>
            </p:cNvGrpSpPr>
            <p:nvPr/>
          </p:nvGrpSpPr>
          <p:grpSpPr bwMode="auto">
            <a:xfrm>
              <a:off x="2587" y="3997"/>
              <a:ext cx="567" cy="329"/>
              <a:chOff x="2587" y="3997"/>
              <a:chExt cx="567" cy="329"/>
            </a:xfrm>
          </p:grpSpPr>
          <p:sp>
            <p:nvSpPr>
              <p:cNvPr id="1040" name="Freeform 16"/>
              <p:cNvSpPr>
                <a:spLocks/>
              </p:cNvSpPr>
              <p:nvPr/>
            </p:nvSpPr>
            <p:spPr bwMode="ltGray">
              <a:xfrm>
                <a:off x="3058" y="3997"/>
                <a:ext cx="96" cy="329"/>
              </a:xfrm>
              <a:custGeom>
                <a:avLst/>
                <a:gdLst>
                  <a:gd name="T0" fmla="*/ 95 w 96"/>
                  <a:gd name="T1" fmla="*/ 328 h 329"/>
                  <a:gd name="T2" fmla="*/ 95 w 96"/>
                  <a:gd name="T3" fmla="*/ 115 h 329"/>
                  <a:gd name="T4" fmla="*/ 0 w 96"/>
                  <a:gd name="T5" fmla="*/ 0 h 329"/>
                  <a:gd name="T6" fmla="*/ 0 w 96"/>
                  <a:gd name="T7" fmla="*/ 328 h 329"/>
                  <a:gd name="T8" fmla="*/ 95 w 96"/>
                  <a:gd name="T9" fmla="*/ 328 h 329"/>
                </a:gdLst>
                <a:ahLst/>
                <a:cxnLst>
                  <a:cxn ang="0">
                    <a:pos x="T0" y="T1"/>
                  </a:cxn>
                  <a:cxn ang="0">
                    <a:pos x="T2" y="T3"/>
                  </a:cxn>
                  <a:cxn ang="0">
                    <a:pos x="T4" y="T5"/>
                  </a:cxn>
                  <a:cxn ang="0">
                    <a:pos x="T6" y="T7"/>
                  </a:cxn>
                  <a:cxn ang="0">
                    <a:pos x="T8" y="T9"/>
                  </a:cxn>
                </a:cxnLst>
                <a:rect l="0" t="0" r="r" b="b"/>
                <a:pathLst>
                  <a:path w="96" h="329">
                    <a:moveTo>
                      <a:pt x="95" y="328"/>
                    </a:moveTo>
                    <a:lnTo>
                      <a:pt x="95" y="115"/>
                    </a:lnTo>
                    <a:lnTo>
                      <a:pt x="0" y="0"/>
                    </a:lnTo>
                    <a:lnTo>
                      <a:pt x="0" y="328"/>
                    </a:lnTo>
                    <a:lnTo>
                      <a:pt x="95"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1" name="Freeform 17"/>
              <p:cNvSpPr>
                <a:spLocks/>
              </p:cNvSpPr>
              <p:nvPr/>
            </p:nvSpPr>
            <p:spPr bwMode="ltGray">
              <a:xfrm>
                <a:off x="2964"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Lst>
                <a:ahLst/>
                <a:cxnLst>
                  <a:cxn ang="0">
                    <a:pos x="T0" y="T1"/>
                  </a:cxn>
                  <a:cxn ang="0">
                    <a:pos x="T2" y="T3"/>
                  </a:cxn>
                  <a:cxn ang="0">
                    <a:pos x="T4" y="T5"/>
                  </a:cxn>
                  <a:cxn ang="0">
                    <a:pos x="T6" y="T7"/>
                  </a:cxn>
                  <a:cxn ang="0">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2" name="Freeform 18"/>
              <p:cNvSpPr>
                <a:spLocks/>
              </p:cNvSpPr>
              <p:nvPr/>
            </p:nvSpPr>
            <p:spPr bwMode="ltGray">
              <a:xfrm>
                <a:off x="2870"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Lst>
                <a:ahLst/>
                <a:cxnLst>
                  <a:cxn ang="0">
                    <a:pos x="T0" y="T1"/>
                  </a:cxn>
                  <a:cxn ang="0">
                    <a:pos x="T2" y="T3"/>
                  </a:cxn>
                  <a:cxn ang="0">
                    <a:pos x="T4" y="T5"/>
                  </a:cxn>
                  <a:cxn ang="0">
                    <a:pos x="T6" y="T7"/>
                  </a:cxn>
                  <a:cxn ang="0">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3" name="Freeform 19"/>
              <p:cNvSpPr>
                <a:spLocks/>
              </p:cNvSpPr>
              <p:nvPr/>
            </p:nvSpPr>
            <p:spPr bwMode="ltGray">
              <a:xfrm>
                <a:off x="2776"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Lst>
                <a:ahLst/>
                <a:cxnLst>
                  <a:cxn ang="0">
                    <a:pos x="T0" y="T1"/>
                  </a:cxn>
                  <a:cxn ang="0">
                    <a:pos x="T2" y="T3"/>
                  </a:cxn>
                  <a:cxn ang="0">
                    <a:pos x="T4" y="T5"/>
                  </a:cxn>
                  <a:cxn ang="0">
                    <a:pos x="T6" y="T7"/>
                  </a:cxn>
                  <a:cxn ang="0">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4" name="Freeform 20"/>
              <p:cNvSpPr>
                <a:spLocks/>
              </p:cNvSpPr>
              <p:nvPr/>
            </p:nvSpPr>
            <p:spPr bwMode="ltGray">
              <a:xfrm>
                <a:off x="2682"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Lst>
                <a:ahLst/>
                <a:cxnLst>
                  <a:cxn ang="0">
                    <a:pos x="T0" y="T1"/>
                  </a:cxn>
                  <a:cxn ang="0">
                    <a:pos x="T2" y="T3"/>
                  </a:cxn>
                  <a:cxn ang="0">
                    <a:pos x="T4" y="T5"/>
                  </a:cxn>
                  <a:cxn ang="0">
                    <a:pos x="T6" y="T7"/>
                  </a:cxn>
                  <a:cxn ang="0">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5" name="Freeform 21"/>
              <p:cNvSpPr>
                <a:spLocks/>
              </p:cNvSpPr>
              <p:nvPr/>
            </p:nvSpPr>
            <p:spPr bwMode="ltGray">
              <a:xfrm>
                <a:off x="2587" y="3997"/>
                <a:ext cx="96" cy="329"/>
              </a:xfrm>
              <a:custGeom>
                <a:avLst/>
                <a:gdLst>
                  <a:gd name="T0" fmla="*/ 0 w 96"/>
                  <a:gd name="T1" fmla="*/ 328 h 329"/>
                  <a:gd name="T2" fmla="*/ 0 w 96"/>
                  <a:gd name="T3" fmla="*/ 115 h 329"/>
                  <a:gd name="T4" fmla="*/ 95 w 96"/>
                  <a:gd name="T5" fmla="*/ 0 h 329"/>
                  <a:gd name="T6" fmla="*/ 95 w 96"/>
                  <a:gd name="T7" fmla="*/ 328 h 329"/>
                  <a:gd name="T8" fmla="*/ 0 w 96"/>
                  <a:gd name="T9" fmla="*/ 328 h 329"/>
                </a:gdLst>
                <a:ahLst/>
                <a:cxnLst>
                  <a:cxn ang="0">
                    <a:pos x="T0" y="T1"/>
                  </a:cxn>
                  <a:cxn ang="0">
                    <a:pos x="T2" y="T3"/>
                  </a:cxn>
                  <a:cxn ang="0">
                    <a:pos x="T4" y="T5"/>
                  </a:cxn>
                  <a:cxn ang="0">
                    <a:pos x="T6" y="T7"/>
                  </a:cxn>
                  <a:cxn ang="0">
                    <a:pos x="T8" y="T9"/>
                  </a:cxn>
                </a:cxnLst>
                <a:rect l="0" t="0" r="r" b="b"/>
                <a:pathLst>
                  <a:path w="96" h="329">
                    <a:moveTo>
                      <a:pt x="0" y="328"/>
                    </a:moveTo>
                    <a:lnTo>
                      <a:pt x="0" y="115"/>
                    </a:lnTo>
                    <a:lnTo>
                      <a:pt x="95" y="0"/>
                    </a:lnTo>
                    <a:lnTo>
                      <a:pt x="95"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nvGrpSpPr>
            <p:cNvPr id="4113" name="Group 29"/>
            <p:cNvGrpSpPr>
              <a:grpSpLocks/>
            </p:cNvGrpSpPr>
            <p:nvPr/>
          </p:nvGrpSpPr>
          <p:grpSpPr bwMode="auto">
            <a:xfrm>
              <a:off x="0" y="1835"/>
              <a:ext cx="313" cy="667"/>
              <a:chOff x="0" y="1835"/>
              <a:chExt cx="313" cy="667"/>
            </a:xfrm>
          </p:grpSpPr>
          <p:sp>
            <p:nvSpPr>
              <p:cNvPr id="1047" name="Freeform 23"/>
              <p:cNvSpPr>
                <a:spLocks/>
              </p:cNvSpPr>
              <p:nvPr/>
            </p:nvSpPr>
            <p:spPr bwMode="ltGray">
              <a:xfrm>
                <a:off x="0" y="239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8" name="Freeform 24"/>
              <p:cNvSpPr>
                <a:spLocks/>
              </p:cNvSpPr>
              <p:nvPr/>
            </p:nvSpPr>
            <p:spPr bwMode="ltGray">
              <a:xfrm>
                <a:off x="0" y="227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49" name="Freeform 25"/>
              <p:cNvSpPr>
                <a:spLocks/>
              </p:cNvSpPr>
              <p:nvPr/>
            </p:nvSpPr>
            <p:spPr bwMode="ltGray">
              <a:xfrm>
                <a:off x="0" y="216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0" name="Freeform 26"/>
              <p:cNvSpPr>
                <a:spLocks/>
              </p:cNvSpPr>
              <p:nvPr/>
            </p:nvSpPr>
            <p:spPr bwMode="ltGray">
              <a:xfrm>
                <a:off x="0" y="205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1" name="Freeform 27"/>
              <p:cNvSpPr>
                <a:spLocks/>
              </p:cNvSpPr>
              <p:nvPr/>
            </p:nvSpPr>
            <p:spPr bwMode="ltGray">
              <a:xfrm>
                <a:off x="0" y="1946"/>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2" name="Freeform 28"/>
              <p:cNvSpPr>
                <a:spLocks/>
              </p:cNvSpPr>
              <p:nvPr/>
            </p:nvSpPr>
            <p:spPr bwMode="ltGray">
              <a:xfrm>
                <a:off x="0" y="1835"/>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nvGrpSpPr>
            <p:cNvPr id="4114" name="Group 36"/>
            <p:cNvGrpSpPr>
              <a:grpSpLocks/>
            </p:cNvGrpSpPr>
            <p:nvPr/>
          </p:nvGrpSpPr>
          <p:grpSpPr bwMode="auto">
            <a:xfrm>
              <a:off x="5455" y="1844"/>
              <a:ext cx="318" cy="637"/>
              <a:chOff x="5455" y="1844"/>
              <a:chExt cx="318" cy="637"/>
            </a:xfrm>
          </p:grpSpPr>
          <p:sp>
            <p:nvSpPr>
              <p:cNvPr id="1054" name="Freeform 30"/>
              <p:cNvSpPr>
                <a:spLocks/>
              </p:cNvSpPr>
              <p:nvPr/>
            </p:nvSpPr>
            <p:spPr bwMode="ltGray">
              <a:xfrm>
                <a:off x="5455" y="2374"/>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5" name="Freeform 31"/>
              <p:cNvSpPr>
                <a:spLocks/>
              </p:cNvSpPr>
              <p:nvPr/>
            </p:nvSpPr>
            <p:spPr bwMode="ltGray">
              <a:xfrm>
                <a:off x="5455" y="2268"/>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6" name="Freeform 32"/>
              <p:cNvSpPr>
                <a:spLocks/>
              </p:cNvSpPr>
              <p:nvPr/>
            </p:nvSpPr>
            <p:spPr bwMode="ltGray">
              <a:xfrm>
                <a:off x="5455" y="2162"/>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7" name="Freeform 33"/>
              <p:cNvSpPr>
                <a:spLocks/>
              </p:cNvSpPr>
              <p:nvPr/>
            </p:nvSpPr>
            <p:spPr bwMode="ltGray">
              <a:xfrm>
                <a:off x="5455" y="2056"/>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8" name="Freeform 34"/>
              <p:cNvSpPr>
                <a:spLocks/>
              </p:cNvSpPr>
              <p:nvPr/>
            </p:nvSpPr>
            <p:spPr bwMode="ltGray">
              <a:xfrm>
                <a:off x="5455" y="1950"/>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sp>
            <p:nvSpPr>
              <p:cNvPr id="1059" name="Freeform 35"/>
              <p:cNvSpPr>
                <a:spLocks/>
              </p:cNvSpPr>
              <p:nvPr/>
            </p:nvSpPr>
            <p:spPr bwMode="ltGray">
              <a:xfrm>
                <a:off x="5455" y="1844"/>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7200">
                  <a:solidFill>
                    <a:srgbClr val="000000"/>
                  </a:solidFill>
                  <a:effectLst>
                    <a:outerShdw blurRad="38100" dist="38100" dir="2700000" algn="tl">
                      <a:srgbClr val="000000">
                        <a:alpha val="43137"/>
                      </a:srgbClr>
                    </a:outerShdw>
                  </a:effectLst>
                </a:endParaRPr>
              </a:p>
            </p:txBody>
          </p:sp>
        </p:grpSp>
      </p:grpSp>
      <p:sp>
        <p:nvSpPr>
          <p:cNvPr id="4099" name="Rectangle 38"/>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4100" name="Rectangle 39"/>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64" name="Rectangle 40"/>
          <p:cNvSpPr>
            <a:spLocks noGrp="1" noChangeArrowheads="1"/>
          </p:cNvSpPr>
          <p:nvPr>
            <p:ph type="dt" sz="half" idx="2"/>
          </p:nvPr>
        </p:nvSpPr>
        <p:spPr bwMode="auto">
          <a:xfrm>
            <a:off x="6858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solidFill>
                  <a:srgbClr val="000000"/>
                </a:solidFill>
                <a:effectLst/>
                <a:latin typeface="Times New Roman" panose="02020603050405020304" pitchFamily="18" charset="0"/>
              </a:defRPr>
            </a:lvl1pPr>
          </a:lstStyle>
          <a:p>
            <a:pPr>
              <a:defRPr/>
            </a:pPr>
            <a:endParaRPr lang="en-US" altLang="en-US"/>
          </a:p>
        </p:txBody>
      </p:sp>
      <p:sp>
        <p:nvSpPr>
          <p:cNvPr id="1065" name="Rectangle 41"/>
          <p:cNvSpPr>
            <a:spLocks noGrp="1" noChangeArrowheads="1"/>
          </p:cNvSpPr>
          <p:nvPr>
            <p:ph type="ftr" sz="quarter" idx="3"/>
          </p:nvPr>
        </p:nvSpPr>
        <p:spPr bwMode="auto">
          <a:xfrm>
            <a:off x="3124200" y="6018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rgbClr val="000000"/>
                </a:solidFill>
                <a:effectLst/>
                <a:latin typeface="Times New Roman" panose="02020603050405020304" pitchFamily="18" charset="0"/>
              </a:defRPr>
            </a:lvl1pPr>
          </a:lstStyle>
          <a:p>
            <a:pPr>
              <a:defRPr/>
            </a:pPr>
            <a:endParaRPr lang="en-US" altLang="en-US"/>
          </a:p>
        </p:txBody>
      </p:sp>
      <p:sp>
        <p:nvSpPr>
          <p:cNvPr id="1066" name="Rectangle 42"/>
          <p:cNvSpPr>
            <a:spLocks noGrp="1" noChangeArrowheads="1"/>
          </p:cNvSpPr>
          <p:nvPr>
            <p:ph type="sldNum" sz="quarter" idx="4"/>
          </p:nvPr>
        </p:nvSpPr>
        <p:spPr bwMode="auto">
          <a:xfrm>
            <a:off x="65532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rgbClr val="000000"/>
                </a:solidFill>
                <a:effectLst/>
                <a:latin typeface="Times New Roman" panose="02020603050405020304" pitchFamily="18" charset="0"/>
              </a:defRPr>
            </a:lvl1pPr>
          </a:lstStyle>
          <a:p>
            <a:pPr>
              <a:defRPr/>
            </a:pPr>
            <a:fld id="{E3F030AB-5648-4114-BC37-819C8A4265DA}" type="slidenum">
              <a:rPr lang="en-US" altLang="en-US"/>
              <a:pPr>
                <a:defRPr/>
              </a:pPr>
              <a:t>‹#›</a:t>
            </a:fld>
            <a:endParaRPr lang="en-US" altLang="en-US"/>
          </a:p>
        </p:txBody>
      </p:sp>
    </p:spTree>
    <p:extLst>
      <p:ext uri="{BB962C8B-B14F-4D97-AF65-F5344CB8AC3E}">
        <p14:creationId xmlns:p14="http://schemas.microsoft.com/office/powerpoint/2010/main" val="38793097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atin typeface="Verdana" pitchFamily="34" charset="0"/>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latin typeface="Verdana" pitchFamily="34" charset="0"/>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a:defRPr/>
            </a:pPr>
            <a:fld id="{FB1C7914-EC4C-40BD-B2F9-E1A2C76653AE}" type="slidenum">
              <a:rPr lang="en-US">
                <a:latin typeface="Verdana" pitchFamily="34" charset="0"/>
              </a:rPr>
              <a:pPr>
                <a:defRPr/>
              </a:pPr>
              <a:t>‹#›</a:t>
            </a:fld>
            <a:endParaRPr lang="en-US">
              <a:latin typeface="Verdana" pitchFamily="34" charset="0"/>
            </a:endParaRPr>
          </a:p>
        </p:txBody>
      </p:sp>
    </p:spTree>
    <p:extLst>
      <p:ext uri="{BB962C8B-B14F-4D97-AF65-F5344CB8AC3E}">
        <p14:creationId xmlns:p14="http://schemas.microsoft.com/office/powerpoint/2010/main" val="3637290432"/>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auto">
              <a:spcBef>
                <a:spcPts val="0"/>
              </a:spcBef>
              <a:spcAft>
                <a:spcPts val="0"/>
              </a:spcAft>
            </a:pPr>
            <a:fld id="{B9B8496D-84D3-4E91-BC48-A71B82C25578}" type="datetimeFigureOut">
              <a:rPr lang="en-US" smtClean="0">
                <a:solidFill>
                  <a:srgbClr val="04617B"/>
                </a:solidFill>
                <a:latin typeface="Perpetua"/>
              </a:rPr>
              <a:pPr fontAlgn="auto">
                <a:spcBef>
                  <a:spcPts val="0"/>
                </a:spcBef>
                <a:spcAft>
                  <a:spcPts val="0"/>
                </a:spcAft>
              </a:pPr>
              <a:t>9/5/2017</a:t>
            </a:fld>
            <a:endParaRPr lang="en-US">
              <a:solidFill>
                <a:srgbClr val="04617B"/>
              </a:solidFill>
              <a:latin typeface="Perpetu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auto">
              <a:spcBef>
                <a:spcPts val="0"/>
              </a:spcBef>
              <a:spcAft>
                <a:spcPts val="0"/>
              </a:spcAft>
            </a:pPr>
            <a:endParaRPr lang="en-US">
              <a:solidFill>
                <a:srgbClr val="04617B"/>
              </a:solidFill>
              <a:latin typeface="Perpetu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auto">
              <a:spcBef>
                <a:spcPts val="0"/>
              </a:spcBef>
              <a:spcAft>
                <a:spcPts val="0"/>
              </a:spcAft>
            </a:pPr>
            <a:fld id="{F5792AB6-69F5-4BA5-8C5A-6DB71D1F44FF}" type="slidenum">
              <a:rPr lang="en-US" smtClean="0"/>
              <a:pPr fontAlgn="auto">
                <a:spcBef>
                  <a:spcPts val="0"/>
                </a:spcBef>
                <a:spcAft>
                  <a:spcPts val="0"/>
                </a:spcAft>
              </a:pPr>
              <a:t>‹#›</a:t>
            </a:fld>
            <a:endParaRPr lang="en-US"/>
          </a:p>
        </p:txBody>
      </p:sp>
    </p:spTree>
    <p:extLst>
      <p:ext uri="{BB962C8B-B14F-4D97-AF65-F5344CB8AC3E}">
        <p14:creationId xmlns:p14="http://schemas.microsoft.com/office/powerpoint/2010/main" val="109616090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atin typeface="Verdana" panose="020B0604030504040204" pitchFamily="34" charset="0"/>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latin typeface="Verdana" panose="020B0604030504040204" pitchFamily="34" charset="0"/>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a:defRPr/>
            </a:pPr>
            <a:fld id="{92DAE7F8-B08F-46EF-8CF7-E7260424B450}" type="slidenum">
              <a:rPr lang="en-US" altLang="en-US">
                <a:latin typeface="Verdana" panose="020B0604030504040204" pitchFamily="34" charset="0"/>
              </a:rPr>
              <a:pPr>
                <a:defRPr/>
              </a:pPr>
              <a:t>‹#›</a:t>
            </a:fld>
            <a:endParaRPr lang="en-US" altLang="en-US">
              <a:latin typeface="Verdana" panose="020B0604030504040204" pitchFamily="34" charset="0"/>
            </a:endParaRPr>
          </a:p>
        </p:txBody>
      </p:sp>
    </p:spTree>
    <p:extLst>
      <p:ext uri="{BB962C8B-B14F-4D97-AF65-F5344CB8AC3E}">
        <p14:creationId xmlns:p14="http://schemas.microsoft.com/office/powerpoint/2010/main" val="6970162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latin typeface="Verdana" panose="020B0604030504040204" pitchFamily="34" charset="0"/>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latin typeface="Verdana" panose="020B0604030504040204" pitchFamily="34" charset="0"/>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a:defRPr/>
            </a:pPr>
            <a:fld id="{943903F0-6D7E-45A2-A4F6-A9B74C0A2B15}" type="slidenum">
              <a:rPr lang="en-US" altLang="en-US">
                <a:latin typeface="Verdana" panose="020B0604030504040204" pitchFamily="34" charset="0"/>
              </a:rPr>
              <a:pPr>
                <a:defRPr/>
              </a:pPr>
              <a:t>‹#›</a:t>
            </a:fld>
            <a:endParaRPr lang="en-US" altLang="en-US">
              <a:latin typeface="Verdana" panose="020B0604030504040204" pitchFamily="34" charset="0"/>
            </a:endParaRPr>
          </a:p>
        </p:txBody>
      </p:sp>
    </p:spTree>
    <p:extLst>
      <p:ext uri="{BB962C8B-B14F-4D97-AF65-F5344CB8AC3E}">
        <p14:creationId xmlns:p14="http://schemas.microsoft.com/office/powerpoint/2010/main" val="187828132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0" name="Group 37"/>
          <p:cNvGrpSpPr>
            <a:grpSpLocks/>
          </p:cNvGrpSpPr>
          <p:nvPr/>
        </p:nvGrpSpPr>
        <p:grpSpPr bwMode="auto">
          <a:xfrm>
            <a:off x="0" y="0"/>
            <a:ext cx="9164638" cy="6867525"/>
            <a:chOff x="0" y="0"/>
            <a:chExt cx="5773" cy="4326"/>
          </a:xfrm>
        </p:grpSpPr>
        <p:sp>
          <p:nvSpPr>
            <p:cNvPr id="2056" name="Rectangle 2"/>
            <p:cNvSpPr>
              <a:spLocks noChangeArrowheads="1"/>
            </p:cNvSpPr>
            <p:nvPr/>
          </p:nvSpPr>
          <p:spPr bwMode="white">
            <a:xfrm>
              <a:off x="0" y="0"/>
              <a:ext cx="2871" cy="216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2057" name="Rectangle 3"/>
            <p:cNvSpPr>
              <a:spLocks noChangeArrowheads="1"/>
            </p:cNvSpPr>
            <p:nvPr/>
          </p:nvSpPr>
          <p:spPr bwMode="white">
            <a:xfrm>
              <a:off x="0" y="2162"/>
              <a:ext cx="2870" cy="2154"/>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2058" name="Rectangle 4"/>
            <p:cNvSpPr>
              <a:spLocks noChangeArrowheads="1"/>
            </p:cNvSpPr>
            <p:nvPr/>
          </p:nvSpPr>
          <p:spPr bwMode="white">
            <a:xfrm>
              <a:off x="2882" y="0"/>
              <a:ext cx="2871" cy="216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2059" name="Rectangle 5"/>
            <p:cNvSpPr>
              <a:spLocks noChangeArrowheads="1"/>
            </p:cNvSpPr>
            <p:nvPr/>
          </p:nvSpPr>
          <p:spPr bwMode="white">
            <a:xfrm>
              <a:off x="2882" y="2162"/>
              <a:ext cx="2871" cy="215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useBgFill="1">
          <p:nvSpPr>
            <p:cNvPr id="2060" name="Rectangle 6"/>
            <p:cNvSpPr>
              <a:spLocks noChangeArrowheads="1"/>
            </p:cNvSpPr>
            <p:nvPr/>
          </p:nvSpPr>
          <p:spPr bwMode="ltGray">
            <a:xfrm>
              <a:off x="184" y="208"/>
              <a:ext cx="5396" cy="3908"/>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2061" name="Rectangle 7"/>
            <p:cNvSpPr>
              <a:spLocks noChangeArrowheads="1"/>
            </p:cNvSpPr>
            <p:nvPr/>
          </p:nvSpPr>
          <p:spPr bwMode="auto">
            <a:xfrm>
              <a:off x="250" y="268"/>
              <a:ext cx="5264" cy="3788"/>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sp>
          <p:nvSpPr>
            <p:cNvPr id="2062" name="Rectangle 8"/>
            <p:cNvSpPr>
              <a:spLocks noChangeArrowheads="1"/>
            </p:cNvSpPr>
            <p:nvPr/>
          </p:nvSpPr>
          <p:spPr bwMode="white">
            <a:xfrm>
              <a:off x="294" y="315"/>
              <a:ext cx="5173" cy="36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endParaRPr lang="en-US" altLang="en-US" sz="2400">
                <a:solidFill>
                  <a:srgbClr val="000000"/>
                </a:solidFill>
                <a:latin typeface="Times New Roman" panose="02020603050405020304" pitchFamily="18" charset="0"/>
              </a:endParaRPr>
            </a:p>
          </p:txBody>
        </p:sp>
        <p:grpSp>
          <p:nvGrpSpPr>
            <p:cNvPr id="2063" name="Group 15"/>
            <p:cNvGrpSpPr>
              <a:grpSpLocks/>
            </p:cNvGrpSpPr>
            <p:nvPr/>
          </p:nvGrpSpPr>
          <p:grpSpPr bwMode="auto">
            <a:xfrm>
              <a:off x="2587" y="0"/>
              <a:ext cx="567" cy="337"/>
              <a:chOff x="2587" y="0"/>
              <a:chExt cx="567" cy="337"/>
            </a:xfrm>
          </p:grpSpPr>
          <p:sp>
            <p:nvSpPr>
              <p:cNvPr id="2085" name="Freeform 9"/>
              <p:cNvSpPr>
                <a:spLocks/>
              </p:cNvSpPr>
              <p:nvPr/>
            </p:nvSpPr>
            <p:spPr bwMode="ltGray">
              <a:xfrm>
                <a:off x="3058" y="0"/>
                <a:ext cx="96" cy="337"/>
              </a:xfrm>
              <a:custGeom>
                <a:avLst/>
                <a:gdLst>
                  <a:gd name="T0" fmla="*/ 95 w 96"/>
                  <a:gd name="T1" fmla="*/ 0 h 337"/>
                  <a:gd name="T2" fmla="*/ 95 w 96"/>
                  <a:gd name="T3" fmla="*/ 218 h 337"/>
                  <a:gd name="T4" fmla="*/ 0 w 96"/>
                  <a:gd name="T5" fmla="*/ 336 h 337"/>
                  <a:gd name="T6" fmla="*/ 0 w 96"/>
                  <a:gd name="T7" fmla="*/ 0 h 337"/>
                  <a:gd name="T8" fmla="*/ 95 w 96"/>
                  <a:gd name="T9" fmla="*/ 0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337">
                    <a:moveTo>
                      <a:pt x="95" y="0"/>
                    </a:moveTo>
                    <a:lnTo>
                      <a:pt x="95" y="218"/>
                    </a:lnTo>
                    <a:lnTo>
                      <a:pt x="0" y="336"/>
                    </a:lnTo>
                    <a:lnTo>
                      <a:pt x="0" y="0"/>
                    </a:lnTo>
                    <a:lnTo>
                      <a:pt x="95"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86" name="Freeform 10"/>
              <p:cNvSpPr>
                <a:spLocks/>
              </p:cNvSpPr>
              <p:nvPr/>
            </p:nvSpPr>
            <p:spPr bwMode="ltGray">
              <a:xfrm>
                <a:off x="2964"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87" name="Freeform 11"/>
              <p:cNvSpPr>
                <a:spLocks/>
              </p:cNvSpPr>
              <p:nvPr/>
            </p:nvSpPr>
            <p:spPr bwMode="ltGray">
              <a:xfrm>
                <a:off x="2870"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88" name="Freeform 12"/>
              <p:cNvSpPr>
                <a:spLocks/>
              </p:cNvSpPr>
              <p:nvPr/>
            </p:nvSpPr>
            <p:spPr bwMode="ltGray">
              <a:xfrm>
                <a:off x="2776"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89" name="Freeform 13"/>
              <p:cNvSpPr>
                <a:spLocks/>
              </p:cNvSpPr>
              <p:nvPr/>
            </p:nvSpPr>
            <p:spPr bwMode="ltGray">
              <a:xfrm>
                <a:off x="2682"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90" name="Freeform 14"/>
              <p:cNvSpPr>
                <a:spLocks/>
              </p:cNvSpPr>
              <p:nvPr/>
            </p:nvSpPr>
            <p:spPr bwMode="ltGray">
              <a:xfrm>
                <a:off x="2587" y="0"/>
                <a:ext cx="96" cy="337"/>
              </a:xfrm>
              <a:custGeom>
                <a:avLst/>
                <a:gdLst>
                  <a:gd name="T0" fmla="*/ 0 w 96"/>
                  <a:gd name="T1" fmla="*/ 0 h 337"/>
                  <a:gd name="T2" fmla="*/ 0 w 96"/>
                  <a:gd name="T3" fmla="*/ 218 h 337"/>
                  <a:gd name="T4" fmla="*/ 95 w 96"/>
                  <a:gd name="T5" fmla="*/ 336 h 337"/>
                  <a:gd name="T6" fmla="*/ 95 w 96"/>
                  <a:gd name="T7" fmla="*/ 0 h 337"/>
                  <a:gd name="T8" fmla="*/ 0 w 96"/>
                  <a:gd name="T9" fmla="*/ 0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337">
                    <a:moveTo>
                      <a:pt x="0" y="0"/>
                    </a:moveTo>
                    <a:lnTo>
                      <a:pt x="0" y="218"/>
                    </a:lnTo>
                    <a:lnTo>
                      <a:pt x="95" y="336"/>
                    </a:lnTo>
                    <a:lnTo>
                      <a:pt x="95"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grpSp>
        <p:grpSp>
          <p:nvGrpSpPr>
            <p:cNvPr id="2064" name="Group 22"/>
            <p:cNvGrpSpPr>
              <a:grpSpLocks/>
            </p:cNvGrpSpPr>
            <p:nvPr/>
          </p:nvGrpSpPr>
          <p:grpSpPr bwMode="auto">
            <a:xfrm>
              <a:off x="2587" y="3997"/>
              <a:ext cx="567" cy="329"/>
              <a:chOff x="2587" y="3997"/>
              <a:chExt cx="567" cy="329"/>
            </a:xfrm>
          </p:grpSpPr>
          <p:sp>
            <p:nvSpPr>
              <p:cNvPr id="2079" name="Freeform 16"/>
              <p:cNvSpPr>
                <a:spLocks/>
              </p:cNvSpPr>
              <p:nvPr/>
            </p:nvSpPr>
            <p:spPr bwMode="ltGray">
              <a:xfrm>
                <a:off x="3058" y="3997"/>
                <a:ext cx="96" cy="329"/>
              </a:xfrm>
              <a:custGeom>
                <a:avLst/>
                <a:gdLst>
                  <a:gd name="T0" fmla="*/ 95 w 96"/>
                  <a:gd name="T1" fmla="*/ 328 h 329"/>
                  <a:gd name="T2" fmla="*/ 95 w 96"/>
                  <a:gd name="T3" fmla="*/ 115 h 329"/>
                  <a:gd name="T4" fmla="*/ 0 w 96"/>
                  <a:gd name="T5" fmla="*/ 0 h 329"/>
                  <a:gd name="T6" fmla="*/ 0 w 96"/>
                  <a:gd name="T7" fmla="*/ 328 h 329"/>
                  <a:gd name="T8" fmla="*/ 95 w 96"/>
                  <a:gd name="T9" fmla="*/ 328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329">
                    <a:moveTo>
                      <a:pt x="95" y="328"/>
                    </a:moveTo>
                    <a:lnTo>
                      <a:pt x="95" y="115"/>
                    </a:lnTo>
                    <a:lnTo>
                      <a:pt x="0" y="0"/>
                    </a:lnTo>
                    <a:lnTo>
                      <a:pt x="0" y="328"/>
                    </a:lnTo>
                    <a:lnTo>
                      <a:pt x="95"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80" name="Freeform 17"/>
              <p:cNvSpPr>
                <a:spLocks/>
              </p:cNvSpPr>
              <p:nvPr/>
            </p:nvSpPr>
            <p:spPr bwMode="ltGray">
              <a:xfrm>
                <a:off x="2964"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81" name="Freeform 18"/>
              <p:cNvSpPr>
                <a:spLocks/>
              </p:cNvSpPr>
              <p:nvPr/>
            </p:nvSpPr>
            <p:spPr bwMode="ltGray">
              <a:xfrm>
                <a:off x="2870"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82" name="Freeform 19"/>
              <p:cNvSpPr>
                <a:spLocks/>
              </p:cNvSpPr>
              <p:nvPr/>
            </p:nvSpPr>
            <p:spPr bwMode="ltGray">
              <a:xfrm>
                <a:off x="2776"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83" name="Freeform 20"/>
              <p:cNvSpPr>
                <a:spLocks/>
              </p:cNvSpPr>
              <p:nvPr/>
            </p:nvSpPr>
            <p:spPr bwMode="ltGray">
              <a:xfrm>
                <a:off x="2682"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84" name="Freeform 21"/>
              <p:cNvSpPr>
                <a:spLocks/>
              </p:cNvSpPr>
              <p:nvPr/>
            </p:nvSpPr>
            <p:spPr bwMode="ltGray">
              <a:xfrm>
                <a:off x="2587" y="3997"/>
                <a:ext cx="96" cy="329"/>
              </a:xfrm>
              <a:custGeom>
                <a:avLst/>
                <a:gdLst>
                  <a:gd name="T0" fmla="*/ 0 w 96"/>
                  <a:gd name="T1" fmla="*/ 328 h 329"/>
                  <a:gd name="T2" fmla="*/ 0 w 96"/>
                  <a:gd name="T3" fmla="*/ 115 h 329"/>
                  <a:gd name="T4" fmla="*/ 95 w 96"/>
                  <a:gd name="T5" fmla="*/ 0 h 329"/>
                  <a:gd name="T6" fmla="*/ 95 w 96"/>
                  <a:gd name="T7" fmla="*/ 328 h 329"/>
                  <a:gd name="T8" fmla="*/ 0 w 96"/>
                  <a:gd name="T9" fmla="*/ 328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329">
                    <a:moveTo>
                      <a:pt x="0" y="328"/>
                    </a:moveTo>
                    <a:lnTo>
                      <a:pt x="0" y="115"/>
                    </a:lnTo>
                    <a:lnTo>
                      <a:pt x="95" y="0"/>
                    </a:lnTo>
                    <a:lnTo>
                      <a:pt x="95"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grpSp>
        <p:grpSp>
          <p:nvGrpSpPr>
            <p:cNvPr id="2065" name="Group 29"/>
            <p:cNvGrpSpPr>
              <a:grpSpLocks/>
            </p:cNvGrpSpPr>
            <p:nvPr/>
          </p:nvGrpSpPr>
          <p:grpSpPr bwMode="auto">
            <a:xfrm>
              <a:off x="0" y="1835"/>
              <a:ext cx="313" cy="667"/>
              <a:chOff x="0" y="1835"/>
              <a:chExt cx="313" cy="667"/>
            </a:xfrm>
          </p:grpSpPr>
          <p:sp>
            <p:nvSpPr>
              <p:cNvPr id="2073" name="Freeform 23"/>
              <p:cNvSpPr>
                <a:spLocks/>
              </p:cNvSpPr>
              <p:nvPr/>
            </p:nvSpPr>
            <p:spPr bwMode="ltGray">
              <a:xfrm>
                <a:off x="0" y="239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74" name="Freeform 24"/>
              <p:cNvSpPr>
                <a:spLocks/>
              </p:cNvSpPr>
              <p:nvPr/>
            </p:nvSpPr>
            <p:spPr bwMode="ltGray">
              <a:xfrm>
                <a:off x="0" y="227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75" name="Freeform 25"/>
              <p:cNvSpPr>
                <a:spLocks/>
              </p:cNvSpPr>
              <p:nvPr/>
            </p:nvSpPr>
            <p:spPr bwMode="ltGray">
              <a:xfrm>
                <a:off x="0" y="216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76" name="Freeform 26"/>
              <p:cNvSpPr>
                <a:spLocks/>
              </p:cNvSpPr>
              <p:nvPr/>
            </p:nvSpPr>
            <p:spPr bwMode="ltGray">
              <a:xfrm>
                <a:off x="0" y="205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77" name="Freeform 27"/>
              <p:cNvSpPr>
                <a:spLocks/>
              </p:cNvSpPr>
              <p:nvPr/>
            </p:nvSpPr>
            <p:spPr bwMode="ltGray">
              <a:xfrm>
                <a:off x="0" y="1946"/>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78" name="Freeform 28"/>
              <p:cNvSpPr>
                <a:spLocks/>
              </p:cNvSpPr>
              <p:nvPr/>
            </p:nvSpPr>
            <p:spPr bwMode="ltGray">
              <a:xfrm>
                <a:off x="0" y="1835"/>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grpSp>
        <p:grpSp>
          <p:nvGrpSpPr>
            <p:cNvPr id="2066" name="Group 36"/>
            <p:cNvGrpSpPr>
              <a:grpSpLocks/>
            </p:cNvGrpSpPr>
            <p:nvPr/>
          </p:nvGrpSpPr>
          <p:grpSpPr bwMode="auto">
            <a:xfrm>
              <a:off x="5455" y="1844"/>
              <a:ext cx="318" cy="637"/>
              <a:chOff x="5455" y="1844"/>
              <a:chExt cx="318" cy="637"/>
            </a:xfrm>
          </p:grpSpPr>
          <p:sp>
            <p:nvSpPr>
              <p:cNvPr id="2067" name="Freeform 30"/>
              <p:cNvSpPr>
                <a:spLocks/>
              </p:cNvSpPr>
              <p:nvPr/>
            </p:nvSpPr>
            <p:spPr bwMode="ltGray">
              <a:xfrm>
                <a:off x="5455" y="2374"/>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68" name="Freeform 31"/>
              <p:cNvSpPr>
                <a:spLocks/>
              </p:cNvSpPr>
              <p:nvPr/>
            </p:nvSpPr>
            <p:spPr bwMode="ltGray">
              <a:xfrm>
                <a:off x="5455" y="2268"/>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69" name="Freeform 32"/>
              <p:cNvSpPr>
                <a:spLocks/>
              </p:cNvSpPr>
              <p:nvPr/>
            </p:nvSpPr>
            <p:spPr bwMode="ltGray">
              <a:xfrm>
                <a:off x="5455" y="2162"/>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70" name="Freeform 33"/>
              <p:cNvSpPr>
                <a:spLocks/>
              </p:cNvSpPr>
              <p:nvPr/>
            </p:nvSpPr>
            <p:spPr bwMode="ltGray">
              <a:xfrm>
                <a:off x="5455" y="2056"/>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71" name="Freeform 34"/>
              <p:cNvSpPr>
                <a:spLocks/>
              </p:cNvSpPr>
              <p:nvPr/>
            </p:nvSpPr>
            <p:spPr bwMode="ltGray">
              <a:xfrm>
                <a:off x="5455" y="1950"/>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sp>
            <p:nvSpPr>
              <p:cNvPr id="2072" name="Freeform 35"/>
              <p:cNvSpPr>
                <a:spLocks/>
              </p:cNvSpPr>
              <p:nvPr/>
            </p:nvSpPr>
            <p:spPr bwMode="ltGray">
              <a:xfrm>
                <a:off x="5455" y="1844"/>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Tahoma" panose="020B0604030504040204" pitchFamily="34" charset="0"/>
                </a:endParaRPr>
              </a:p>
            </p:txBody>
          </p:sp>
        </p:grpSp>
      </p:grpSp>
      <p:sp>
        <p:nvSpPr>
          <p:cNvPr id="2051" name="Rectangle 38"/>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2052" name="Rectangle 39"/>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64" name="Rectangle 40"/>
          <p:cNvSpPr>
            <a:spLocks noGrp="1" noChangeArrowheads="1"/>
          </p:cNvSpPr>
          <p:nvPr>
            <p:ph type="dt" sz="half" idx="2"/>
          </p:nvPr>
        </p:nvSpPr>
        <p:spPr bwMode="auto">
          <a:xfrm>
            <a:off x="6858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solidFill>
                  <a:srgbClr val="000000"/>
                </a:solidFill>
                <a:latin typeface="Times New Roman" panose="02020603050405020304" pitchFamily="18" charset="0"/>
              </a:defRPr>
            </a:lvl1pPr>
          </a:lstStyle>
          <a:p>
            <a:pPr>
              <a:defRPr/>
            </a:pPr>
            <a:endParaRPr lang="en-US" altLang="en-US"/>
          </a:p>
        </p:txBody>
      </p:sp>
      <p:sp>
        <p:nvSpPr>
          <p:cNvPr id="1065" name="Rectangle 41"/>
          <p:cNvSpPr>
            <a:spLocks noGrp="1" noChangeArrowheads="1"/>
          </p:cNvSpPr>
          <p:nvPr>
            <p:ph type="ftr" sz="quarter" idx="3"/>
          </p:nvPr>
        </p:nvSpPr>
        <p:spPr bwMode="auto">
          <a:xfrm>
            <a:off x="3124200" y="6018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rgbClr val="000000"/>
                </a:solidFill>
                <a:latin typeface="Times New Roman" panose="02020603050405020304" pitchFamily="18" charset="0"/>
              </a:defRPr>
            </a:lvl1pPr>
          </a:lstStyle>
          <a:p>
            <a:pPr>
              <a:defRPr/>
            </a:pPr>
            <a:endParaRPr lang="en-US" altLang="en-US"/>
          </a:p>
        </p:txBody>
      </p:sp>
      <p:sp>
        <p:nvSpPr>
          <p:cNvPr id="1066" name="Rectangle 42"/>
          <p:cNvSpPr>
            <a:spLocks noGrp="1" noChangeArrowheads="1"/>
          </p:cNvSpPr>
          <p:nvPr>
            <p:ph type="sldNum" sz="quarter" idx="4"/>
          </p:nvPr>
        </p:nvSpPr>
        <p:spPr bwMode="auto">
          <a:xfrm>
            <a:off x="65532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rgbClr val="000000"/>
                </a:solidFill>
                <a:latin typeface="Times New Roman" panose="02020603050405020304" pitchFamily="18" charset="0"/>
              </a:defRPr>
            </a:lvl1pPr>
          </a:lstStyle>
          <a:p>
            <a:pPr>
              <a:defRPr/>
            </a:pPr>
            <a:fld id="{75B2ED16-9D7B-4D59-978A-343B20D50E33}" type="slidenum">
              <a:rPr lang="en-US" altLang="en-US"/>
              <a:pPr>
                <a:defRPr/>
              </a:pPr>
              <a:t>‹#›</a:t>
            </a:fld>
            <a:endParaRPr lang="en-US" altLang="en-US"/>
          </a:p>
        </p:txBody>
      </p:sp>
    </p:spTree>
    <p:extLst>
      <p:ext uri="{BB962C8B-B14F-4D97-AF65-F5344CB8AC3E}">
        <p14:creationId xmlns:p14="http://schemas.microsoft.com/office/powerpoint/2010/main" val="288250698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u"/>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endParaRPr kumimoji="1" lang="en-US" altLang="en-US" sz="2400">
              <a:solidFill>
                <a:srgbClr val="000000"/>
              </a:solidFill>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4635"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fld id="{5924445B-5F5D-4B99-BC18-38EAD5F14E1F}" type="datetimeFigureOut">
              <a:rPr lang="en-US" altLang="en-US">
                <a:solidFill>
                  <a:srgbClr val="000000"/>
                </a:solidFill>
                <a:latin typeface="Tahoma" panose="020B0604030504040204" pitchFamily="34" charset="0"/>
              </a:rPr>
              <a:pPr>
                <a:defRPr/>
              </a:pPr>
              <a:t>9/5/2017</a:t>
            </a:fld>
            <a:endParaRPr lang="en-US" altLang="en-US">
              <a:solidFill>
                <a:srgbClr val="000000"/>
              </a:solidFill>
              <a:latin typeface="Tahoma" panose="020B0604030504040204" pitchFamily="34" charset="0"/>
            </a:endParaRPr>
          </a:p>
        </p:txBody>
      </p:sp>
      <p:sp>
        <p:nvSpPr>
          <p:cNvPr id="154636"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en-US">
              <a:solidFill>
                <a:srgbClr val="000000"/>
              </a:solidFill>
              <a:latin typeface="Tahoma" panose="020B0604030504040204" pitchFamily="34" charset="0"/>
            </a:endParaRPr>
          </a:p>
        </p:txBody>
      </p:sp>
      <p:sp>
        <p:nvSpPr>
          <p:cNvPr id="154637"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903BD3F8-8893-48C7-86C5-BD201BF8D3E9}" type="slidenum">
              <a:rPr lang="en-US" altLang="en-US">
                <a:solidFill>
                  <a:srgbClr val="000000"/>
                </a:solidFill>
                <a:latin typeface="Tahoma" panose="020B0604030504040204" pitchFamily="34" charset="0"/>
              </a:rPr>
              <a:pPr>
                <a:defRPr/>
              </a:pPr>
              <a:t>‹#›</a:t>
            </a:fld>
            <a:endParaRPr lang="en-US" altLang="en-US">
              <a:solidFill>
                <a:srgbClr val="000000"/>
              </a:solidFill>
              <a:latin typeface="Tahoma" panose="020B0604030504040204" pitchFamily="34" charset="0"/>
            </a:endParaRPr>
          </a:p>
        </p:txBody>
      </p:sp>
    </p:spTree>
    <p:extLst>
      <p:ext uri="{BB962C8B-B14F-4D97-AF65-F5344CB8AC3E}">
        <p14:creationId xmlns:p14="http://schemas.microsoft.com/office/powerpoint/2010/main" val="123248472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61" name="Group 37"/>
          <p:cNvGrpSpPr>
            <a:grpSpLocks/>
          </p:cNvGrpSpPr>
          <p:nvPr/>
        </p:nvGrpSpPr>
        <p:grpSpPr bwMode="auto">
          <a:xfrm>
            <a:off x="0" y="2"/>
            <a:ext cx="9164638" cy="6867525"/>
            <a:chOff x="0" y="0"/>
            <a:chExt cx="5773" cy="4326"/>
          </a:xfrm>
        </p:grpSpPr>
        <p:sp>
          <p:nvSpPr>
            <p:cNvPr id="1026" name="Rectangle 2"/>
            <p:cNvSpPr>
              <a:spLocks noChangeArrowheads="1"/>
            </p:cNvSpPr>
            <p:nvPr/>
          </p:nvSpPr>
          <p:spPr bwMode="white">
            <a:xfrm>
              <a:off x="0" y="0"/>
              <a:ext cx="2871" cy="216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27" name="Rectangle 3"/>
            <p:cNvSpPr>
              <a:spLocks noChangeArrowheads="1"/>
            </p:cNvSpPr>
            <p:nvPr/>
          </p:nvSpPr>
          <p:spPr bwMode="white">
            <a:xfrm>
              <a:off x="0" y="2162"/>
              <a:ext cx="2870" cy="2154"/>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28" name="Rectangle 4"/>
            <p:cNvSpPr>
              <a:spLocks noChangeArrowheads="1"/>
            </p:cNvSpPr>
            <p:nvPr/>
          </p:nvSpPr>
          <p:spPr bwMode="white">
            <a:xfrm>
              <a:off x="2882" y="0"/>
              <a:ext cx="2871" cy="216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29" name="Rectangle 5"/>
            <p:cNvSpPr>
              <a:spLocks noChangeArrowheads="1"/>
            </p:cNvSpPr>
            <p:nvPr/>
          </p:nvSpPr>
          <p:spPr bwMode="white">
            <a:xfrm>
              <a:off x="2882" y="2162"/>
              <a:ext cx="2871" cy="215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useBgFill="1">
          <p:nvSpPr>
            <p:cNvPr id="1030" name="Rectangle 6"/>
            <p:cNvSpPr>
              <a:spLocks noChangeArrowheads="1"/>
            </p:cNvSpPr>
            <p:nvPr/>
          </p:nvSpPr>
          <p:spPr bwMode="ltGray">
            <a:xfrm>
              <a:off x="184" y="208"/>
              <a:ext cx="5396" cy="3908"/>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31" name="Rectangle 7"/>
            <p:cNvSpPr>
              <a:spLocks noChangeArrowheads="1"/>
            </p:cNvSpPr>
            <p:nvPr/>
          </p:nvSpPr>
          <p:spPr bwMode="auto">
            <a:xfrm>
              <a:off x="250" y="268"/>
              <a:ext cx="5264" cy="3788"/>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32" name="Rectangle 8"/>
            <p:cNvSpPr>
              <a:spLocks noChangeArrowheads="1"/>
            </p:cNvSpPr>
            <p:nvPr/>
          </p:nvSpPr>
          <p:spPr bwMode="white">
            <a:xfrm>
              <a:off x="294" y="315"/>
              <a:ext cx="5173" cy="36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grpSp>
          <p:nvGrpSpPr>
            <p:cNvPr id="1039" name="Group 15"/>
            <p:cNvGrpSpPr>
              <a:grpSpLocks/>
            </p:cNvGrpSpPr>
            <p:nvPr/>
          </p:nvGrpSpPr>
          <p:grpSpPr bwMode="auto">
            <a:xfrm>
              <a:off x="2587" y="0"/>
              <a:ext cx="567" cy="337"/>
              <a:chOff x="2587" y="0"/>
              <a:chExt cx="567" cy="337"/>
            </a:xfrm>
          </p:grpSpPr>
          <p:sp>
            <p:nvSpPr>
              <p:cNvPr id="1033" name="Freeform 9"/>
              <p:cNvSpPr>
                <a:spLocks/>
              </p:cNvSpPr>
              <p:nvPr/>
            </p:nvSpPr>
            <p:spPr bwMode="ltGray">
              <a:xfrm>
                <a:off x="3058" y="0"/>
                <a:ext cx="96" cy="337"/>
              </a:xfrm>
              <a:custGeom>
                <a:avLst/>
                <a:gdLst>
                  <a:gd name="T0" fmla="*/ 95 w 96"/>
                  <a:gd name="T1" fmla="*/ 0 h 337"/>
                  <a:gd name="T2" fmla="*/ 95 w 96"/>
                  <a:gd name="T3" fmla="*/ 218 h 337"/>
                  <a:gd name="T4" fmla="*/ 0 w 96"/>
                  <a:gd name="T5" fmla="*/ 336 h 337"/>
                  <a:gd name="T6" fmla="*/ 0 w 96"/>
                  <a:gd name="T7" fmla="*/ 0 h 337"/>
                  <a:gd name="T8" fmla="*/ 95 w 96"/>
                  <a:gd name="T9" fmla="*/ 0 h 337"/>
                </a:gdLst>
                <a:ahLst/>
                <a:cxnLst>
                  <a:cxn ang="0">
                    <a:pos x="T0" y="T1"/>
                  </a:cxn>
                  <a:cxn ang="0">
                    <a:pos x="T2" y="T3"/>
                  </a:cxn>
                  <a:cxn ang="0">
                    <a:pos x="T4" y="T5"/>
                  </a:cxn>
                  <a:cxn ang="0">
                    <a:pos x="T6" y="T7"/>
                  </a:cxn>
                  <a:cxn ang="0">
                    <a:pos x="T8" y="T9"/>
                  </a:cxn>
                </a:cxnLst>
                <a:rect l="0" t="0" r="r" b="b"/>
                <a:pathLst>
                  <a:path w="96" h="337">
                    <a:moveTo>
                      <a:pt x="95" y="0"/>
                    </a:moveTo>
                    <a:lnTo>
                      <a:pt x="95" y="218"/>
                    </a:lnTo>
                    <a:lnTo>
                      <a:pt x="0" y="336"/>
                    </a:lnTo>
                    <a:lnTo>
                      <a:pt x="0" y="0"/>
                    </a:lnTo>
                    <a:lnTo>
                      <a:pt x="95"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4" name="Freeform 10"/>
              <p:cNvSpPr>
                <a:spLocks/>
              </p:cNvSpPr>
              <p:nvPr/>
            </p:nvSpPr>
            <p:spPr bwMode="ltGray">
              <a:xfrm>
                <a:off x="2964"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Lst>
                <a:ahLst/>
                <a:cxnLst>
                  <a:cxn ang="0">
                    <a:pos x="T0" y="T1"/>
                  </a:cxn>
                  <a:cxn ang="0">
                    <a:pos x="T2" y="T3"/>
                  </a:cxn>
                  <a:cxn ang="0">
                    <a:pos x="T4" y="T5"/>
                  </a:cxn>
                  <a:cxn ang="0">
                    <a:pos x="T6" y="T7"/>
                  </a:cxn>
                  <a:cxn ang="0">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5" name="Freeform 11"/>
              <p:cNvSpPr>
                <a:spLocks/>
              </p:cNvSpPr>
              <p:nvPr/>
            </p:nvSpPr>
            <p:spPr bwMode="ltGray">
              <a:xfrm>
                <a:off x="2870"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Lst>
                <a:ahLst/>
                <a:cxnLst>
                  <a:cxn ang="0">
                    <a:pos x="T0" y="T1"/>
                  </a:cxn>
                  <a:cxn ang="0">
                    <a:pos x="T2" y="T3"/>
                  </a:cxn>
                  <a:cxn ang="0">
                    <a:pos x="T4" y="T5"/>
                  </a:cxn>
                  <a:cxn ang="0">
                    <a:pos x="T6" y="T7"/>
                  </a:cxn>
                  <a:cxn ang="0">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6" name="Freeform 12"/>
              <p:cNvSpPr>
                <a:spLocks/>
              </p:cNvSpPr>
              <p:nvPr/>
            </p:nvSpPr>
            <p:spPr bwMode="ltGray">
              <a:xfrm>
                <a:off x="2776"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Lst>
                <a:ahLst/>
                <a:cxnLst>
                  <a:cxn ang="0">
                    <a:pos x="T0" y="T1"/>
                  </a:cxn>
                  <a:cxn ang="0">
                    <a:pos x="T2" y="T3"/>
                  </a:cxn>
                  <a:cxn ang="0">
                    <a:pos x="T4" y="T5"/>
                  </a:cxn>
                  <a:cxn ang="0">
                    <a:pos x="T6" y="T7"/>
                  </a:cxn>
                  <a:cxn ang="0">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7" name="Freeform 13"/>
              <p:cNvSpPr>
                <a:spLocks/>
              </p:cNvSpPr>
              <p:nvPr/>
            </p:nvSpPr>
            <p:spPr bwMode="ltGray">
              <a:xfrm>
                <a:off x="2682"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Lst>
                <a:ahLst/>
                <a:cxnLst>
                  <a:cxn ang="0">
                    <a:pos x="T0" y="T1"/>
                  </a:cxn>
                  <a:cxn ang="0">
                    <a:pos x="T2" y="T3"/>
                  </a:cxn>
                  <a:cxn ang="0">
                    <a:pos x="T4" y="T5"/>
                  </a:cxn>
                  <a:cxn ang="0">
                    <a:pos x="T6" y="T7"/>
                  </a:cxn>
                  <a:cxn ang="0">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8" name="Freeform 14"/>
              <p:cNvSpPr>
                <a:spLocks/>
              </p:cNvSpPr>
              <p:nvPr/>
            </p:nvSpPr>
            <p:spPr bwMode="ltGray">
              <a:xfrm>
                <a:off x="2587" y="0"/>
                <a:ext cx="96" cy="337"/>
              </a:xfrm>
              <a:custGeom>
                <a:avLst/>
                <a:gdLst>
                  <a:gd name="T0" fmla="*/ 0 w 96"/>
                  <a:gd name="T1" fmla="*/ 0 h 337"/>
                  <a:gd name="T2" fmla="*/ 0 w 96"/>
                  <a:gd name="T3" fmla="*/ 218 h 337"/>
                  <a:gd name="T4" fmla="*/ 95 w 96"/>
                  <a:gd name="T5" fmla="*/ 336 h 337"/>
                  <a:gd name="T6" fmla="*/ 95 w 96"/>
                  <a:gd name="T7" fmla="*/ 0 h 337"/>
                  <a:gd name="T8" fmla="*/ 0 w 96"/>
                  <a:gd name="T9" fmla="*/ 0 h 337"/>
                </a:gdLst>
                <a:ahLst/>
                <a:cxnLst>
                  <a:cxn ang="0">
                    <a:pos x="T0" y="T1"/>
                  </a:cxn>
                  <a:cxn ang="0">
                    <a:pos x="T2" y="T3"/>
                  </a:cxn>
                  <a:cxn ang="0">
                    <a:pos x="T4" y="T5"/>
                  </a:cxn>
                  <a:cxn ang="0">
                    <a:pos x="T6" y="T7"/>
                  </a:cxn>
                  <a:cxn ang="0">
                    <a:pos x="T8" y="T9"/>
                  </a:cxn>
                </a:cxnLst>
                <a:rect l="0" t="0" r="r" b="b"/>
                <a:pathLst>
                  <a:path w="96" h="337">
                    <a:moveTo>
                      <a:pt x="0" y="0"/>
                    </a:moveTo>
                    <a:lnTo>
                      <a:pt x="0" y="218"/>
                    </a:lnTo>
                    <a:lnTo>
                      <a:pt x="95" y="336"/>
                    </a:lnTo>
                    <a:lnTo>
                      <a:pt x="95"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1046" name="Group 22"/>
            <p:cNvGrpSpPr>
              <a:grpSpLocks/>
            </p:cNvGrpSpPr>
            <p:nvPr/>
          </p:nvGrpSpPr>
          <p:grpSpPr bwMode="auto">
            <a:xfrm>
              <a:off x="2587" y="3997"/>
              <a:ext cx="567" cy="329"/>
              <a:chOff x="2587" y="3997"/>
              <a:chExt cx="567" cy="329"/>
            </a:xfrm>
          </p:grpSpPr>
          <p:sp>
            <p:nvSpPr>
              <p:cNvPr id="1040" name="Freeform 16"/>
              <p:cNvSpPr>
                <a:spLocks/>
              </p:cNvSpPr>
              <p:nvPr/>
            </p:nvSpPr>
            <p:spPr bwMode="ltGray">
              <a:xfrm>
                <a:off x="3058" y="3997"/>
                <a:ext cx="96" cy="329"/>
              </a:xfrm>
              <a:custGeom>
                <a:avLst/>
                <a:gdLst>
                  <a:gd name="T0" fmla="*/ 95 w 96"/>
                  <a:gd name="T1" fmla="*/ 328 h 329"/>
                  <a:gd name="T2" fmla="*/ 95 w 96"/>
                  <a:gd name="T3" fmla="*/ 115 h 329"/>
                  <a:gd name="T4" fmla="*/ 0 w 96"/>
                  <a:gd name="T5" fmla="*/ 0 h 329"/>
                  <a:gd name="T6" fmla="*/ 0 w 96"/>
                  <a:gd name="T7" fmla="*/ 328 h 329"/>
                  <a:gd name="T8" fmla="*/ 95 w 96"/>
                  <a:gd name="T9" fmla="*/ 328 h 329"/>
                </a:gdLst>
                <a:ahLst/>
                <a:cxnLst>
                  <a:cxn ang="0">
                    <a:pos x="T0" y="T1"/>
                  </a:cxn>
                  <a:cxn ang="0">
                    <a:pos x="T2" y="T3"/>
                  </a:cxn>
                  <a:cxn ang="0">
                    <a:pos x="T4" y="T5"/>
                  </a:cxn>
                  <a:cxn ang="0">
                    <a:pos x="T6" y="T7"/>
                  </a:cxn>
                  <a:cxn ang="0">
                    <a:pos x="T8" y="T9"/>
                  </a:cxn>
                </a:cxnLst>
                <a:rect l="0" t="0" r="r" b="b"/>
                <a:pathLst>
                  <a:path w="96" h="329">
                    <a:moveTo>
                      <a:pt x="95" y="328"/>
                    </a:moveTo>
                    <a:lnTo>
                      <a:pt x="95" y="115"/>
                    </a:lnTo>
                    <a:lnTo>
                      <a:pt x="0" y="0"/>
                    </a:lnTo>
                    <a:lnTo>
                      <a:pt x="0" y="328"/>
                    </a:lnTo>
                    <a:lnTo>
                      <a:pt x="95"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1" name="Freeform 17"/>
              <p:cNvSpPr>
                <a:spLocks/>
              </p:cNvSpPr>
              <p:nvPr/>
            </p:nvSpPr>
            <p:spPr bwMode="ltGray">
              <a:xfrm>
                <a:off x="2964"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Lst>
                <a:ahLst/>
                <a:cxnLst>
                  <a:cxn ang="0">
                    <a:pos x="T0" y="T1"/>
                  </a:cxn>
                  <a:cxn ang="0">
                    <a:pos x="T2" y="T3"/>
                  </a:cxn>
                  <a:cxn ang="0">
                    <a:pos x="T4" y="T5"/>
                  </a:cxn>
                  <a:cxn ang="0">
                    <a:pos x="T6" y="T7"/>
                  </a:cxn>
                  <a:cxn ang="0">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2" name="Freeform 18"/>
              <p:cNvSpPr>
                <a:spLocks/>
              </p:cNvSpPr>
              <p:nvPr/>
            </p:nvSpPr>
            <p:spPr bwMode="ltGray">
              <a:xfrm>
                <a:off x="2870"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Lst>
                <a:ahLst/>
                <a:cxnLst>
                  <a:cxn ang="0">
                    <a:pos x="T0" y="T1"/>
                  </a:cxn>
                  <a:cxn ang="0">
                    <a:pos x="T2" y="T3"/>
                  </a:cxn>
                  <a:cxn ang="0">
                    <a:pos x="T4" y="T5"/>
                  </a:cxn>
                  <a:cxn ang="0">
                    <a:pos x="T6" y="T7"/>
                  </a:cxn>
                  <a:cxn ang="0">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3" name="Freeform 19"/>
              <p:cNvSpPr>
                <a:spLocks/>
              </p:cNvSpPr>
              <p:nvPr/>
            </p:nvSpPr>
            <p:spPr bwMode="ltGray">
              <a:xfrm>
                <a:off x="2776"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Lst>
                <a:ahLst/>
                <a:cxnLst>
                  <a:cxn ang="0">
                    <a:pos x="T0" y="T1"/>
                  </a:cxn>
                  <a:cxn ang="0">
                    <a:pos x="T2" y="T3"/>
                  </a:cxn>
                  <a:cxn ang="0">
                    <a:pos x="T4" y="T5"/>
                  </a:cxn>
                  <a:cxn ang="0">
                    <a:pos x="T6" y="T7"/>
                  </a:cxn>
                  <a:cxn ang="0">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4" name="Freeform 20"/>
              <p:cNvSpPr>
                <a:spLocks/>
              </p:cNvSpPr>
              <p:nvPr/>
            </p:nvSpPr>
            <p:spPr bwMode="ltGray">
              <a:xfrm>
                <a:off x="2682"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Lst>
                <a:ahLst/>
                <a:cxnLst>
                  <a:cxn ang="0">
                    <a:pos x="T0" y="T1"/>
                  </a:cxn>
                  <a:cxn ang="0">
                    <a:pos x="T2" y="T3"/>
                  </a:cxn>
                  <a:cxn ang="0">
                    <a:pos x="T4" y="T5"/>
                  </a:cxn>
                  <a:cxn ang="0">
                    <a:pos x="T6" y="T7"/>
                  </a:cxn>
                  <a:cxn ang="0">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5" name="Freeform 21"/>
              <p:cNvSpPr>
                <a:spLocks/>
              </p:cNvSpPr>
              <p:nvPr/>
            </p:nvSpPr>
            <p:spPr bwMode="ltGray">
              <a:xfrm>
                <a:off x="2587" y="3997"/>
                <a:ext cx="96" cy="329"/>
              </a:xfrm>
              <a:custGeom>
                <a:avLst/>
                <a:gdLst>
                  <a:gd name="T0" fmla="*/ 0 w 96"/>
                  <a:gd name="T1" fmla="*/ 328 h 329"/>
                  <a:gd name="T2" fmla="*/ 0 w 96"/>
                  <a:gd name="T3" fmla="*/ 115 h 329"/>
                  <a:gd name="T4" fmla="*/ 95 w 96"/>
                  <a:gd name="T5" fmla="*/ 0 h 329"/>
                  <a:gd name="T6" fmla="*/ 95 w 96"/>
                  <a:gd name="T7" fmla="*/ 328 h 329"/>
                  <a:gd name="T8" fmla="*/ 0 w 96"/>
                  <a:gd name="T9" fmla="*/ 328 h 329"/>
                </a:gdLst>
                <a:ahLst/>
                <a:cxnLst>
                  <a:cxn ang="0">
                    <a:pos x="T0" y="T1"/>
                  </a:cxn>
                  <a:cxn ang="0">
                    <a:pos x="T2" y="T3"/>
                  </a:cxn>
                  <a:cxn ang="0">
                    <a:pos x="T4" y="T5"/>
                  </a:cxn>
                  <a:cxn ang="0">
                    <a:pos x="T6" y="T7"/>
                  </a:cxn>
                  <a:cxn ang="0">
                    <a:pos x="T8" y="T9"/>
                  </a:cxn>
                </a:cxnLst>
                <a:rect l="0" t="0" r="r" b="b"/>
                <a:pathLst>
                  <a:path w="96" h="329">
                    <a:moveTo>
                      <a:pt x="0" y="328"/>
                    </a:moveTo>
                    <a:lnTo>
                      <a:pt x="0" y="115"/>
                    </a:lnTo>
                    <a:lnTo>
                      <a:pt x="95" y="0"/>
                    </a:lnTo>
                    <a:lnTo>
                      <a:pt x="95"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1053" name="Group 29"/>
            <p:cNvGrpSpPr>
              <a:grpSpLocks/>
            </p:cNvGrpSpPr>
            <p:nvPr/>
          </p:nvGrpSpPr>
          <p:grpSpPr bwMode="auto">
            <a:xfrm>
              <a:off x="0" y="1835"/>
              <a:ext cx="313" cy="667"/>
              <a:chOff x="0" y="1835"/>
              <a:chExt cx="313" cy="667"/>
            </a:xfrm>
          </p:grpSpPr>
          <p:sp>
            <p:nvSpPr>
              <p:cNvPr id="1047" name="Freeform 23"/>
              <p:cNvSpPr>
                <a:spLocks/>
              </p:cNvSpPr>
              <p:nvPr/>
            </p:nvSpPr>
            <p:spPr bwMode="ltGray">
              <a:xfrm>
                <a:off x="0" y="239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8" name="Freeform 24"/>
              <p:cNvSpPr>
                <a:spLocks/>
              </p:cNvSpPr>
              <p:nvPr/>
            </p:nvSpPr>
            <p:spPr bwMode="ltGray">
              <a:xfrm>
                <a:off x="0" y="227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9" name="Freeform 25"/>
              <p:cNvSpPr>
                <a:spLocks/>
              </p:cNvSpPr>
              <p:nvPr/>
            </p:nvSpPr>
            <p:spPr bwMode="ltGray">
              <a:xfrm>
                <a:off x="0" y="216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0" name="Freeform 26"/>
              <p:cNvSpPr>
                <a:spLocks/>
              </p:cNvSpPr>
              <p:nvPr/>
            </p:nvSpPr>
            <p:spPr bwMode="ltGray">
              <a:xfrm>
                <a:off x="0" y="205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1" name="Freeform 27"/>
              <p:cNvSpPr>
                <a:spLocks/>
              </p:cNvSpPr>
              <p:nvPr/>
            </p:nvSpPr>
            <p:spPr bwMode="ltGray">
              <a:xfrm>
                <a:off x="0" y="1946"/>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2" name="Freeform 28"/>
              <p:cNvSpPr>
                <a:spLocks/>
              </p:cNvSpPr>
              <p:nvPr/>
            </p:nvSpPr>
            <p:spPr bwMode="ltGray">
              <a:xfrm>
                <a:off x="0" y="1835"/>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1060" name="Group 36"/>
            <p:cNvGrpSpPr>
              <a:grpSpLocks/>
            </p:cNvGrpSpPr>
            <p:nvPr/>
          </p:nvGrpSpPr>
          <p:grpSpPr bwMode="auto">
            <a:xfrm>
              <a:off x="5455" y="1844"/>
              <a:ext cx="318" cy="637"/>
              <a:chOff x="5455" y="1844"/>
              <a:chExt cx="318" cy="637"/>
            </a:xfrm>
          </p:grpSpPr>
          <p:sp>
            <p:nvSpPr>
              <p:cNvPr id="1054" name="Freeform 30"/>
              <p:cNvSpPr>
                <a:spLocks/>
              </p:cNvSpPr>
              <p:nvPr/>
            </p:nvSpPr>
            <p:spPr bwMode="ltGray">
              <a:xfrm>
                <a:off x="5455" y="2374"/>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5" name="Freeform 31"/>
              <p:cNvSpPr>
                <a:spLocks/>
              </p:cNvSpPr>
              <p:nvPr/>
            </p:nvSpPr>
            <p:spPr bwMode="ltGray">
              <a:xfrm>
                <a:off x="5455" y="2268"/>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6" name="Freeform 32"/>
              <p:cNvSpPr>
                <a:spLocks/>
              </p:cNvSpPr>
              <p:nvPr/>
            </p:nvSpPr>
            <p:spPr bwMode="ltGray">
              <a:xfrm>
                <a:off x="5455" y="2162"/>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7" name="Freeform 33"/>
              <p:cNvSpPr>
                <a:spLocks/>
              </p:cNvSpPr>
              <p:nvPr/>
            </p:nvSpPr>
            <p:spPr bwMode="ltGray">
              <a:xfrm>
                <a:off x="5455" y="2056"/>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8" name="Freeform 34"/>
              <p:cNvSpPr>
                <a:spLocks/>
              </p:cNvSpPr>
              <p:nvPr/>
            </p:nvSpPr>
            <p:spPr bwMode="ltGray">
              <a:xfrm>
                <a:off x="5455" y="1950"/>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9" name="Freeform 35"/>
              <p:cNvSpPr>
                <a:spLocks/>
              </p:cNvSpPr>
              <p:nvPr/>
            </p:nvSpPr>
            <p:spPr bwMode="ltGray">
              <a:xfrm>
                <a:off x="5455" y="1844"/>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sp>
        <p:nvSpPr>
          <p:cNvPr id="1062" name="Rectangle 38"/>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63" name="Rectangle 39"/>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64" name="Rectangle 40"/>
          <p:cNvSpPr>
            <a:spLocks noGrp="1" noChangeArrowheads="1"/>
          </p:cNvSpPr>
          <p:nvPr>
            <p:ph type="dt" sz="half" idx="2"/>
          </p:nvPr>
        </p:nvSpPr>
        <p:spPr bwMode="auto">
          <a:xfrm>
            <a:off x="6858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050"/>
            </a:lvl1pPr>
          </a:lstStyle>
          <a:p>
            <a:endParaRPr lang="en-US" altLang="en-US">
              <a:solidFill>
                <a:srgbClr val="000000"/>
              </a:solidFill>
              <a:latin typeface="Times New Roman"/>
            </a:endParaRPr>
          </a:p>
        </p:txBody>
      </p:sp>
      <p:sp>
        <p:nvSpPr>
          <p:cNvPr id="1065" name="Rectangle 41"/>
          <p:cNvSpPr>
            <a:spLocks noGrp="1" noChangeArrowheads="1"/>
          </p:cNvSpPr>
          <p:nvPr>
            <p:ph type="ftr" sz="quarter" idx="3"/>
          </p:nvPr>
        </p:nvSpPr>
        <p:spPr bwMode="auto">
          <a:xfrm>
            <a:off x="3124200" y="6018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050"/>
            </a:lvl1pPr>
          </a:lstStyle>
          <a:p>
            <a:endParaRPr lang="en-US" altLang="en-US">
              <a:solidFill>
                <a:srgbClr val="000000"/>
              </a:solidFill>
              <a:latin typeface="Times New Roman"/>
            </a:endParaRPr>
          </a:p>
        </p:txBody>
      </p:sp>
      <p:sp>
        <p:nvSpPr>
          <p:cNvPr id="1066" name="Rectangle 42"/>
          <p:cNvSpPr>
            <a:spLocks noGrp="1" noChangeArrowheads="1"/>
          </p:cNvSpPr>
          <p:nvPr>
            <p:ph type="sldNum" sz="quarter" idx="4"/>
          </p:nvPr>
        </p:nvSpPr>
        <p:spPr bwMode="auto">
          <a:xfrm>
            <a:off x="65532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050"/>
            </a:lvl1pPr>
          </a:lstStyle>
          <a:p>
            <a:fld id="{995458DC-589F-4BCF-936A-79133FF9F4DE}" type="slidenum">
              <a:rPr lang="en-US" altLang="en-US" smtClean="0">
                <a:solidFill>
                  <a:srgbClr val="000000"/>
                </a:solidFill>
                <a:latin typeface="Times New Roman"/>
              </a:rPr>
              <a:pPr/>
              <a:t>‹#›</a:t>
            </a:fld>
            <a:endParaRPr lang="en-US" altLang="en-US">
              <a:solidFill>
                <a:srgbClr val="000000"/>
              </a:solidFill>
              <a:latin typeface="Times New Roman"/>
            </a:endParaRPr>
          </a:p>
        </p:txBody>
      </p:sp>
    </p:spTree>
    <p:extLst>
      <p:ext uri="{BB962C8B-B14F-4D97-AF65-F5344CB8AC3E}">
        <p14:creationId xmlns:p14="http://schemas.microsoft.com/office/powerpoint/2010/main" val="342791319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anose="02020603050405020304" pitchFamily="18" charset="0"/>
        </a:defRPr>
      </a:lvl2pPr>
      <a:lvl3pPr algn="ctr" rtl="0" eaLnBrk="0" fontAlgn="base" hangingPunct="0">
        <a:spcBef>
          <a:spcPct val="0"/>
        </a:spcBef>
        <a:spcAft>
          <a:spcPct val="0"/>
        </a:spcAft>
        <a:defRPr sz="3300">
          <a:solidFill>
            <a:schemeClr val="tx2"/>
          </a:solidFill>
          <a:latin typeface="Times New Roman" panose="02020603050405020304" pitchFamily="18" charset="0"/>
        </a:defRPr>
      </a:lvl3pPr>
      <a:lvl4pPr algn="ctr" rtl="0" eaLnBrk="0" fontAlgn="base" hangingPunct="0">
        <a:spcBef>
          <a:spcPct val="0"/>
        </a:spcBef>
        <a:spcAft>
          <a:spcPct val="0"/>
        </a:spcAft>
        <a:defRPr sz="3300">
          <a:solidFill>
            <a:schemeClr val="tx2"/>
          </a:solidFill>
          <a:latin typeface="Times New Roman" panose="02020603050405020304" pitchFamily="18" charset="0"/>
        </a:defRPr>
      </a:lvl4pPr>
      <a:lvl5pPr algn="ctr" rtl="0" eaLnBrk="0" fontAlgn="base" hangingPunct="0">
        <a:spcBef>
          <a:spcPct val="0"/>
        </a:spcBef>
        <a:spcAft>
          <a:spcPct val="0"/>
        </a:spcAft>
        <a:defRPr sz="3300">
          <a:solidFill>
            <a:schemeClr val="tx2"/>
          </a:solidFill>
          <a:latin typeface="Times New Roman" panose="02020603050405020304" pitchFamily="18" charset="0"/>
        </a:defRPr>
      </a:lvl5pPr>
      <a:lvl6pPr marL="342900" algn="ctr" rtl="0" eaLnBrk="0" fontAlgn="base" hangingPunct="0">
        <a:spcBef>
          <a:spcPct val="0"/>
        </a:spcBef>
        <a:spcAft>
          <a:spcPct val="0"/>
        </a:spcAft>
        <a:defRPr sz="3300">
          <a:solidFill>
            <a:schemeClr val="tx2"/>
          </a:solidFill>
          <a:latin typeface="Times New Roman" panose="02020603050405020304" pitchFamily="18" charset="0"/>
        </a:defRPr>
      </a:lvl6pPr>
      <a:lvl7pPr marL="685800" algn="ctr" rtl="0" eaLnBrk="0" fontAlgn="base" hangingPunct="0">
        <a:spcBef>
          <a:spcPct val="0"/>
        </a:spcBef>
        <a:spcAft>
          <a:spcPct val="0"/>
        </a:spcAft>
        <a:defRPr sz="3300">
          <a:solidFill>
            <a:schemeClr val="tx2"/>
          </a:solidFill>
          <a:latin typeface="Times New Roman" panose="02020603050405020304" pitchFamily="18" charset="0"/>
        </a:defRPr>
      </a:lvl7pPr>
      <a:lvl8pPr marL="1028700" algn="ctr" rtl="0" eaLnBrk="0" fontAlgn="base" hangingPunct="0">
        <a:spcBef>
          <a:spcPct val="0"/>
        </a:spcBef>
        <a:spcAft>
          <a:spcPct val="0"/>
        </a:spcAft>
        <a:defRPr sz="3300">
          <a:solidFill>
            <a:schemeClr val="tx2"/>
          </a:solidFill>
          <a:latin typeface="Times New Roman" panose="02020603050405020304" pitchFamily="18" charset="0"/>
        </a:defRPr>
      </a:lvl8pPr>
      <a:lvl9pPr marL="1371600" algn="ctr" rtl="0" eaLnBrk="0" fontAlgn="base" hangingPunct="0">
        <a:spcBef>
          <a:spcPct val="0"/>
        </a:spcBef>
        <a:spcAft>
          <a:spcPct val="0"/>
        </a:spcAft>
        <a:defRPr sz="3300">
          <a:solidFill>
            <a:schemeClr val="tx2"/>
          </a:solidFill>
          <a:latin typeface="Times New Roman" panose="02020603050405020304" pitchFamily="18" charset="0"/>
        </a:defRPr>
      </a:lvl9pPr>
    </p:titleStyle>
    <p:bodyStyle>
      <a:lvl1pPr marL="257175" indent="-257175" algn="l" rtl="0" eaLnBrk="0" fontAlgn="base" hangingPunct="0">
        <a:spcBef>
          <a:spcPct val="20000"/>
        </a:spcBef>
        <a:spcAft>
          <a:spcPct val="0"/>
        </a:spcAft>
        <a:buClr>
          <a:schemeClr val="accent1"/>
        </a:buClr>
        <a:buSzPct val="75000"/>
        <a:buFont typeface="Monotype Sorts" pitchFamily="2" charset="2"/>
        <a:buChar char="u"/>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accent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lr>
          <a:schemeClr val="accent1"/>
        </a:buClr>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lr>
          <a:schemeClr val="accent1"/>
        </a:buClr>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atin typeface="Verdana" panose="020B0604030504040204" pitchFamily="34" charset="0"/>
            </a:endParaRPr>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defRPr>
            </a:lvl1pPr>
          </a:lstStyle>
          <a:p>
            <a:pPr>
              <a:defRPr/>
            </a:pPr>
            <a:endParaRPr lang="en-US">
              <a:latin typeface="Verdana" panose="020B0604030504040204" pitchFamily="34" charset="0"/>
            </a:endParaRPr>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a:defRPr/>
            </a:pPr>
            <a:fld id="{384B5960-AA65-4E2C-BFF4-68C84138C014}" type="slidenum">
              <a:rPr lang="en-US" altLang="en-US">
                <a:latin typeface="Verdana" panose="020B0604030504040204" pitchFamily="34" charset="0"/>
              </a:rPr>
              <a:pPr>
                <a:defRPr/>
              </a:pPr>
              <a:t>‹#›</a:t>
            </a:fld>
            <a:endParaRPr lang="en-US" altLang="en-US">
              <a:latin typeface="Verdana" panose="020B0604030504040204" pitchFamily="34" charset="0"/>
            </a:endParaRPr>
          </a:p>
        </p:txBody>
      </p:sp>
    </p:spTree>
    <p:extLst>
      <p:ext uri="{BB962C8B-B14F-4D97-AF65-F5344CB8AC3E}">
        <p14:creationId xmlns:p14="http://schemas.microsoft.com/office/powerpoint/2010/main" val="288290358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342900" algn="l" rtl="0" fontAlgn="base">
        <a:spcBef>
          <a:spcPct val="0"/>
        </a:spcBef>
        <a:spcAft>
          <a:spcPct val="0"/>
        </a:spcAft>
        <a:defRPr sz="3000">
          <a:solidFill>
            <a:schemeClr val="tx2"/>
          </a:solidFill>
          <a:latin typeface="Arial" charset="0"/>
        </a:defRPr>
      </a:lvl6pPr>
      <a:lvl7pPr marL="685800" algn="l" rtl="0" fontAlgn="base">
        <a:spcBef>
          <a:spcPct val="0"/>
        </a:spcBef>
        <a:spcAft>
          <a:spcPct val="0"/>
        </a:spcAft>
        <a:defRPr sz="3000">
          <a:solidFill>
            <a:schemeClr val="tx2"/>
          </a:solidFill>
          <a:latin typeface="Arial" charset="0"/>
        </a:defRPr>
      </a:lvl7pPr>
      <a:lvl8pPr marL="1028700" algn="l" rtl="0" fontAlgn="base">
        <a:spcBef>
          <a:spcPct val="0"/>
        </a:spcBef>
        <a:spcAft>
          <a:spcPct val="0"/>
        </a:spcAft>
        <a:defRPr sz="3000">
          <a:solidFill>
            <a:schemeClr val="tx2"/>
          </a:solidFill>
          <a:latin typeface="Arial" charset="0"/>
        </a:defRPr>
      </a:lvl8pPr>
      <a:lvl9pPr marL="1371600" algn="l" rtl="0" fontAlgn="base">
        <a:spcBef>
          <a:spcPct val="0"/>
        </a:spcBef>
        <a:spcAft>
          <a:spcPct val="0"/>
        </a:spcAft>
        <a:defRPr sz="3000">
          <a:solidFill>
            <a:schemeClr val="tx2"/>
          </a:solidFill>
          <a:latin typeface="Arial"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61" name="Group 37"/>
          <p:cNvGrpSpPr>
            <a:grpSpLocks/>
          </p:cNvGrpSpPr>
          <p:nvPr/>
        </p:nvGrpSpPr>
        <p:grpSpPr bwMode="auto">
          <a:xfrm>
            <a:off x="0" y="2"/>
            <a:ext cx="9164638" cy="6867525"/>
            <a:chOff x="0" y="0"/>
            <a:chExt cx="5773" cy="4326"/>
          </a:xfrm>
        </p:grpSpPr>
        <p:sp>
          <p:nvSpPr>
            <p:cNvPr id="1026" name="Rectangle 2"/>
            <p:cNvSpPr>
              <a:spLocks noChangeArrowheads="1"/>
            </p:cNvSpPr>
            <p:nvPr/>
          </p:nvSpPr>
          <p:spPr bwMode="white">
            <a:xfrm>
              <a:off x="0" y="0"/>
              <a:ext cx="2871" cy="2162"/>
            </a:xfrm>
            <a:prstGeom prst="rect">
              <a:avLst/>
            </a:prstGeom>
            <a:gradFill rotWithShape="0">
              <a:gsLst>
                <a:gs pos="0">
                  <a:schemeClr val="bg1"/>
                </a:gs>
                <a:gs pos="100000">
                  <a:schemeClr val="hlink"/>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27" name="Rectangle 3"/>
            <p:cNvSpPr>
              <a:spLocks noChangeArrowheads="1"/>
            </p:cNvSpPr>
            <p:nvPr/>
          </p:nvSpPr>
          <p:spPr bwMode="white">
            <a:xfrm>
              <a:off x="0" y="2162"/>
              <a:ext cx="2870" cy="2154"/>
            </a:xfrm>
            <a:prstGeom prst="rect">
              <a:avLst/>
            </a:prstGeom>
            <a:gradFill rotWithShape="0">
              <a:gsLst>
                <a:gs pos="0">
                  <a:schemeClr val="bg1"/>
                </a:gs>
                <a:gs pos="100000">
                  <a:schemeClr val="hlink"/>
                </a:gs>
              </a:gsLst>
              <a:path path="rect">
                <a:fillToRect t="100000" r="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28" name="Rectangle 4"/>
            <p:cNvSpPr>
              <a:spLocks noChangeArrowheads="1"/>
            </p:cNvSpPr>
            <p:nvPr/>
          </p:nvSpPr>
          <p:spPr bwMode="white">
            <a:xfrm>
              <a:off x="2882" y="0"/>
              <a:ext cx="2871" cy="2162"/>
            </a:xfrm>
            <a:prstGeom prst="rect">
              <a:avLst/>
            </a:prstGeom>
            <a:gradFill rotWithShape="0">
              <a:gsLst>
                <a:gs pos="0">
                  <a:schemeClr val="bg1"/>
                </a:gs>
                <a:gs pos="100000">
                  <a:schemeClr val="hlink"/>
                </a:gs>
              </a:gsLst>
              <a:path path="rect">
                <a:fillToRect l="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29" name="Rectangle 5"/>
            <p:cNvSpPr>
              <a:spLocks noChangeArrowheads="1"/>
            </p:cNvSpPr>
            <p:nvPr/>
          </p:nvSpPr>
          <p:spPr bwMode="white">
            <a:xfrm>
              <a:off x="2882" y="2162"/>
              <a:ext cx="2871" cy="2154"/>
            </a:xfrm>
            <a:prstGeom prst="rect">
              <a:avLst/>
            </a:prstGeom>
            <a:gradFill rotWithShape="0">
              <a:gsLst>
                <a:gs pos="0">
                  <a:schemeClr val="bg1"/>
                </a:gs>
                <a:gs pos="100000">
                  <a:schemeClr val="hlink"/>
                </a:gs>
              </a:gsLst>
              <a:path path="rect">
                <a:fillToRect l="100000" t="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useBgFill="1">
          <p:nvSpPr>
            <p:cNvPr id="1030" name="Rectangle 6"/>
            <p:cNvSpPr>
              <a:spLocks noChangeArrowheads="1"/>
            </p:cNvSpPr>
            <p:nvPr/>
          </p:nvSpPr>
          <p:spPr bwMode="ltGray">
            <a:xfrm>
              <a:off x="184" y="208"/>
              <a:ext cx="5396" cy="3908"/>
            </a:xfrm>
            <a:prstGeom prst="rect">
              <a:avLst/>
            </a:prstGeom>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31" name="Rectangle 7"/>
            <p:cNvSpPr>
              <a:spLocks noChangeArrowheads="1"/>
            </p:cNvSpPr>
            <p:nvPr/>
          </p:nvSpPr>
          <p:spPr bwMode="auto">
            <a:xfrm>
              <a:off x="250" y="268"/>
              <a:ext cx="5264" cy="3788"/>
            </a:xfrm>
            <a:prstGeom prst="rect">
              <a:avLst/>
            </a:prstGeom>
            <a:solidFill>
              <a:schemeClr val="fo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sp>
          <p:nvSpPr>
            <p:cNvPr id="1032" name="Rectangle 8"/>
            <p:cNvSpPr>
              <a:spLocks noChangeArrowheads="1"/>
            </p:cNvSpPr>
            <p:nvPr/>
          </p:nvSpPr>
          <p:spPr bwMode="white">
            <a:xfrm>
              <a:off x="294" y="315"/>
              <a:ext cx="5173" cy="36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0000"/>
                </a:solidFill>
                <a:latin typeface="Times New Roman"/>
              </a:endParaRPr>
            </a:p>
          </p:txBody>
        </p:sp>
        <p:grpSp>
          <p:nvGrpSpPr>
            <p:cNvPr id="1039" name="Group 15"/>
            <p:cNvGrpSpPr>
              <a:grpSpLocks/>
            </p:cNvGrpSpPr>
            <p:nvPr/>
          </p:nvGrpSpPr>
          <p:grpSpPr bwMode="auto">
            <a:xfrm>
              <a:off x="2587" y="0"/>
              <a:ext cx="567" cy="337"/>
              <a:chOff x="2587" y="0"/>
              <a:chExt cx="567" cy="337"/>
            </a:xfrm>
          </p:grpSpPr>
          <p:sp>
            <p:nvSpPr>
              <p:cNvPr id="1033" name="Freeform 9"/>
              <p:cNvSpPr>
                <a:spLocks/>
              </p:cNvSpPr>
              <p:nvPr/>
            </p:nvSpPr>
            <p:spPr bwMode="ltGray">
              <a:xfrm>
                <a:off x="3058" y="0"/>
                <a:ext cx="96" cy="337"/>
              </a:xfrm>
              <a:custGeom>
                <a:avLst/>
                <a:gdLst>
                  <a:gd name="T0" fmla="*/ 95 w 96"/>
                  <a:gd name="T1" fmla="*/ 0 h 337"/>
                  <a:gd name="T2" fmla="*/ 95 w 96"/>
                  <a:gd name="T3" fmla="*/ 218 h 337"/>
                  <a:gd name="T4" fmla="*/ 0 w 96"/>
                  <a:gd name="T5" fmla="*/ 336 h 337"/>
                  <a:gd name="T6" fmla="*/ 0 w 96"/>
                  <a:gd name="T7" fmla="*/ 0 h 337"/>
                  <a:gd name="T8" fmla="*/ 95 w 96"/>
                  <a:gd name="T9" fmla="*/ 0 h 337"/>
                </a:gdLst>
                <a:ahLst/>
                <a:cxnLst>
                  <a:cxn ang="0">
                    <a:pos x="T0" y="T1"/>
                  </a:cxn>
                  <a:cxn ang="0">
                    <a:pos x="T2" y="T3"/>
                  </a:cxn>
                  <a:cxn ang="0">
                    <a:pos x="T4" y="T5"/>
                  </a:cxn>
                  <a:cxn ang="0">
                    <a:pos x="T6" y="T7"/>
                  </a:cxn>
                  <a:cxn ang="0">
                    <a:pos x="T8" y="T9"/>
                  </a:cxn>
                </a:cxnLst>
                <a:rect l="0" t="0" r="r" b="b"/>
                <a:pathLst>
                  <a:path w="96" h="337">
                    <a:moveTo>
                      <a:pt x="95" y="0"/>
                    </a:moveTo>
                    <a:lnTo>
                      <a:pt x="95" y="218"/>
                    </a:lnTo>
                    <a:lnTo>
                      <a:pt x="0" y="336"/>
                    </a:lnTo>
                    <a:lnTo>
                      <a:pt x="0" y="0"/>
                    </a:lnTo>
                    <a:lnTo>
                      <a:pt x="95"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4" name="Freeform 10"/>
              <p:cNvSpPr>
                <a:spLocks/>
              </p:cNvSpPr>
              <p:nvPr/>
            </p:nvSpPr>
            <p:spPr bwMode="ltGray">
              <a:xfrm>
                <a:off x="2964"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Lst>
                <a:ahLst/>
                <a:cxnLst>
                  <a:cxn ang="0">
                    <a:pos x="T0" y="T1"/>
                  </a:cxn>
                  <a:cxn ang="0">
                    <a:pos x="T2" y="T3"/>
                  </a:cxn>
                  <a:cxn ang="0">
                    <a:pos x="T4" y="T5"/>
                  </a:cxn>
                  <a:cxn ang="0">
                    <a:pos x="T6" y="T7"/>
                  </a:cxn>
                  <a:cxn ang="0">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5" name="Freeform 11"/>
              <p:cNvSpPr>
                <a:spLocks/>
              </p:cNvSpPr>
              <p:nvPr/>
            </p:nvSpPr>
            <p:spPr bwMode="ltGray">
              <a:xfrm>
                <a:off x="2870"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Lst>
                <a:ahLst/>
                <a:cxnLst>
                  <a:cxn ang="0">
                    <a:pos x="T0" y="T1"/>
                  </a:cxn>
                  <a:cxn ang="0">
                    <a:pos x="T2" y="T3"/>
                  </a:cxn>
                  <a:cxn ang="0">
                    <a:pos x="T4" y="T5"/>
                  </a:cxn>
                  <a:cxn ang="0">
                    <a:pos x="T6" y="T7"/>
                  </a:cxn>
                  <a:cxn ang="0">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6" name="Freeform 12"/>
              <p:cNvSpPr>
                <a:spLocks/>
              </p:cNvSpPr>
              <p:nvPr/>
            </p:nvSpPr>
            <p:spPr bwMode="ltGray">
              <a:xfrm>
                <a:off x="2776" y="0"/>
                <a:ext cx="95" cy="337"/>
              </a:xfrm>
              <a:custGeom>
                <a:avLst/>
                <a:gdLst>
                  <a:gd name="T0" fmla="*/ 0 w 95"/>
                  <a:gd name="T1" fmla="*/ 0 h 337"/>
                  <a:gd name="T2" fmla="*/ 0 w 95"/>
                  <a:gd name="T3" fmla="*/ 218 h 337"/>
                  <a:gd name="T4" fmla="*/ 94 w 95"/>
                  <a:gd name="T5" fmla="*/ 336 h 337"/>
                  <a:gd name="T6" fmla="*/ 94 w 95"/>
                  <a:gd name="T7" fmla="*/ 0 h 337"/>
                  <a:gd name="T8" fmla="*/ 0 w 95"/>
                  <a:gd name="T9" fmla="*/ 0 h 337"/>
                </a:gdLst>
                <a:ahLst/>
                <a:cxnLst>
                  <a:cxn ang="0">
                    <a:pos x="T0" y="T1"/>
                  </a:cxn>
                  <a:cxn ang="0">
                    <a:pos x="T2" y="T3"/>
                  </a:cxn>
                  <a:cxn ang="0">
                    <a:pos x="T4" y="T5"/>
                  </a:cxn>
                  <a:cxn ang="0">
                    <a:pos x="T6" y="T7"/>
                  </a:cxn>
                  <a:cxn ang="0">
                    <a:pos x="T8" y="T9"/>
                  </a:cxn>
                </a:cxnLst>
                <a:rect l="0" t="0" r="r" b="b"/>
                <a:pathLst>
                  <a:path w="95" h="337">
                    <a:moveTo>
                      <a:pt x="0" y="0"/>
                    </a:moveTo>
                    <a:lnTo>
                      <a:pt x="0" y="218"/>
                    </a:lnTo>
                    <a:lnTo>
                      <a:pt x="94" y="336"/>
                    </a:lnTo>
                    <a:lnTo>
                      <a:pt x="94"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7" name="Freeform 13"/>
              <p:cNvSpPr>
                <a:spLocks/>
              </p:cNvSpPr>
              <p:nvPr/>
            </p:nvSpPr>
            <p:spPr bwMode="ltGray">
              <a:xfrm>
                <a:off x="2682" y="0"/>
                <a:ext cx="95" cy="337"/>
              </a:xfrm>
              <a:custGeom>
                <a:avLst/>
                <a:gdLst>
                  <a:gd name="T0" fmla="*/ 94 w 95"/>
                  <a:gd name="T1" fmla="*/ 0 h 337"/>
                  <a:gd name="T2" fmla="*/ 94 w 95"/>
                  <a:gd name="T3" fmla="*/ 218 h 337"/>
                  <a:gd name="T4" fmla="*/ 0 w 95"/>
                  <a:gd name="T5" fmla="*/ 336 h 337"/>
                  <a:gd name="T6" fmla="*/ 0 w 95"/>
                  <a:gd name="T7" fmla="*/ 0 h 337"/>
                  <a:gd name="T8" fmla="*/ 94 w 95"/>
                  <a:gd name="T9" fmla="*/ 0 h 337"/>
                </a:gdLst>
                <a:ahLst/>
                <a:cxnLst>
                  <a:cxn ang="0">
                    <a:pos x="T0" y="T1"/>
                  </a:cxn>
                  <a:cxn ang="0">
                    <a:pos x="T2" y="T3"/>
                  </a:cxn>
                  <a:cxn ang="0">
                    <a:pos x="T4" y="T5"/>
                  </a:cxn>
                  <a:cxn ang="0">
                    <a:pos x="T6" y="T7"/>
                  </a:cxn>
                  <a:cxn ang="0">
                    <a:pos x="T8" y="T9"/>
                  </a:cxn>
                </a:cxnLst>
                <a:rect l="0" t="0" r="r" b="b"/>
                <a:pathLst>
                  <a:path w="95" h="337">
                    <a:moveTo>
                      <a:pt x="94" y="0"/>
                    </a:moveTo>
                    <a:lnTo>
                      <a:pt x="94" y="218"/>
                    </a:lnTo>
                    <a:lnTo>
                      <a:pt x="0" y="336"/>
                    </a:lnTo>
                    <a:lnTo>
                      <a:pt x="0" y="0"/>
                    </a:lnTo>
                    <a:lnTo>
                      <a:pt x="94" y="0"/>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38" name="Freeform 14"/>
              <p:cNvSpPr>
                <a:spLocks/>
              </p:cNvSpPr>
              <p:nvPr/>
            </p:nvSpPr>
            <p:spPr bwMode="ltGray">
              <a:xfrm>
                <a:off x="2587" y="0"/>
                <a:ext cx="96" cy="337"/>
              </a:xfrm>
              <a:custGeom>
                <a:avLst/>
                <a:gdLst>
                  <a:gd name="T0" fmla="*/ 0 w 96"/>
                  <a:gd name="T1" fmla="*/ 0 h 337"/>
                  <a:gd name="T2" fmla="*/ 0 w 96"/>
                  <a:gd name="T3" fmla="*/ 218 h 337"/>
                  <a:gd name="T4" fmla="*/ 95 w 96"/>
                  <a:gd name="T5" fmla="*/ 336 h 337"/>
                  <a:gd name="T6" fmla="*/ 95 w 96"/>
                  <a:gd name="T7" fmla="*/ 0 h 337"/>
                  <a:gd name="T8" fmla="*/ 0 w 96"/>
                  <a:gd name="T9" fmla="*/ 0 h 337"/>
                </a:gdLst>
                <a:ahLst/>
                <a:cxnLst>
                  <a:cxn ang="0">
                    <a:pos x="T0" y="T1"/>
                  </a:cxn>
                  <a:cxn ang="0">
                    <a:pos x="T2" y="T3"/>
                  </a:cxn>
                  <a:cxn ang="0">
                    <a:pos x="T4" y="T5"/>
                  </a:cxn>
                  <a:cxn ang="0">
                    <a:pos x="T6" y="T7"/>
                  </a:cxn>
                  <a:cxn ang="0">
                    <a:pos x="T8" y="T9"/>
                  </a:cxn>
                </a:cxnLst>
                <a:rect l="0" t="0" r="r" b="b"/>
                <a:pathLst>
                  <a:path w="96" h="337">
                    <a:moveTo>
                      <a:pt x="0" y="0"/>
                    </a:moveTo>
                    <a:lnTo>
                      <a:pt x="0" y="218"/>
                    </a:lnTo>
                    <a:lnTo>
                      <a:pt x="95" y="336"/>
                    </a:lnTo>
                    <a:lnTo>
                      <a:pt x="95" y="0"/>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1046" name="Group 22"/>
            <p:cNvGrpSpPr>
              <a:grpSpLocks/>
            </p:cNvGrpSpPr>
            <p:nvPr/>
          </p:nvGrpSpPr>
          <p:grpSpPr bwMode="auto">
            <a:xfrm>
              <a:off x="2587" y="3997"/>
              <a:ext cx="567" cy="329"/>
              <a:chOff x="2587" y="3997"/>
              <a:chExt cx="567" cy="329"/>
            </a:xfrm>
          </p:grpSpPr>
          <p:sp>
            <p:nvSpPr>
              <p:cNvPr id="1040" name="Freeform 16"/>
              <p:cNvSpPr>
                <a:spLocks/>
              </p:cNvSpPr>
              <p:nvPr/>
            </p:nvSpPr>
            <p:spPr bwMode="ltGray">
              <a:xfrm>
                <a:off x="3058" y="3997"/>
                <a:ext cx="96" cy="329"/>
              </a:xfrm>
              <a:custGeom>
                <a:avLst/>
                <a:gdLst>
                  <a:gd name="T0" fmla="*/ 95 w 96"/>
                  <a:gd name="T1" fmla="*/ 328 h 329"/>
                  <a:gd name="T2" fmla="*/ 95 w 96"/>
                  <a:gd name="T3" fmla="*/ 115 h 329"/>
                  <a:gd name="T4" fmla="*/ 0 w 96"/>
                  <a:gd name="T5" fmla="*/ 0 h 329"/>
                  <a:gd name="T6" fmla="*/ 0 w 96"/>
                  <a:gd name="T7" fmla="*/ 328 h 329"/>
                  <a:gd name="T8" fmla="*/ 95 w 96"/>
                  <a:gd name="T9" fmla="*/ 328 h 329"/>
                </a:gdLst>
                <a:ahLst/>
                <a:cxnLst>
                  <a:cxn ang="0">
                    <a:pos x="T0" y="T1"/>
                  </a:cxn>
                  <a:cxn ang="0">
                    <a:pos x="T2" y="T3"/>
                  </a:cxn>
                  <a:cxn ang="0">
                    <a:pos x="T4" y="T5"/>
                  </a:cxn>
                  <a:cxn ang="0">
                    <a:pos x="T6" y="T7"/>
                  </a:cxn>
                  <a:cxn ang="0">
                    <a:pos x="T8" y="T9"/>
                  </a:cxn>
                </a:cxnLst>
                <a:rect l="0" t="0" r="r" b="b"/>
                <a:pathLst>
                  <a:path w="96" h="329">
                    <a:moveTo>
                      <a:pt x="95" y="328"/>
                    </a:moveTo>
                    <a:lnTo>
                      <a:pt x="95" y="115"/>
                    </a:lnTo>
                    <a:lnTo>
                      <a:pt x="0" y="0"/>
                    </a:lnTo>
                    <a:lnTo>
                      <a:pt x="0" y="328"/>
                    </a:lnTo>
                    <a:lnTo>
                      <a:pt x="95"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1" name="Freeform 17"/>
              <p:cNvSpPr>
                <a:spLocks/>
              </p:cNvSpPr>
              <p:nvPr/>
            </p:nvSpPr>
            <p:spPr bwMode="ltGray">
              <a:xfrm>
                <a:off x="2964"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Lst>
                <a:ahLst/>
                <a:cxnLst>
                  <a:cxn ang="0">
                    <a:pos x="T0" y="T1"/>
                  </a:cxn>
                  <a:cxn ang="0">
                    <a:pos x="T2" y="T3"/>
                  </a:cxn>
                  <a:cxn ang="0">
                    <a:pos x="T4" y="T5"/>
                  </a:cxn>
                  <a:cxn ang="0">
                    <a:pos x="T6" y="T7"/>
                  </a:cxn>
                  <a:cxn ang="0">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2" name="Freeform 18"/>
              <p:cNvSpPr>
                <a:spLocks/>
              </p:cNvSpPr>
              <p:nvPr/>
            </p:nvSpPr>
            <p:spPr bwMode="ltGray">
              <a:xfrm>
                <a:off x="2870"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Lst>
                <a:ahLst/>
                <a:cxnLst>
                  <a:cxn ang="0">
                    <a:pos x="T0" y="T1"/>
                  </a:cxn>
                  <a:cxn ang="0">
                    <a:pos x="T2" y="T3"/>
                  </a:cxn>
                  <a:cxn ang="0">
                    <a:pos x="T4" y="T5"/>
                  </a:cxn>
                  <a:cxn ang="0">
                    <a:pos x="T6" y="T7"/>
                  </a:cxn>
                  <a:cxn ang="0">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3" name="Freeform 19"/>
              <p:cNvSpPr>
                <a:spLocks/>
              </p:cNvSpPr>
              <p:nvPr/>
            </p:nvSpPr>
            <p:spPr bwMode="ltGray">
              <a:xfrm>
                <a:off x="2776" y="3997"/>
                <a:ext cx="95" cy="329"/>
              </a:xfrm>
              <a:custGeom>
                <a:avLst/>
                <a:gdLst>
                  <a:gd name="T0" fmla="*/ 0 w 95"/>
                  <a:gd name="T1" fmla="*/ 328 h 329"/>
                  <a:gd name="T2" fmla="*/ 0 w 95"/>
                  <a:gd name="T3" fmla="*/ 115 h 329"/>
                  <a:gd name="T4" fmla="*/ 94 w 95"/>
                  <a:gd name="T5" fmla="*/ 0 h 329"/>
                  <a:gd name="T6" fmla="*/ 94 w 95"/>
                  <a:gd name="T7" fmla="*/ 328 h 329"/>
                  <a:gd name="T8" fmla="*/ 0 w 95"/>
                  <a:gd name="T9" fmla="*/ 328 h 329"/>
                </a:gdLst>
                <a:ahLst/>
                <a:cxnLst>
                  <a:cxn ang="0">
                    <a:pos x="T0" y="T1"/>
                  </a:cxn>
                  <a:cxn ang="0">
                    <a:pos x="T2" y="T3"/>
                  </a:cxn>
                  <a:cxn ang="0">
                    <a:pos x="T4" y="T5"/>
                  </a:cxn>
                  <a:cxn ang="0">
                    <a:pos x="T6" y="T7"/>
                  </a:cxn>
                  <a:cxn ang="0">
                    <a:pos x="T8" y="T9"/>
                  </a:cxn>
                </a:cxnLst>
                <a:rect l="0" t="0" r="r" b="b"/>
                <a:pathLst>
                  <a:path w="95" h="329">
                    <a:moveTo>
                      <a:pt x="0" y="328"/>
                    </a:moveTo>
                    <a:lnTo>
                      <a:pt x="0" y="115"/>
                    </a:lnTo>
                    <a:lnTo>
                      <a:pt x="94" y="0"/>
                    </a:lnTo>
                    <a:lnTo>
                      <a:pt x="94"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4" name="Freeform 20"/>
              <p:cNvSpPr>
                <a:spLocks/>
              </p:cNvSpPr>
              <p:nvPr/>
            </p:nvSpPr>
            <p:spPr bwMode="ltGray">
              <a:xfrm>
                <a:off x="2682" y="3997"/>
                <a:ext cx="95" cy="329"/>
              </a:xfrm>
              <a:custGeom>
                <a:avLst/>
                <a:gdLst>
                  <a:gd name="T0" fmla="*/ 94 w 95"/>
                  <a:gd name="T1" fmla="*/ 328 h 329"/>
                  <a:gd name="T2" fmla="*/ 94 w 95"/>
                  <a:gd name="T3" fmla="*/ 115 h 329"/>
                  <a:gd name="T4" fmla="*/ 0 w 95"/>
                  <a:gd name="T5" fmla="*/ 0 h 329"/>
                  <a:gd name="T6" fmla="*/ 0 w 95"/>
                  <a:gd name="T7" fmla="*/ 328 h 329"/>
                  <a:gd name="T8" fmla="*/ 94 w 95"/>
                  <a:gd name="T9" fmla="*/ 328 h 329"/>
                </a:gdLst>
                <a:ahLst/>
                <a:cxnLst>
                  <a:cxn ang="0">
                    <a:pos x="T0" y="T1"/>
                  </a:cxn>
                  <a:cxn ang="0">
                    <a:pos x="T2" y="T3"/>
                  </a:cxn>
                  <a:cxn ang="0">
                    <a:pos x="T4" y="T5"/>
                  </a:cxn>
                  <a:cxn ang="0">
                    <a:pos x="T6" y="T7"/>
                  </a:cxn>
                  <a:cxn ang="0">
                    <a:pos x="T8" y="T9"/>
                  </a:cxn>
                </a:cxnLst>
                <a:rect l="0" t="0" r="r" b="b"/>
                <a:pathLst>
                  <a:path w="95" h="329">
                    <a:moveTo>
                      <a:pt x="94" y="328"/>
                    </a:moveTo>
                    <a:lnTo>
                      <a:pt x="94" y="115"/>
                    </a:lnTo>
                    <a:lnTo>
                      <a:pt x="0" y="0"/>
                    </a:lnTo>
                    <a:lnTo>
                      <a:pt x="0" y="328"/>
                    </a:lnTo>
                    <a:lnTo>
                      <a:pt x="94" y="328"/>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5" name="Freeform 21"/>
              <p:cNvSpPr>
                <a:spLocks/>
              </p:cNvSpPr>
              <p:nvPr/>
            </p:nvSpPr>
            <p:spPr bwMode="ltGray">
              <a:xfrm>
                <a:off x="2587" y="3997"/>
                <a:ext cx="96" cy="329"/>
              </a:xfrm>
              <a:custGeom>
                <a:avLst/>
                <a:gdLst>
                  <a:gd name="T0" fmla="*/ 0 w 96"/>
                  <a:gd name="T1" fmla="*/ 328 h 329"/>
                  <a:gd name="T2" fmla="*/ 0 w 96"/>
                  <a:gd name="T3" fmla="*/ 115 h 329"/>
                  <a:gd name="T4" fmla="*/ 95 w 96"/>
                  <a:gd name="T5" fmla="*/ 0 h 329"/>
                  <a:gd name="T6" fmla="*/ 95 w 96"/>
                  <a:gd name="T7" fmla="*/ 328 h 329"/>
                  <a:gd name="T8" fmla="*/ 0 w 96"/>
                  <a:gd name="T9" fmla="*/ 328 h 329"/>
                </a:gdLst>
                <a:ahLst/>
                <a:cxnLst>
                  <a:cxn ang="0">
                    <a:pos x="T0" y="T1"/>
                  </a:cxn>
                  <a:cxn ang="0">
                    <a:pos x="T2" y="T3"/>
                  </a:cxn>
                  <a:cxn ang="0">
                    <a:pos x="T4" y="T5"/>
                  </a:cxn>
                  <a:cxn ang="0">
                    <a:pos x="T6" y="T7"/>
                  </a:cxn>
                  <a:cxn ang="0">
                    <a:pos x="T8" y="T9"/>
                  </a:cxn>
                </a:cxnLst>
                <a:rect l="0" t="0" r="r" b="b"/>
                <a:pathLst>
                  <a:path w="96" h="329">
                    <a:moveTo>
                      <a:pt x="0" y="328"/>
                    </a:moveTo>
                    <a:lnTo>
                      <a:pt x="0" y="115"/>
                    </a:lnTo>
                    <a:lnTo>
                      <a:pt x="95" y="0"/>
                    </a:lnTo>
                    <a:lnTo>
                      <a:pt x="95" y="328"/>
                    </a:lnTo>
                    <a:lnTo>
                      <a:pt x="0" y="32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1053" name="Group 29"/>
            <p:cNvGrpSpPr>
              <a:grpSpLocks/>
            </p:cNvGrpSpPr>
            <p:nvPr/>
          </p:nvGrpSpPr>
          <p:grpSpPr bwMode="auto">
            <a:xfrm>
              <a:off x="0" y="1835"/>
              <a:ext cx="313" cy="667"/>
              <a:chOff x="0" y="1835"/>
              <a:chExt cx="313" cy="667"/>
            </a:xfrm>
          </p:grpSpPr>
          <p:sp>
            <p:nvSpPr>
              <p:cNvPr id="1047" name="Freeform 23"/>
              <p:cNvSpPr>
                <a:spLocks/>
              </p:cNvSpPr>
              <p:nvPr/>
            </p:nvSpPr>
            <p:spPr bwMode="ltGray">
              <a:xfrm>
                <a:off x="0" y="2390"/>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8" name="Freeform 24"/>
              <p:cNvSpPr>
                <a:spLocks/>
              </p:cNvSpPr>
              <p:nvPr/>
            </p:nvSpPr>
            <p:spPr bwMode="ltGray">
              <a:xfrm>
                <a:off x="0" y="2279"/>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49" name="Freeform 25"/>
              <p:cNvSpPr>
                <a:spLocks/>
              </p:cNvSpPr>
              <p:nvPr/>
            </p:nvSpPr>
            <p:spPr bwMode="ltGray">
              <a:xfrm>
                <a:off x="0" y="2168"/>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0" name="Freeform 26"/>
              <p:cNvSpPr>
                <a:spLocks/>
              </p:cNvSpPr>
              <p:nvPr/>
            </p:nvSpPr>
            <p:spPr bwMode="ltGray">
              <a:xfrm>
                <a:off x="0" y="2057"/>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1" name="Freeform 27"/>
              <p:cNvSpPr>
                <a:spLocks/>
              </p:cNvSpPr>
              <p:nvPr/>
            </p:nvSpPr>
            <p:spPr bwMode="ltGray">
              <a:xfrm>
                <a:off x="0" y="1946"/>
                <a:ext cx="313" cy="112"/>
              </a:xfrm>
              <a:custGeom>
                <a:avLst/>
                <a:gdLst>
                  <a:gd name="T0" fmla="*/ 0 w 313"/>
                  <a:gd name="T1" fmla="*/ 111 h 112"/>
                  <a:gd name="T2" fmla="*/ 202 w 313"/>
                  <a:gd name="T3" fmla="*/ 111 h 112"/>
                  <a:gd name="T4" fmla="*/ 312 w 313"/>
                  <a:gd name="T5" fmla="*/ 0 h 112"/>
                  <a:gd name="T6" fmla="*/ 0 w 313"/>
                  <a:gd name="T7" fmla="*/ 0 h 112"/>
                  <a:gd name="T8" fmla="*/ 0 w 313"/>
                  <a:gd name="T9" fmla="*/ 111 h 112"/>
                </a:gdLst>
                <a:ahLst/>
                <a:cxnLst>
                  <a:cxn ang="0">
                    <a:pos x="T0" y="T1"/>
                  </a:cxn>
                  <a:cxn ang="0">
                    <a:pos x="T2" y="T3"/>
                  </a:cxn>
                  <a:cxn ang="0">
                    <a:pos x="T4" y="T5"/>
                  </a:cxn>
                  <a:cxn ang="0">
                    <a:pos x="T6" y="T7"/>
                  </a:cxn>
                  <a:cxn ang="0">
                    <a:pos x="T8" y="T9"/>
                  </a:cxn>
                </a:cxnLst>
                <a:rect l="0" t="0" r="r" b="b"/>
                <a:pathLst>
                  <a:path w="313" h="112">
                    <a:moveTo>
                      <a:pt x="0" y="111"/>
                    </a:moveTo>
                    <a:lnTo>
                      <a:pt x="202" y="111"/>
                    </a:lnTo>
                    <a:lnTo>
                      <a:pt x="312" y="0"/>
                    </a:lnTo>
                    <a:lnTo>
                      <a:pt x="0" y="0"/>
                    </a:lnTo>
                    <a:lnTo>
                      <a:pt x="0" y="111"/>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2" name="Freeform 28"/>
              <p:cNvSpPr>
                <a:spLocks/>
              </p:cNvSpPr>
              <p:nvPr/>
            </p:nvSpPr>
            <p:spPr bwMode="ltGray">
              <a:xfrm>
                <a:off x="0" y="1835"/>
                <a:ext cx="313" cy="112"/>
              </a:xfrm>
              <a:custGeom>
                <a:avLst/>
                <a:gdLst>
                  <a:gd name="T0" fmla="*/ 0 w 313"/>
                  <a:gd name="T1" fmla="*/ 0 h 112"/>
                  <a:gd name="T2" fmla="*/ 202 w 313"/>
                  <a:gd name="T3" fmla="*/ 0 h 112"/>
                  <a:gd name="T4" fmla="*/ 312 w 313"/>
                  <a:gd name="T5" fmla="*/ 111 h 112"/>
                  <a:gd name="T6" fmla="*/ 0 w 313"/>
                  <a:gd name="T7" fmla="*/ 111 h 112"/>
                  <a:gd name="T8" fmla="*/ 0 w 313"/>
                  <a:gd name="T9" fmla="*/ 0 h 112"/>
                </a:gdLst>
                <a:ahLst/>
                <a:cxnLst>
                  <a:cxn ang="0">
                    <a:pos x="T0" y="T1"/>
                  </a:cxn>
                  <a:cxn ang="0">
                    <a:pos x="T2" y="T3"/>
                  </a:cxn>
                  <a:cxn ang="0">
                    <a:pos x="T4" y="T5"/>
                  </a:cxn>
                  <a:cxn ang="0">
                    <a:pos x="T6" y="T7"/>
                  </a:cxn>
                  <a:cxn ang="0">
                    <a:pos x="T8" y="T9"/>
                  </a:cxn>
                </a:cxnLst>
                <a:rect l="0" t="0" r="r" b="b"/>
                <a:pathLst>
                  <a:path w="313" h="112">
                    <a:moveTo>
                      <a:pt x="0" y="0"/>
                    </a:moveTo>
                    <a:lnTo>
                      <a:pt x="202" y="0"/>
                    </a:lnTo>
                    <a:lnTo>
                      <a:pt x="312" y="111"/>
                    </a:lnTo>
                    <a:lnTo>
                      <a:pt x="0" y="111"/>
                    </a:lnTo>
                    <a:lnTo>
                      <a:pt x="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nvGrpSpPr>
            <p:cNvPr id="1060" name="Group 36"/>
            <p:cNvGrpSpPr>
              <a:grpSpLocks/>
            </p:cNvGrpSpPr>
            <p:nvPr/>
          </p:nvGrpSpPr>
          <p:grpSpPr bwMode="auto">
            <a:xfrm>
              <a:off x="5455" y="1844"/>
              <a:ext cx="318" cy="637"/>
              <a:chOff x="5455" y="1844"/>
              <a:chExt cx="318" cy="637"/>
            </a:xfrm>
          </p:grpSpPr>
          <p:sp>
            <p:nvSpPr>
              <p:cNvPr id="1054" name="Freeform 30"/>
              <p:cNvSpPr>
                <a:spLocks/>
              </p:cNvSpPr>
              <p:nvPr/>
            </p:nvSpPr>
            <p:spPr bwMode="ltGray">
              <a:xfrm>
                <a:off x="5455" y="2374"/>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5" name="Freeform 31"/>
              <p:cNvSpPr>
                <a:spLocks/>
              </p:cNvSpPr>
              <p:nvPr/>
            </p:nvSpPr>
            <p:spPr bwMode="ltGray">
              <a:xfrm>
                <a:off x="5455" y="2268"/>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6" name="Freeform 32"/>
              <p:cNvSpPr>
                <a:spLocks/>
              </p:cNvSpPr>
              <p:nvPr/>
            </p:nvSpPr>
            <p:spPr bwMode="ltGray">
              <a:xfrm>
                <a:off x="5455" y="2162"/>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7" name="Freeform 33"/>
              <p:cNvSpPr>
                <a:spLocks/>
              </p:cNvSpPr>
              <p:nvPr/>
            </p:nvSpPr>
            <p:spPr bwMode="ltGray">
              <a:xfrm>
                <a:off x="5455" y="2056"/>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8" name="Freeform 34"/>
              <p:cNvSpPr>
                <a:spLocks/>
              </p:cNvSpPr>
              <p:nvPr/>
            </p:nvSpPr>
            <p:spPr bwMode="ltGray">
              <a:xfrm>
                <a:off x="5455" y="1950"/>
                <a:ext cx="318" cy="107"/>
              </a:xfrm>
              <a:custGeom>
                <a:avLst/>
                <a:gdLst>
                  <a:gd name="T0" fmla="*/ 317 w 318"/>
                  <a:gd name="T1" fmla="*/ 106 h 107"/>
                  <a:gd name="T2" fmla="*/ 111 w 318"/>
                  <a:gd name="T3" fmla="*/ 106 h 107"/>
                  <a:gd name="T4" fmla="*/ 0 w 318"/>
                  <a:gd name="T5" fmla="*/ 0 h 107"/>
                  <a:gd name="T6" fmla="*/ 317 w 318"/>
                  <a:gd name="T7" fmla="*/ 0 h 107"/>
                  <a:gd name="T8" fmla="*/ 317 w 318"/>
                  <a:gd name="T9" fmla="*/ 106 h 107"/>
                </a:gdLst>
                <a:ahLst/>
                <a:cxnLst>
                  <a:cxn ang="0">
                    <a:pos x="T0" y="T1"/>
                  </a:cxn>
                  <a:cxn ang="0">
                    <a:pos x="T2" y="T3"/>
                  </a:cxn>
                  <a:cxn ang="0">
                    <a:pos x="T4" y="T5"/>
                  </a:cxn>
                  <a:cxn ang="0">
                    <a:pos x="T6" y="T7"/>
                  </a:cxn>
                  <a:cxn ang="0">
                    <a:pos x="T8" y="T9"/>
                  </a:cxn>
                </a:cxnLst>
                <a:rect l="0" t="0" r="r" b="b"/>
                <a:pathLst>
                  <a:path w="318" h="107">
                    <a:moveTo>
                      <a:pt x="317" y="106"/>
                    </a:moveTo>
                    <a:lnTo>
                      <a:pt x="111" y="106"/>
                    </a:lnTo>
                    <a:lnTo>
                      <a:pt x="0" y="0"/>
                    </a:lnTo>
                    <a:lnTo>
                      <a:pt x="317" y="0"/>
                    </a:lnTo>
                    <a:lnTo>
                      <a:pt x="317" y="106"/>
                    </a:lnTo>
                  </a:path>
                </a:pathLst>
              </a:custGeom>
              <a:solidFill>
                <a:schemeClr val="hlink"/>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sp>
            <p:nvSpPr>
              <p:cNvPr id="1059" name="Freeform 35"/>
              <p:cNvSpPr>
                <a:spLocks/>
              </p:cNvSpPr>
              <p:nvPr/>
            </p:nvSpPr>
            <p:spPr bwMode="ltGray">
              <a:xfrm>
                <a:off x="5455" y="1844"/>
                <a:ext cx="318" cy="107"/>
              </a:xfrm>
              <a:custGeom>
                <a:avLst/>
                <a:gdLst>
                  <a:gd name="T0" fmla="*/ 317 w 318"/>
                  <a:gd name="T1" fmla="*/ 0 h 107"/>
                  <a:gd name="T2" fmla="*/ 111 w 318"/>
                  <a:gd name="T3" fmla="*/ 0 h 107"/>
                  <a:gd name="T4" fmla="*/ 0 w 318"/>
                  <a:gd name="T5" fmla="*/ 106 h 107"/>
                  <a:gd name="T6" fmla="*/ 317 w 318"/>
                  <a:gd name="T7" fmla="*/ 106 h 107"/>
                  <a:gd name="T8" fmla="*/ 317 w 318"/>
                  <a:gd name="T9" fmla="*/ 0 h 107"/>
                </a:gdLst>
                <a:ahLst/>
                <a:cxnLst>
                  <a:cxn ang="0">
                    <a:pos x="T0" y="T1"/>
                  </a:cxn>
                  <a:cxn ang="0">
                    <a:pos x="T2" y="T3"/>
                  </a:cxn>
                  <a:cxn ang="0">
                    <a:pos x="T4" y="T5"/>
                  </a:cxn>
                  <a:cxn ang="0">
                    <a:pos x="T6" y="T7"/>
                  </a:cxn>
                  <a:cxn ang="0">
                    <a:pos x="T8" y="T9"/>
                  </a:cxn>
                </a:cxnLst>
                <a:rect l="0" t="0" r="r" b="b"/>
                <a:pathLst>
                  <a:path w="318" h="107">
                    <a:moveTo>
                      <a:pt x="317" y="0"/>
                    </a:moveTo>
                    <a:lnTo>
                      <a:pt x="111" y="0"/>
                    </a:lnTo>
                    <a:lnTo>
                      <a:pt x="0" y="106"/>
                    </a:lnTo>
                    <a:lnTo>
                      <a:pt x="317" y="106"/>
                    </a:lnTo>
                    <a:lnTo>
                      <a:pt x="3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solidFill>
                    <a:srgbClr val="000000"/>
                  </a:solidFill>
                  <a:latin typeface="Times New Roman"/>
                </a:endParaRPr>
              </a:p>
            </p:txBody>
          </p:sp>
        </p:grpSp>
      </p:grpSp>
      <p:sp>
        <p:nvSpPr>
          <p:cNvPr id="1062" name="Rectangle 38"/>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63" name="Rectangle 39"/>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64" name="Rectangle 40"/>
          <p:cNvSpPr>
            <a:spLocks noGrp="1" noChangeArrowheads="1"/>
          </p:cNvSpPr>
          <p:nvPr>
            <p:ph type="dt" sz="half" idx="2"/>
          </p:nvPr>
        </p:nvSpPr>
        <p:spPr bwMode="auto">
          <a:xfrm>
            <a:off x="6858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050"/>
            </a:lvl1pPr>
          </a:lstStyle>
          <a:p>
            <a:endParaRPr lang="en-US" altLang="en-US">
              <a:solidFill>
                <a:srgbClr val="000000"/>
              </a:solidFill>
              <a:latin typeface="Times New Roman"/>
            </a:endParaRPr>
          </a:p>
        </p:txBody>
      </p:sp>
      <p:sp>
        <p:nvSpPr>
          <p:cNvPr id="1065" name="Rectangle 41"/>
          <p:cNvSpPr>
            <a:spLocks noGrp="1" noChangeArrowheads="1"/>
          </p:cNvSpPr>
          <p:nvPr>
            <p:ph type="ftr" sz="quarter" idx="3"/>
          </p:nvPr>
        </p:nvSpPr>
        <p:spPr bwMode="auto">
          <a:xfrm>
            <a:off x="3124200" y="6018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050"/>
            </a:lvl1pPr>
          </a:lstStyle>
          <a:p>
            <a:endParaRPr lang="en-US" altLang="en-US">
              <a:solidFill>
                <a:srgbClr val="000000"/>
              </a:solidFill>
              <a:latin typeface="Times New Roman"/>
            </a:endParaRPr>
          </a:p>
        </p:txBody>
      </p:sp>
      <p:sp>
        <p:nvSpPr>
          <p:cNvPr id="1066" name="Rectangle 42"/>
          <p:cNvSpPr>
            <a:spLocks noGrp="1" noChangeArrowheads="1"/>
          </p:cNvSpPr>
          <p:nvPr>
            <p:ph type="sldNum" sz="quarter" idx="4"/>
          </p:nvPr>
        </p:nvSpPr>
        <p:spPr bwMode="auto">
          <a:xfrm>
            <a:off x="6553200" y="6018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050"/>
            </a:lvl1pPr>
          </a:lstStyle>
          <a:p>
            <a:fld id="{995458DC-589F-4BCF-936A-79133FF9F4DE}" type="slidenum">
              <a:rPr lang="en-US" altLang="en-US" smtClean="0">
                <a:solidFill>
                  <a:srgbClr val="000000"/>
                </a:solidFill>
                <a:latin typeface="Times New Roman"/>
              </a:rPr>
              <a:pPr/>
              <a:t>‹#›</a:t>
            </a:fld>
            <a:endParaRPr lang="en-US" altLang="en-US">
              <a:solidFill>
                <a:srgbClr val="000000"/>
              </a:solidFill>
              <a:latin typeface="Times New Roman"/>
            </a:endParaRPr>
          </a:p>
        </p:txBody>
      </p:sp>
    </p:spTree>
    <p:extLst>
      <p:ext uri="{BB962C8B-B14F-4D97-AF65-F5344CB8AC3E}">
        <p14:creationId xmlns:p14="http://schemas.microsoft.com/office/powerpoint/2010/main" val="428542790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anose="02020603050405020304" pitchFamily="18" charset="0"/>
        </a:defRPr>
      </a:lvl2pPr>
      <a:lvl3pPr algn="ctr" rtl="0" eaLnBrk="0" fontAlgn="base" hangingPunct="0">
        <a:spcBef>
          <a:spcPct val="0"/>
        </a:spcBef>
        <a:spcAft>
          <a:spcPct val="0"/>
        </a:spcAft>
        <a:defRPr sz="3300">
          <a:solidFill>
            <a:schemeClr val="tx2"/>
          </a:solidFill>
          <a:latin typeface="Times New Roman" panose="02020603050405020304" pitchFamily="18" charset="0"/>
        </a:defRPr>
      </a:lvl3pPr>
      <a:lvl4pPr algn="ctr" rtl="0" eaLnBrk="0" fontAlgn="base" hangingPunct="0">
        <a:spcBef>
          <a:spcPct val="0"/>
        </a:spcBef>
        <a:spcAft>
          <a:spcPct val="0"/>
        </a:spcAft>
        <a:defRPr sz="3300">
          <a:solidFill>
            <a:schemeClr val="tx2"/>
          </a:solidFill>
          <a:latin typeface="Times New Roman" panose="02020603050405020304" pitchFamily="18" charset="0"/>
        </a:defRPr>
      </a:lvl4pPr>
      <a:lvl5pPr algn="ctr" rtl="0" eaLnBrk="0" fontAlgn="base" hangingPunct="0">
        <a:spcBef>
          <a:spcPct val="0"/>
        </a:spcBef>
        <a:spcAft>
          <a:spcPct val="0"/>
        </a:spcAft>
        <a:defRPr sz="3300">
          <a:solidFill>
            <a:schemeClr val="tx2"/>
          </a:solidFill>
          <a:latin typeface="Times New Roman" panose="02020603050405020304" pitchFamily="18" charset="0"/>
        </a:defRPr>
      </a:lvl5pPr>
      <a:lvl6pPr marL="342900" algn="ctr" rtl="0" eaLnBrk="0" fontAlgn="base" hangingPunct="0">
        <a:spcBef>
          <a:spcPct val="0"/>
        </a:spcBef>
        <a:spcAft>
          <a:spcPct val="0"/>
        </a:spcAft>
        <a:defRPr sz="3300">
          <a:solidFill>
            <a:schemeClr val="tx2"/>
          </a:solidFill>
          <a:latin typeface="Times New Roman" panose="02020603050405020304" pitchFamily="18" charset="0"/>
        </a:defRPr>
      </a:lvl6pPr>
      <a:lvl7pPr marL="685800" algn="ctr" rtl="0" eaLnBrk="0" fontAlgn="base" hangingPunct="0">
        <a:spcBef>
          <a:spcPct val="0"/>
        </a:spcBef>
        <a:spcAft>
          <a:spcPct val="0"/>
        </a:spcAft>
        <a:defRPr sz="3300">
          <a:solidFill>
            <a:schemeClr val="tx2"/>
          </a:solidFill>
          <a:latin typeface="Times New Roman" panose="02020603050405020304" pitchFamily="18" charset="0"/>
        </a:defRPr>
      </a:lvl7pPr>
      <a:lvl8pPr marL="1028700" algn="ctr" rtl="0" eaLnBrk="0" fontAlgn="base" hangingPunct="0">
        <a:spcBef>
          <a:spcPct val="0"/>
        </a:spcBef>
        <a:spcAft>
          <a:spcPct val="0"/>
        </a:spcAft>
        <a:defRPr sz="3300">
          <a:solidFill>
            <a:schemeClr val="tx2"/>
          </a:solidFill>
          <a:latin typeface="Times New Roman" panose="02020603050405020304" pitchFamily="18" charset="0"/>
        </a:defRPr>
      </a:lvl8pPr>
      <a:lvl9pPr marL="1371600" algn="ctr" rtl="0" eaLnBrk="0" fontAlgn="base" hangingPunct="0">
        <a:spcBef>
          <a:spcPct val="0"/>
        </a:spcBef>
        <a:spcAft>
          <a:spcPct val="0"/>
        </a:spcAft>
        <a:defRPr sz="3300">
          <a:solidFill>
            <a:schemeClr val="tx2"/>
          </a:solidFill>
          <a:latin typeface="Times New Roman" panose="02020603050405020304" pitchFamily="18" charset="0"/>
        </a:defRPr>
      </a:lvl9pPr>
    </p:titleStyle>
    <p:bodyStyle>
      <a:lvl1pPr marL="257175" indent="-257175" algn="l" rtl="0" eaLnBrk="0" fontAlgn="base" hangingPunct="0">
        <a:spcBef>
          <a:spcPct val="20000"/>
        </a:spcBef>
        <a:spcAft>
          <a:spcPct val="0"/>
        </a:spcAft>
        <a:buClr>
          <a:schemeClr val="accent1"/>
        </a:buClr>
        <a:buSzPct val="75000"/>
        <a:buFont typeface="Monotype Sorts" pitchFamily="2" charset="2"/>
        <a:buChar char="u"/>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accent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lr>
          <a:schemeClr val="accent1"/>
        </a:buClr>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lr>
          <a:schemeClr val="accent1"/>
        </a:buClr>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a:solidFill>
                <a:prstClr val="white"/>
              </a:solidFill>
            </a:endParaRPr>
          </a:p>
        </p:txBody>
      </p:sp>
      <p:sp>
        <p:nvSpPr>
          <p:cNvPr id="2" name="Title Placeholder 1"/>
          <p:cNvSpPr>
            <a:spLocks noGrp="1"/>
          </p:cNvSpPr>
          <p:nvPr>
            <p:ph type="title"/>
          </p:nvPr>
        </p:nvSpPr>
        <p:spPr>
          <a:xfrm>
            <a:off x="800100" y="99221"/>
            <a:ext cx="75438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43000" y="1828800"/>
            <a:ext cx="6858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800850" y="6481761"/>
            <a:ext cx="800100" cy="239715"/>
          </a:xfrm>
          <a:prstGeom prst="rect">
            <a:avLst/>
          </a:prstGeom>
        </p:spPr>
        <p:txBody>
          <a:bodyPr vert="horz" lIns="91440" tIns="45720" rIns="91440" bIns="45720" rtlCol="0" anchor="ctr"/>
          <a:lstStyle>
            <a:lvl1pPr algn="r">
              <a:defRPr sz="675">
                <a:solidFill>
                  <a:schemeClr val="tx1"/>
                </a:solidFill>
              </a:defRPr>
            </a:lvl1pPr>
          </a:lstStyle>
          <a:p>
            <a:pPr eaLnBrk="1" fontAlgn="auto" hangingPunct="1">
              <a:spcBef>
                <a:spcPts val="0"/>
              </a:spcBef>
              <a:spcAft>
                <a:spcPts val="0"/>
              </a:spcAft>
            </a:pPr>
            <a:fld id="{37CC0096-1860-4642-9CD2-0079EA5E7CD1}" type="datetimeFigureOut">
              <a:rPr lang="en-US" smtClean="0">
                <a:solidFill>
                  <a:prstClr val="black"/>
                </a:solidFill>
                <a:latin typeface="Franklin Gothic Medium"/>
              </a:rPr>
              <a:pPr eaLnBrk="1" fontAlgn="auto" hangingPunct="1">
                <a:spcBef>
                  <a:spcPts val="0"/>
                </a:spcBef>
                <a:spcAft>
                  <a:spcPts val="0"/>
                </a:spcAft>
              </a:pPr>
              <a:t>9/5/2017</a:t>
            </a:fld>
            <a:endParaRPr lang="en-US">
              <a:solidFill>
                <a:prstClr val="black"/>
              </a:solidFill>
              <a:latin typeface="Franklin Gothic Medium"/>
            </a:endParaRPr>
          </a:p>
        </p:txBody>
      </p:sp>
      <p:sp>
        <p:nvSpPr>
          <p:cNvPr id="5" name="Footer Placeholder 4"/>
          <p:cNvSpPr>
            <a:spLocks noGrp="1"/>
          </p:cNvSpPr>
          <p:nvPr>
            <p:ph type="ftr" sz="quarter" idx="3"/>
          </p:nvPr>
        </p:nvSpPr>
        <p:spPr>
          <a:xfrm>
            <a:off x="800100" y="6481761"/>
            <a:ext cx="5886450" cy="239715"/>
          </a:xfrm>
          <a:prstGeom prst="rect">
            <a:avLst/>
          </a:prstGeom>
        </p:spPr>
        <p:txBody>
          <a:bodyPr vert="horz" lIns="91440" tIns="45720" rIns="91440" bIns="45720" rtlCol="0" anchor="ctr"/>
          <a:lstStyle>
            <a:lvl1pPr algn="l">
              <a:defRPr sz="675">
                <a:solidFill>
                  <a:schemeClr val="tx1"/>
                </a:solidFill>
              </a:defRPr>
            </a:lvl1pPr>
          </a:lstStyle>
          <a:p>
            <a:pPr eaLnBrk="1" fontAlgn="auto" hangingPunct="1">
              <a:spcBef>
                <a:spcPts val="0"/>
              </a:spcBef>
              <a:spcAft>
                <a:spcPts val="0"/>
              </a:spcAft>
            </a:pPr>
            <a:endParaRPr lang="en-US">
              <a:solidFill>
                <a:prstClr val="black"/>
              </a:solidFill>
              <a:latin typeface="Franklin Gothic Medium"/>
            </a:endParaRPr>
          </a:p>
        </p:txBody>
      </p:sp>
      <p:sp>
        <p:nvSpPr>
          <p:cNvPr id="6" name="Slide Number Placeholder 5"/>
          <p:cNvSpPr>
            <a:spLocks noGrp="1"/>
          </p:cNvSpPr>
          <p:nvPr>
            <p:ph type="sldNum" sz="quarter" idx="4"/>
          </p:nvPr>
        </p:nvSpPr>
        <p:spPr>
          <a:xfrm>
            <a:off x="7715250" y="6481761"/>
            <a:ext cx="628650" cy="239715"/>
          </a:xfrm>
          <a:prstGeom prst="rect">
            <a:avLst/>
          </a:prstGeom>
        </p:spPr>
        <p:txBody>
          <a:bodyPr vert="horz" lIns="91440" tIns="45720" rIns="91440" bIns="45720" rtlCol="0" anchor="ctr"/>
          <a:lstStyle>
            <a:lvl1pPr algn="r">
              <a:defRPr sz="675">
                <a:solidFill>
                  <a:schemeClr val="tx1"/>
                </a:solidFill>
              </a:defRPr>
            </a:lvl1pPr>
          </a:lstStyle>
          <a:p>
            <a:pPr eaLnBrk="1" fontAlgn="auto" hangingPunct="1">
              <a:spcBef>
                <a:spcPts val="0"/>
              </a:spcBef>
              <a:spcAft>
                <a:spcPts val="0"/>
              </a:spcAft>
            </a:pPr>
            <a:fld id="{E31375A4-56A4-47D6-9801-1991572033F7}" type="slidenum">
              <a:rPr lang="en-US" smtClean="0">
                <a:solidFill>
                  <a:prstClr val="black"/>
                </a:solidFill>
                <a:latin typeface="Franklin Gothic Medium"/>
              </a:rPr>
              <a:pPr eaLnBrk="1" fontAlgn="auto" hangingPunct="1">
                <a:spcBef>
                  <a:spcPts val="0"/>
                </a:spcBef>
                <a:spcAft>
                  <a:spcPts val="0"/>
                </a:spcAft>
              </a:pPr>
              <a:t>‹#›</a:t>
            </a:fld>
            <a:endParaRPr lang="en-US">
              <a:solidFill>
                <a:prstClr val="black"/>
              </a:solidFill>
              <a:latin typeface="Franklin Gothic Medium"/>
            </a:endParaRPr>
          </a:p>
        </p:txBody>
      </p:sp>
    </p:spTree>
    <p:extLst>
      <p:ext uri="{BB962C8B-B14F-4D97-AF65-F5344CB8AC3E}">
        <p14:creationId xmlns:p14="http://schemas.microsoft.com/office/powerpoint/2010/main" val="126280246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3.xml"/></Relationships>
</file>

<file path=ppt/slides/_rels/slide10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57.xml"/><Relationship Id="rId7" Type="http://schemas.openxmlformats.org/officeDocument/2006/relationships/image" Target="../media/image9.wmf"/><Relationship Id="rId2" Type="http://schemas.openxmlformats.org/officeDocument/2006/relationships/slideLayout" Target="../slideLayouts/slideLayout147.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2.wmf"/><Relationship Id="rId4" Type="http://schemas.openxmlformats.org/officeDocument/2006/relationships/image" Target="../media/image26.emf"/></Relationships>
</file>

<file path=ppt/slides/_rels/slide10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8.xml"/><Relationship Id="rId1" Type="http://schemas.openxmlformats.org/officeDocument/2006/relationships/slideLayout" Target="../slideLayouts/slideLayout147.xml"/><Relationship Id="rId4" Type="http://schemas.openxmlformats.org/officeDocument/2006/relationships/image" Target="../media/image29.jpeg"/></Relationships>
</file>

<file path=ppt/slides/_rels/slide10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9.xml"/><Relationship Id="rId1" Type="http://schemas.openxmlformats.org/officeDocument/2006/relationships/slideLayout" Target="../slideLayouts/slideLayout14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vmlDrawing" Target="../drawings/vmlDrawing9.vml"/><Relationship Id="rId1" Type="http://schemas.openxmlformats.org/officeDocument/2006/relationships/themeOverride" Target="../theme/themeOverride8.xml"/><Relationship Id="rId5" Type="http://schemas.openxmlformats.org/officeDocument/2006/relationships/image" Target="../media/image31.wmf"/><Relationship Id="rId4" Type="http://schemas.openxmlformats.org/officeDocument/2006/relationships/oleObject" Target="../embeddings/oleObject16.bin"/></Relationships>
</file>

<file path=ppt/slides/_rels/slide114.xml.rels><?xml version="1.0" encoding="UTF-8" standalone="yes"?>
<Relationships xmlns="http://schemas.openxmlformats.org/package/2006/relationships"><Relationship Id="rId2" Type="http://schemas.openxmlformats.org/officeDocument/2006/relationships/hyperlink" Target="http://www.autismspeaks.org/adult-tool-kit" TargetMode="External"/><Relationship Id="rId1" Type="http://schemas.openxmlformats.org/officeDocument/2006/relationships/slideLayout" Target="../slideLayouts/slideLayout11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2" Type="http://schemas.openxmlformats.org/officeDocument/2006/relationships/hyperlink" Target="http://firstwords.fsu.edu/"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7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14.xml"/><Relationship Id="rId7" Type="http://schemas.openxmlformats.org/officeDocument/2006/relationships/oleObject" Target="../embeddings/oleObject3.bin"/><Relationship Id="rId2" Type="http://schemas.openxmlformats.org/officeDocument/2006/relationships/slideLayout" Target="../slideLayouts/slideLayout41.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12.wmf"/><Relationship Id="rId9"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vmlDrawing" Target="../drawings/vmlDrawing4.vml"/><Relationship Id="rId1" Type="http://schemas.openxmlformats.org/officeDocument/2006/relationships/themeOverride" Target="../theme/themeOverride7.x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84.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4.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1.bin"/><Relationship Id="rId4" Type="http://schemas.openxmlformats.org/officeDocument/2006/relationships/image" Target="../media/image16.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94.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18.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70.xml.rels><?xml version="1.0" encoding="UTF-8" standalone="yes"?>
<Relationships xmlns="http://schemas.openxmlformats.org/package/2006/relationships"><Relationship Id="rId3" Type="http://schemas.openxmlformats.org/officeDocument/2006/relationships/hyperlink" Target="http://www.firstwords.org/" TargetMode="External"/><Relationship Id="rId2" Type="http://schemas.openxmlformats.org/officeDocument/2006/relationships/hyperlink" Target="http://firstwords.fsu.edu/" TargetMode="Externa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9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2.xml"/><Relationship Id="rId1" Type="http://schemas.openxmlformats.org/officeDocument/2006/relationships/slideLayout" Target="../slideLayouts/slideLayout148.xml"/><Relationship Id="rId5" Type="http://schemas.openxmlformats.org/officeDocument/2006/relationships/image" Target="../media/image25.png"/><Relationship Id="rId4" Type="http://schemas.openxmlformats.org/officeDocument/2006/relationships/image" Target="../media/image24.w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24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800" b="1">
                <a:solidFill>
                  <a:srgbClr val="242852"/>
                </a:solidFill>
                <a:latin typeface="Times New Roman" panose="02020603050405020304" pitchFamily="18" charset="0"/>
              </a:rPr>
              <a:t>               </a:t>
            </a:r>
          </a:p>
        </p:txBody>
      </p:sp>
      <p:pic>
        <p:nvPicPr>
          <p:cNvPr id="1638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267200"/>
            <a:ext cx="13716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Freeform 4"/>
          <p:cNvSpPr>
            <a:spLocks/>
          </p:cNvSpPr>
          <p:nvPr/>
        </p:nvSpPr>
        <p:spPr bwMode="auto">
          <a:xfrm>
            <a:off x="381000" y="3105150"/>
            <a:ext cx="2363788" cy="3811588"/>
          </a:xfrm>
          <a:custGeom>
            <a:avLst/>
            <a:gdLst>
              <a:gd name="T0" fmla="*/ 2147483646 w 1489"/>
              <a:gd name="T1" fmla="*/ 2147483646 h 2401"/>
              <a:gd name="T2" fmla="*/ 2147483646 w 1489"/>
              <a:gd name="T3" fmla="*/ 2147483646 h 2401"/>
              <a:gd name="T4" fmla="*/ 2147483646 w 1489"/>
              <a:gd name="T5" fmla="*/ 2147483646 h 2401"/>
              <a:gd name="T6" fmla="*/ 2147483646 w 1489"/>
              <a:gd name="T7" fmla="*/ 2147483646 h 2401"/>
              <a:gd name="T8" fmla="*/ 2147483646 w 1489"/>
              <a:gd name="T9" fmla="*/ 2147483646 h 2401"/>
              <a:gd name="T10" fmla="*/ 2147483646 w 1489"/>
              <a:gd name="T11" fmla="*/ 2147483646 h 2401"/>
              <a:gd name="T12" fmla="*/ 2147483646 w 1489"/>
              <a:gd name="T13" fmla="*/ 2147483646 h 2401"/>
              <a:gd name="T14" fmla="*/ 2147483646 w 1489"/>
              <a:gd name="T15" fmla="*/ 2147483646 h 2401"/>
              <a:gd name="T16" fmla="*/ 2147483646 w 1489"/>
              <a:gd name="T17" fmla="*/ 2147483646 h 2401"/>
              <a:gd name="T18" fmla="*/ 2147483646 w 1489"/>
              <a:gd name="T19" fmla="*/ 2147483646 h 2401"/>
              <a:gd name="T20" fmla="*/ 2147483646 w 1489"/>
              <a:gd name="T21" fmla="*/ 2147483646 h 2401"/>
              <a:gd name="T22" fmla="*/ 2147483646 w 1489"/>
              <a:gd name="T23" fmla="*/ 2147483646 h 2401"/>
              <a:gd name="T24" fmla="*/ 2147483646 w 1489"/>
              <a:gd name="T25" fmla="*/ 2147483646 h 2401"/>
              <a:gd name="T26" fmla="*/ 2147483646 w 1489"/>
              <a:gd name="T27" fmla="*/ 2147483646 h 2401"/>
              <a:gd name="T28" fmla="*/ 2147483646 w 1489"/>
              <a:gd name="T29" fmla="*/ 2147483646 h 2401"/>
              <a:gd name="T30" fmla="*/ 2147483646 w 1489"/>
              <a:gd name="T31" fmla="*/ 2147483646 h 2401"/>
              <a:gd name="T32" fmla="*/ 2147483646 w 1489"/>
              <a:gd name="T33" fmla="*/ 2147483646 h 2401"/>
              <a:gd name="T34" fmla="*/ 2147483646 w 1489"/>
              <a:gd name="T35" fmla="*/ 2147483646 h 2401"/>
              <a:gd name="T36" fmla="*/ 2147483646 w 1489"/>
              <a:gd name="T37" fmla="*/ 2147483646 h 2401"/>
              <a:gd name="T38" fmla="*/ 2147483646 w 1489"/>
              <a:gd name="T39" fmla="*/ 2147483646 h 2401"/>
              <a:gd name="T40" fmla="*/ 2147483646 w 1489"/>
              <a:gd name="T41" fmla="*/ 2147483646 h 2401"/>
              <a:gd name="T42" fmla="*/ 2147483646 w 1489"/>
              <a:gd name="T43" fmla="*/ 2147483646 h 2401"/>
              <a:gd name="T44" fmla="*/ 2147483646 w 1489"/>
              <a:gd name="T45" fmla="*/ 2147483646 h 2401"/>
              <a:gd name="T46" fmla="*/ 2147483646 w 1489"/>
              <a:gd name="T47" fmla="*/ 2147483646 h 2401"/>
              <a:gd name="T48" fmla="*/ 2147483646 w 1489"/>
              <a:gd name="T49" fmla="*/ 2147483646 h 2401"/>
              <a:gd name="T50" fmla="*/ 2147483646 w 1489"/>
              <a:gd name="T51" fmla="*/ 2147483646 h 2401"/>
              <a:gd name="T52" fmla="*/ 2147483646 w 1489"/>
              <a:gd name="T53" fmla="*/ 2147483646 h 2401"/>
              <a:gd name="T54" fmla="*/ 2147483646 w 1489"/>
              <a:gd name="T55" fmla="*/ 2147483646 h 2401"/>
              <a:gd name="T56" fmla="*/ 2147483646 w 1489"/>
              <a:gd name="T57" fmla="*/ 2147483646 h 2401"/>
              <a:gd name="T58" fmla="*/ 2147483646 w 1489"/>
              <a:gd name="T59" fmla="*/ 2147483646 h 2401"/>
              <a:gd name="T60" fmla="*/ 2147483646 w 1489"/>
              <a:gd name="T61" fmla="*/ 2147483646 h 2401"/>
              <a:gd name="T62" fmla="*/ 2147483646 w 1489"/>
              <a:gd name="T63" fmla="*/ 2147483646 h 2401"/>
              <a:gd name="T64" fmla="*/ 2147483646 w 1489"/>
              <a:gd name="T65" fmla="*/ 2147483646 h 2401"/>
              <a:gd name="T66" fmla="*/ 2147483646 w 1489"/>
              <a:gd name="T67" fmla="*/ 2147483646 h 2401"/>
              <a:gd name="T68" fmla="*/ 2147483646 w 1489"/>
              <a:gd name="T69" fmla="*/ 2147483646 h 2401"/>
              <a:gd name="T70" fmla="*/ 2147483646 w 1489"/>
              <a:gd name="T71" fmla="*/ 2147483646 h 2401"/>
              <a:gd name="T72" fmla="*/ 2147483646 w 1489"/>
              <a:gd name="T73" fmla="*/ 2147483646 h 2401"/>
              <a:gd name="T74" fmla="*/ 2147483646 w 1489"/>
              <a:gd name="T75" fmla="*/ 2147483646 h 2401"/>
              <a:gd name="T76" fmla="*/ 2147483646 w 1489"/>
              <a:gd name="T77" fmla="*/ 2147483646 h 2401"/>
              <a:gd name="T78" fmla="*/ 2147483646 w 1489"/>
              <a:gd name="T79" fmla="*/ 2147483646 h 2401"/>
              <a:gd name="T80" fmla="*/ 2147483646 w 1489"/>
              <a:gd name="T81" fmla="*/ 2147483646 h 2401"/>
              <a:gd name="T82" fmla="*/ 2147483646 w 1489"/>
              <a:gd name="T83" fmla="*/ 2147483646 h 2401"/>
              <a:gd name="T84" fmla="*/ 2147483646 w 1489"/>
              <a:gd name="T85" fmla="*/ 2147483646 h 2401"/>
              <a:gd name="T86" fmla="*/ 2147483646 w 1489"/>
              <a:gd name="T87" fmla="*/ 2147483646 h 2401"/>
              <a:gd name="T88" fmla="*/ 2147483646 w 1489"/>
              <a:gd name="T89" fmla="*/ 2147483646 h 2401"/>
              <a:gd name="T90" fmla="*/ 2147483646 w 1489"/>
              <a:gd name="T91" fmla="*/ 2147483646 h 2401"/>
              <a:gd name="T92" fmla="*/ 2147483646 w 1489"/>
              <a:gd name="T93" fmla="*/ 2147483646 h 2401"/>
              <a:gd name="T94" fmla="*/ 2147483646 w 1489"/>
              <a:gd name="T95" fmla="*/ 2147483646 h 2401"/>
              <a:gd name="T96" fmla="*/ 2147483646 w 1489"/>
              <a:gd name="T97" fmla="*/ 2147483646 h 2401"/>
              <a:gd name="T98" fmla="*/ 2147483646 w 1489"/>
              <a:gd name="T99" fmla="*/ 2147483646 h 2401"/>
              <a:gd name="T100" fmla="*/ 2147483646 w 1489"/>
              <a:gd name="T101" fmla="*/ 2147483646 h 2401"/>
              <a:gd name="T102" fmla="*/ 2147483646 w 1489"/>
              <a:gd name="T103" fmla="*/ 2147483646 h 2401"/>
              <a:gd name="T104" fmla="*/ 2147483646 w 1489"/>
              <a:gd name="T105" fmla="*/ 2147483646 h 2401"/>
              <a:gd name="T106" fmla="*/ 0 w 1489"/>
              <a:gd name="T107" fmla="*/ 2147483646 h 2401"/>
              <a:gd name="T108" fmla="*/ 2147483646 w 1489"/>
              <a:gd name="T109" fmla="*/ 2147483646 h 2401"/>
              <a:gd name="T110" fmla="*/ 2147483646 w 1489"/>
              <a:gd name="T111" fmla="*/ 2147483646 h 2401"/>
              <a:gd name="T112" fmla="*/ 2147483646 w 1489"/>
              <a:gd name="T113" fmla="*/ 2147483646 h 2401"/>
              <a:gd name="T114" fmla="*/ 2147483646 w 1489"/>
              <a:gd name="T115" fmla="*/ 2147483646 h 2401"/>
              <a:gd name="T116" fmla="*/ 2147483646 w 1489"/>
              <a:gd name="T117" fmla="*/ 2147483646 h 2401"/>
              <a:gd name="T118" fmla="*/ 2147483646 w 1489"/>
              <a:gd name="T119" fmla="*/ 2147483646 h 2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89"/>
              <a:gd name="T181" fmla="*/ 0 h 2401"/>
              <a:gd name="T182" fmla="*/ 1489 w 1489"/>
              <a:gd name="T183" fmla="*/ 2401 h 2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89" h="2401">
                <a:moveTo>
                  <a:pt x="168" y="1473"/>
                </a:moveTo>
                <a:lnTo>
                  <a:pt x="180" y="1502"/>
                </a:lnTo>
                <a:lnTo>
                  <a:pt x="196" y="1530"/>
                </a:lnTo>
                <a:lnTo>
                  <a:pt x="214" y="1551"/>
                </a:lnTo>
                <a:lnTo>
                  <a:pt x="237" y="1573"/>
                </a:lnTo>
                <a:lnTo>
                  <a:pt x="242" y="1575"/>
                </a:lnTo>
                <a:lnTo>
                  <a:pt x="235" y="1597"/>
                </a:lnTo>
                <a:lnTo>
                  <a:pt x="235" y="1622"/>
                </a:lnTo>
                <a:lnTo>
                  <a:pt x="237" y="1650"/>
                </a:lnTo>
                <a:lnTo>
                  <a:pt x="242" y="1675"/>
                </a:lnTo>
                <a:lnTo>
                  <a:pt x="246" y="1685"/>
                </a:lnTo>
                <a:lnTo>
                  <a:pt x="256" y="1693"/>
                </a:lnTo>
                <a:lnTo>
                  <a:pt x="265" y="1697"/>
                </a:lnTo>
                <a:lnTo>
                  <a:pt x="271" y="1699"/>
                </a:lnTo>
                <a:lnTo>
                  <a:pt x="292" y="1709"/>
                </a:lnTo>
                <a:lnTo>
                  <a:pt x="310" y="1724"/>
                </a:lnTo>
                <a:lnTo>
                  <a:pt x="329" y="1744"/>
                </a:lnTo>
                <a:lnTo>
                  <a:pt x="319" y="1774"/>
                </a:lnTo>
                <a:lnTo>
                  <a:pt x="313" y="1807"/>
                </a:lnTo>
                <a:lnTo>
                  <a:pt x="310" y="1839"/>
                </a:lnTo>
                <a:lnTo>
                  <a:pt x="315" y="1873"/>
                </a:lnTo>
                <a:lnTo>
                  <a:pt x="321" y="1905"/>
                </a:lnTo>
                <a:lnTo>
                  <a:pt x="333" y="1935"/>
                </a:lnTo>
                <a:lnTo>
                  <a:pt x="346" y="1960"/>
                </a:lnTo>
                <a:lnTo>
                  <a:pt x="365" y="1982"/>
                </a:lnTo>
                <a:lnTo>
                  <a:pt x="386" y="2000"/>
                </a:lnTo>
                <a:lnTo>
                  <a:pt x="409" y="2013"/>
                </a:lnTo>
                <a:lnTo>
                  <a:pt x="434" y="2019"/>
                </a:lnTo>
                <a:lnTo>
                  <a:pt x="452" y="2019"/>
                </a:lnTo>
                <a:lnTo>
                  <a:pt x="601" y="2006"/>
                </a:lnTo>
                <a:lnTo>
                  <a:pt x="612" y="2003"/>
                </a:lnTo>
                <a:lnTo>
                  <a:pt x="630" y="2009"/>
                </a:lnTo>
                <a:lnTo>
                  <a:pt x="647" y="2019"/>
                </a:lnTo>
                <a:lnTo>
                  <a:pt x="658" y="2031"/>
                </a:lnTo>
                <a:lnTo>
                  <a:pt x="666" y="2053"/>
                </a:lnTo>
                <a:lnTo>
                  <a:pt x="692" y="2124"/>
                </a:lnTo>
                <a:lnTo>
                  <a:pt x="720" y="2192"/>
                </a:lnTo>
                <a:lnTo>
                  <a:pt x="754" y="2259"/>
                </a:lnTo>
                <a:lnTo>
                  <a:pt x="788" y="2322"/>
                </a:lnTo>
                <a:lnTo>
                  <a:pt x="827" y="2377"/>
                </a:lnTo>
                <a:lnTo>
                  <a:pt x="842" y="2400"/>
                </a:lnTo>
                <a:lnTo>
                  <a:pt x="888" y="2312"/>
                </a:lnTo>
                <a:lnTo>
                  <a:pt x="944" y="2220"/>
                </a:lnTo>
                <a:lnTo>
                  <a:pt x="1003" y="2131"/>
                </a:lnTo>
                <a:lnTo>
                  <a:pt x="1062" y="2047"/>
                </a:lnTo>
                <a:lnTo>
                  <a:pt x="1128" y="1970"/>
                </a:lnTo>
                <a:lnTo>
                  <a:pt x="1195" y="1895"/>
                </a:lnTo>
                <a:lnTo>
                  <a:pt x="1266" y="1823"/>
                </a:lnTo>
                <a:lnTo>
                  <a:pt x="1338" y="1758"/>
                </a:lnTo>
                <a:lnTo>
                  <a:pt x="1411" y="1697"/>
                </a:lnTo>
                <a:lnTo>
                  <a:pt x="1488" y="1644"/>
                </a:lnTo>
                <a:lnTo>
                  <a:pt x="1482" y="1638"/>
                </a:lnTo>
                <a:lnTo>
                  <a:pt x="1459" y="1604"/>
                </a:lnTo>
                <a:lnTo>
                  <a:pt x="1442" y="1567"/>
                </a:lnTo>
                <a:lnTo>
                  <a:pt x="1428" y="1526"/>
                </a:lnTo>
                <a:lnTo>
                  <a:pt x="1417" y="1483"/>
                </a:lnTo>
                <a:lnTo>
                  <a:pt x="1411" y="1453"/>
                </a:lnTo>
                <a:lnTo>
                  <a:pt x="1392" y="1440"/>
                </a:lnTo>
                <a:lnTo>
                  <a:pt x="1366" y="1414"/>
                </a:lnTo>
                <a:lnTo>
                  <a:pt x="1343" y="1387"/>
                </a:lnTo>
                <a:lnTo>
                  <a:pt x="1327" y="1414"/>
                </a:lnTo>
                <a:lnTo>
                  <a:pt x="1311" y="1433"/>
                </a:lnTo>
                <a:lnTo>
                  <a:pt x="1293" y="1446"/>
                </a:lnTo>
                <a:lnTo>
                  <a:pt x="1270" y="1453"/>
                </a:lnTo>
                <a:lnTo>
                  <a:pt x="1250" y="1453"/>
                </a:lnTo>
                <a:lnTo>
                  <a:pt x="1227" y="1446"/>
                </a:lnTo>
                <a:lnTo>
                  <a:pt x="1208" y="1430"/>
                </a:lnTo>
                <a:lnTo>
                  <a:pt x="1193" y="1414"/>
                </a:lnTo>
                <a:lnTo>
                  <a:pt x="1181" y="1390"/>
                </a:lnTo>
                <a:lnTo>
                  <a:pt x="1172" y="1362"/>
                </a:lnTo>
                <a:lnTo>
                  <a:pt x="1170" y="1341"/>
                </a:lnTo>
                <a:lnTo>
                  <a:pt x="1162" y="1319"/>
                </a:lnTo>
                <a:lnTo>
                  <a:pt x="1151" y="1300"/>
                </a:lnTo>
                <a:lnTo>
                  <a:pt x="1135" y="1288"/>
                </a:lnTo>
                <a:lnTo>
                  <a:pt x="1120" y="1284"/>
                </a:lnTo>
                <a:lnTo>
                  <a:pt x="1101" y="1284"/>
                </a:lnTo>
                <a:lnTo>
                  <a:pt x="1085" y="1292"/>
                </a:lnTo>
                <a:lnTo>
                  <a:pt x="1074" y="1304"/>
                </a:lnTo>
                <a:lnTo>
                  <a:pt x="1069" y="1306"/>
                </a:lnTo>
                <a:lnTo>
                  <a:pt x="1051" y="1319"/>
                </a:lnTo>
                <a:lnTo>
                  <a:pt x="1034" y="1325"/>
                </a:lnTo>
                <a:lnTo>
                  <a:pt x="1017" y="1322"/>
                </a:lnTo>
                <a:lnTo>
                  <a:pt x="998" y="1316"/>
                </a:lnTo>
                <a:lnTo>
                  <a:pt x="984" y="1300"/>
                </a:lnTo>
                <a:lnTo>
                  <a:pt x="963" y="1272"/>
                </a:lnTo>
                <a:lnTo>
                  <a:pt x="946" y="1235"/>
                </a:lnTo>
                <a:lnTo>
                  <a:pt x="921" y="1180"/>
                </a:lnTo>
                <a:lnTo>
                  <a:pt x="900" y="1117"/>
                </a:lnTo>
                <a:lnTo>
                  <a:pt x="882" y="1056"/>
                </a:lnTo>
                <a:lnTo>
                  <a:pt x="861" y="1068"/>
                </a:lnTo>
                <a:lnTo>
                  <a:pt x="815" y="1068"/>
                </a:lnTo>
                <a:lnTo>
                  <a:pt x="797" y="1058"/>
                </a:lnTo>
                <a:lnTo>
                  <a:pt x="785" y="1052"/>
                </a:lnTo>
                <a:lnTo>
                  <a:pt x="775" y="1040"/>
                </a:lnTo>
                <a:lnTo>
                  <a:pt x="765" y="1021"/>
                </a:lnTo>
                <a:lnTo>
                  <a:pt x="763" y="1003"/>
                </a:lnTo>
                <a:lnTo>
                  <a:pt x="765" y="981"/>
                </a:lnTo>
                <a:lnTo>
                  <a:pt x="767" y="962"/>
                </a:lnTo>
                <a:lnTo>
                  <a:pt x="765" y="942"/>
                </a:lnTo>
                <a:lnTo>
                  <a:pt x="758" y="926"/>
                </a:lnTo>
                <a:lnTo>
                  <a:pt x="747" y="910"/>
                </a:lnTo>
                <a:lnTo>
                  <a:pt x="735" y="903"/>
                </a:lnTo>
                <a:lnTo>
                  <a:pt x="712" y="903"/>
                </a:lnTo>
                <a:lnTo>
                  <a:pt x="626" y="926"/>
                </a:lnTo>
                <a:lnTo>
                  <a:pt x="614" y="897"/>
                </a:lnTo>
                <a:lnTo>
                  <a:pt x="605" y="861"/>
                </a:lnTo>
                <a:lnTo>
                  <a:pt x="601" y="820"/>
                </a:lnTo>
                <a:lnTo>
                  <a:pt x="601" y="781"/>
                </a:lnTo>
                <a:lnTo>
                  <a:pt x="603" y="755"/>
                </a:lnTo>
                <a:lnTo>
                  <a:pt x="610" y="736"/>
                </a:lnTo>
                <a:lnTo>
                  <a:pt x="624" y="728"/>
                </a:lnTo>
                <a:lnTo>
                  <a:pt x="635" y="718"/>
                </a:lnTo>
                <a:lnTo>
                  <a:pt x="651" y="718"/>
                </a:lnTo>
                <a:lnTo>
                  <a:pt x="664" y="722"/>
                </a:lnTo>
                <a:lnTo>
                  <a:pt x="678" y="718"/>
                </a:lnTo>
                <a:lnTo>
                  <a:pt x="692" y="712"/>
                </a:lnTo>
                <a:lnTo>
                  <a:pt x="701" y="697"/>
                </a:lnTo>
                <a:lnTo>
                  <a:pt x="708" y="628"/>
                </a:lnTo>
                <a:lnTo>
                  <a:pt x="699" y="551"/>
                </a:lnTo>
                <a:lnTo>
                  <a:pt x="670" y="486"/>
                </a:lnTo>
                <a:lnTo>
                  <a:pt x="645" y="449"/>
                </a:lnTo>
                <a:lnTo>
                  <a:pt x="612" y="443"/>
                </a:lnTo>
                <a:lnTo>
                  <a:pt x="587" y="461"/>
                </a:lnTo>
                <a:lnTo>
                  <a:pt x="571" y="490"/>
                </a:lnTo>
                <a:lnTo>
                  <a:pt x="559" y="502"/>
                </a:lnTo>
                <a:lnTo>
                  <a:pt x="546" y="504"/>
                </a:lnTo>
                <a:lnTo>
                  <a:pt x="532" y="504"/>
                </a:lnTo>
                <a:lnTo>
                  <a:pt x="518" y="498"/>
                </a:lnTo>
                <a:lnTo>
                  <a:pt x="509" y="486"/>
                </a:lnTo>
                <a:lnTo>
                  <a:pt x="500" y="471"/>
                </a:lnTo>
                <a:lnTo>
                  <a:pt x="484" y="431"/>
                </a:lnTo>
                <a:lnTo>
                  <a:pt x="473" y="386"/>
                </a:lnTo>
                <a:lnTo>
                  <a:pt x="465" y="341"/>
                </a:lnTo>
                <a:lnTo>
                  <a:pt x="459" y="282"/>
                </a:lnTo>
                <a:lnTo>
                  <a:pt x="450" y="238"/>
                </a:lnTo>
                <a:lnTo>
                  <a:pt x="434" y="186"/>
                </a:lnTo>
                <a:lnTo>
                  <a:pt x="413" y="142"/>
                </a:lnTo>
                <a:lnTo>
                  <a:pt x="402" y="127"/>
                </a:lnTo>
                <a:lnTo>
                  <a:pt x="388" y="124"/>
                </a:lnTo>
                <a:lnTo>
                  <a:pt x="373" y="124"/>
                </a:lnTo>
                <a:lnTo>
                  <a:pt x="358" y="127"/>
                </a:lnTo>
                <a:lnTo>
                  <a:pt x="344" y="142"/>
                </a:lnTo>
                <a:lnTo>
                  <a:pt x="333" y="154"/>
                </a:lnTo>
                <a:lnTo>
                  <a:pt x="317" y="164"/>
                </a:lnTo>
                <a:lnTo>
                  <a:pt x="302" y="164"/>
                </a:lnTo>
                <a:lnTo>
                  <a:pt x="285" y="158"/>
                </a:lnTo>
                <a:lnTo>
                  <a:pt x="271" y="142"/>
                </a:lnTo>
                <a:lnTo>
                  <a:pt x="265" y="130"/>
                </a:lnTo>
                <a:lnTo>
                  <a:pt x="251" y="103"/>
                </a:lnTo>
                <a:lnTo>
                  <a:pt x="242" y="68"/>
                </a:lnTo>
                <a:lnTo>
                  <a:pt x="237" y="34"/>
                </a:lnTo>
                <a:lnTo>
                  <a:pt x="239" y="0"/>
                </a:lnTo>
                <a:lnTo>
                  <a:pt x="180" y="103"/>
                </a:lnTo>
                <a:lnTo>
                  <a:pt x="139" y="207"/>
                </a:lnTo>
                <a:lnTo>
                  <a:pt x="107" y="319"/>
                </a:lnTo>
                <a:lnTo>
                  <a:pt x="87" y="433"/>
                </a:lnTo>
                <a:lnTo>
                  <a:pt x="78" y="542"/>
                </a:lnTo>
                <a:lnTo>
                  <a:pt x="76" y="594"/>
                </a:lnTo>
                <a:lnTo>
                  <a:pt x="80" y="647"/>
                </a:lnTo>
                <a:lnTo>
                  <a:pt x="87" y="703"/>
                </a:lnTo>
                <a:lnTo>
                  <a:pt x="93" y="749"/>
                </a:lnTo>
                <a:lnTo>
                  <a:pt x="0" y="1247"/>
                </a:lnTo>
                <a:lnTo>
                  <a:pt x="0" y="1260"/>
                </a:lnTo>
                <a:lnTo>
                  <a:pt x="2" y="1272"/>
                </a:lnTo>
                <a:lnTo>
                  <a:pt x="9" y="1284"/>
                </a:lnTo>
                <a:lnTo>
                  <a:pt x="18" y="1300"/>
                </a:lnTo>
                <a:lnTo>
                  <a:pt x="32" y="1310"/>
                </a:lnTo>
                <a:lnTo>
                  <a:pt x="45" y="1319"/>
                </a:lnTo>
                <a:lnTo>
                  <a:pt x="59" y="1325"/>
                </a:lnTo>
                <a:lnTo>
                  <a:pt x="76" y="1328"/>
                </a:lnTo>
                <a:lnTo>
                  <a:pt x="105" y="1322"/>
                </a:lnTo>
                <a:lnTo>
                  <a:pt x="120" y="1319"/>
                </a:lnTo>
                <a:lnTo>
                  <a:pt x="132" y="1316"/>
                </a:lnTo>
                <a:lnTo>
                  <a:pt x="141" y="1322"/>
                </a:lnTo>
                <a:lnTo>
                  <a:pt x="153" y="1328"/>
                </a:lnTo>
                <a:lnTo>
                  <a:pt x="162" y="1335"/>
                </a:lnTo>
                <a:lnTo>
                  <a:pt x="168" y="1347"/>
                </a:lnTo>
                <a:lnTo>
                  <a:pt x="174" y="1359"/>
                </a:lnTo>
                <a:lnTo>
                  <a:pt x="178" y="1375"/>
                </a:lnTo>
                <a:lnTo>
                  <a:pt x="178" y="1414"/>
                </a:lnTo>
                <a:lnTo>
                  <a:pt x="174" y="1443"/>
                </a:lnTo>
                <a:lnTo>
                  <a:pt x="168" y="1473"/>
                </a:lnTo>
              </a:path>
            </a:pathLst>
          </a:custGeom>
          <a:solidFill>
            <a:srgbClr val="FCE6CF"/>
          </a:solidFill>
          <a:ln w="12700" cap="rnd">
            <a:solidFill>
              <a:srgbClr val="000000"/>
            </a:solidFill>
            <a:round/>
            <a:headEnd/>
            <a:tailEnd/>
          </a:ln>
        </p:spPr>
        <p:txBody>
          <a:bodyPr/>
          <a:lstStyle/>
          <a:p>
            <a:endParaRPr lang="en-US">
              <a:solidFill>
                <a:prstClr val="black"/>
              </a:solidFill>
              <a:latin typeface="Verdana" panose="020B0604030504040204" pitchFamily="34" charset="0"/>
            </a:endParaRPr>
          </a:p>
        </p:txBody>
      </p:sp>
      <p:sp>
        <p:nvSpPr>
          <p:cNvPr id="16389" name="Freeform 5"/>
          <p:cNvSpPr>
            <a:spLocks/>
          </p:cNvSpPr>
          <p:nvPr/>
        </p:nvSpPr>
        <p:spPr bwMode="auto">
          <a:xfrm>
            <a:off x="1574800" y="3524250"/>
            <a:ext cx="982663" cy="1412875"/>
          </a:xfrm>
          <a:custGeom>
            <a:avLst/>
            <a:gdLst>
              <a:gd name="T0" fmla="*/ 2147483646 w 618"/>
              <a:gd name="T1" fmla="*/ 2147483646 h 890"/>
              <a:gd name="T2" fmla="*/ 2147483646 w 618"/>
              <a:gd name="T3" fmla="*/ 2147483646 h 890"/>
              <a:gd name="T4" fmla="*/ 2147483646 w 618"/>
              <a:gd name="T5" fmla="*/ 2147483646 h 890"/>
              <a:gd name="T6" fmla="*/ 2147483646 w 618"/>
              <a:gd name="T7" fmla="*/ 2147483646 h 890"/>
              <a:gd name="T8" fmla="*/ 2147483646 w 618"/>
              <a:gd name="T9" fmla="*/ 2147483646 h 890"/>
              <a:gd name="T10" fmla="*/ 2147483646 w 618"/>
              <a:gd name="T11" fmla="*/ 2147483646 h 890"/>
              <a:gd name="T12" fmla="*/ 2147483646 w 618"/>
              <a:gd name="T13" fmla="*/ 2147483646 h 890"/>
              <a:gd name="T14" fmla="*/ 2147483646 w 618"/>
              <a:gd name="T15" fmla="*/ 2147483646 h 890"/>
              <a:gd name="T16" fmla="*/ 2147483646 w 618"/>
              <a:gd name="T17" fmla="*/ 2147483646 h 890"/>
              <a:gd name="T18" fmla="*/ 2147483646 w 618"/>
              <a:gd name="T19" fmla="*/ 2147483646 h 890"/>
              <a:gd name="T20" fmla="*/ 2147483646 w 618"/>
              <a:gd name="T21" fmla="*/ 2147483646 h 890"/>
              <a:gd name="T22" fmla="*/ 2147483646 w 618"/>
              <a:gd name="T23" fmla="*/ 2147483646 h 890"/>
              <a:gd name="T24" fmla="*/ 2147483646 w 618"/>
              <a:gd name="T25" fmla="*/ 2147483646 h 890"/>
              <a:gd name="T26" fmla="*/ 2147483646 w 618"/>
              <a:gd name="T27" fmla="*/ 2147483646 h 890"/>
              <a:gd name="T28" fmla="*/ 2147483646 w 618"/>
              <a:gd name="T29" fmla="*/ 2147483646 h 890"/>
              <a:gd name="T30" fmla="*/ 2147483646 w 618"/>
              <a:gd name="T31" fmla="*/ 2147483646 h 890"/>
              <a:gd name="T32" fmla="*/ 2147483646 w 618"/>
              <a:gd name="T33" fmla="*/ 2147483646 h 890"/>
              <a:gd name="T34" fmla="*/ 2147483646 w 618"/>
              <a:gd name="T35" fmla="*/ 2147483646 h 890"/>
              <a:gd name="T36" fmla="*/ 2147483646 w 618"/>
              <a:gd name="T37" fmla="*/ 2147483646 h 890"/>
              <a:gd name="T38" fmla="*/ 2147483646 w 618"/>
              <a:gd name="T39" fmla="*/ 2147483646 h 890"/>
              <a:gd name="T40" fmla="*/ 2147483646 w 618"/>
              <a:gd name="T41" fmla="*/ 2147483646 h 890"/>
              <a:gd name="T42" fmla="*/ 2147483646 w 618"/>
              <a:gd name="T43" fmla="*/ 2147483646 h 890"/>
              <a:gd name="T44" fmla="*/ 2147483646 w 618"/>
              <a:gd name="T45" fmla="*/ 2147483646 h 890"/>
              <a:gd name="T46" fmla="*/ 2147483646 w 618"/>
              <a:gd name="T47" fmla="*/ 2147483646 h 890"/>
              <a:gd name="T48" fmla="*/ 2147483646 w 618"/>
              <a:gd name="T49" fmla="*/ 2147483646 h 890"/>
              <a:gd name="T50" fmla="*/ 2147483646 w 618"/>
              <a:gd name="T51" fmla="*/ 2147483646 h 890"/>
              <a:gd name="T52" fmla="*/ 2147483646 w 618"/>
              <a:gd name="T53" fmla="*/ 2147483646 h 890"/>
              <a:gd name="T54" fmla="*/ 2147483646 w 618"/>
              <a:gd name="T55" fmla="*/ 2147483646 h 890"/>
              <a:gd name="T56" fmla="*/ 2147483646 w 618"/>
              <a:gd name="T57" fmla="*/ 2147483646 h 890"/>
              <a:gd name="T58" fmla="*/ 2147483646 w 618"/>
              <a:gd name="T59" fmla="*/ 2147483646 h 890"/>
              <a:gd name="T60" fmla="*/ 2147483646 w 618"/>
              <a:gd name="T61" fmla="*/ 2147483646 h 890"/>
              <a:gd name="T62" fmla="*/ 2147483646 w 618"/>
              <a:gd name="T63" fmla="*/ 2147483646 h 890"/>
              <a:gd name="T64" fmla="*/ 2147483646 w 618"/>
              <a:gd name="T65" fmla="*/ 2147483646 h 890"/>
              <a:gd name="T66" fmla="*/ 2147483646 w 618"/>
              <a:gd name="T67" fmla="*/ 2147483646 h 890"/>
              <a:gd name="T68" fmla="*/ 2147483646 w 618"/>
              <a:gd name="T69" fmla="*/ 2147483646 h 890"/>
              <a:gd name="T70" fmla="*/ 2147483646 w 618"/>
              <a:gd name="T71" fmla="*/ 2147483646 h 890"/>
              <a:gd name="T72" fmla="*/ 2147483646 w 618"/>
              <a:gd name="T73" fmla="*/ 2147483646 h 890"/>
              <a:gd name="T74" fmla="*/ 0 w 618"/>
              <a:gd name="T75" fmla="*/ 2147483646 h 890"/>
              <a:gd name="T76" fmla="*/ 2147483646 w 618"/>
              <a:gd name="T77" fmla="*/ 2147483646 h 890"/>
              <a:gd name="T78" fmla="*/ 2147483646 w 618"/>
              <a:gd name="T79" fmla="*/ 2147483646 h 890"/>
              <a:gd name="T80" fmla="*/ 2147483646 w 618"/>
              <a:gd name="T81" fmla="*/ 2147483646 h 890"/>
              <a:gd name="T82" fmla="*/ 2147483646 w 618"/>
              <a:gd name="T83" fmla="*/ 2147483646 h 890"/>
              <a:gd name="T84" fmla="*/ 2147483646 w 618"/>
              <a:gd name="T85" fmla="*/ 2147483646 h 890"/>
              <a:gd name="T86" fmla="*/ 2147483646 w 618"/>
              <a:gd name="T87" fmla="*/ 2147483646 h 890"/>
              <a:gd name="T88" fmla="*/ 2147483646 w 618"/>
              <a:gd name="T89" fmla="*/ 2147483646 h 890"/>
              <a:gd name="T90" fmla="*/ 2147483646 w 618"/>
              <a:gd name="T91" fmla="*/ 2147483646 h 890"/>
              <a:gd name="T92" fmla="*/ 2147483646 w 618"/>
              <a:gd name="T93" fmla="*/ 2147483646 h 890"/>
              <a:gd name="T94" fmla="*/ 2147483646 w 618"/>
              <a:gd name="T95" fmla="*/ 2147483646 h 890"/>
              <a:gd name="T96" fmla="*/ 2147483646 w 618"/>
              <a:gd name="T97" fmla="*/ 2147483646 h 890"/>
              <a:gd name="T98" fmla="*/ 2147483646 w 618"/>
              <a:gd name="T99" fmla="*/ 2147483646 h 890"/>
              <a:gd name="T100" fmla="*/ 2147483646 w 618"/>
              <a:gd name="T101" fmla="*/ 2147483646 h 890"/>
              <a:gd name="T102" fmla="*/ 2147483646 w 618"/>
              <a:gd name="T103" fmla="*/ 0 h 890"/>
              <a:gd name="T104" fmla="*/ 2147483646 w 618"/>
              <a:gd name="T105" fmla="*/ 2147483646 h 890"/>
              <a:gd name="T106" fmla="*/ 2147483646 w 618"/>
              <a:gd name="T107" fmla="*/ 2147483646 h 890"/>
              <a:gd name="T108" fmla="*/ 2147483646 w 618"/>
              <a:gd name="T109" fmla="*/ 2147483646 h 890"/>
              <a:gd name="T110" fmla="*/ 2147483646 w 618"/>
              <a:gd name="T111" fmla="*/ 2147483646 h 890"/>
              <a:gd name="T112" fmla="*/ 2147483646 w 618"/>
              <a:gd name="T113" fmla="*/ 2147483646 h 890"/>
              <a:gd name="T114" fmla="*/ 2147483646 w 618"/>
              <a:gd name="T115" fmla="*/ 2147483646 h 890"/>
              <a:gd name="T116" fmla="*/ 2147483646 w 618"/>
              <a:gd name="T117" fmla="*/ 2147483646 h 890"/>
              <a:gd name="T118" fmla="*/ 2147483646 w 618"/>
              <a:gd name="T119" fmla="*/ 2147483646 h 890"/>
              <a:gd name="T120" fmla="*/ 2147483646 w 618"/>
              <a:gd name="T121" fmla="*/ 2147483646 h 8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890"/>
              <a:gd name="T185" fmla="*/ 618 w 618"/>
              <a:gd name="T186" fmla="*/ 890 h 8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890">
                <a:moveTo>
                  <a:pt x="493" y="425"/>
                </a:moveTo>
                <a:lnTo>
                  <a:pt x="470" y="451"/>
                </a:lnTo>
                <a:lnTo>
                  <a:pt x="454" y="481"/>
                </a:lnTo>
                <a:lnTo>
                  <a:pt x="447" y="522"/>
                </a:lnTo>
                <a:lnTo>
                  <a:pt x="444" y="558"/>
                </a:lnTo>
                <a:lnTo>
                  <a:pt x="450" y="598"/>
                </a:lnTo>
                <a:lnTo>
                  <a:pt x="460" y="635"/>
                </a:lnTo>
                <a:lnTo>
                  <a:pt x="479" y="665"/>
                </a:lnTo>
                <a:lnTo>
                  <a:pt x="487" y="669"/>
                </a:lnTo>
                <a:lnTo>
                  <a:pt x="503" y="695"/>
                </a:lnTo>
                <a:lnTo>
                  <a:pt x="509" y="721"/>
                </a:lnTo>
                <a:lnTo>
                  <a:pt x="509" y="751"/>
                </a:lnTo>
                <a:lnTo>
                  <a:pt x="503" y="782"/>
                </a:lnTo>
                <a:lnTo>
                  <a:pt x="493" y="806"/>
                </a:lnTo>
                <a:lnTo>
                  <a:pt x="476" y="822"/>
                </a:lnTo>
                <a:lnTo>
                  <a:pt x="463" y="838"/>
                </a:lnTo>
                <a:lnTo>
                  <a:pt x="424" y="862"/>
                </a:lnTo>
                <a:lnTo>
                  <a:pt x="385" y="878"/>
                </a:lnTo>
                <a:lnTo>
                  <a:pt x="339" y="889"/>
                </a:lnTo>
                <a:lnTo>
                  <a:pt x="320" y="889"/>
                </a:lnTo>
                <a:lnTo>
                  <a:pt x="296" y="878"/>
                </a:lnTo>
                <a:lnTo>
                  <a:pt x="280" y="858"/>
                </a:lnTo>
                <a:lnTo>
                  <a:pt x="268" y="828"/>
                </a:lnTo>
                <a:lnTo>
                  <a:pt x="260" y="796"/>
                </a:lnTo>
                <a:lnTo>
                  <a:pt x="260" y="762"/>
                </a:lnTo>
                <a:lnTo>
                  <a:pt x="263" y="721"/>
                </a:lnTo>
                <a:lnTo>
                  <a:pt x="257" y="679"/>
                </a:lnTo>
                <a:lnTo>
                  <a:pt x="248" y="639"/>
                </a:lnTo>
                <a:lnTo>
                  <a:pt x="232" y="608"/>
                </a:lnTo>
                <a:lnTo>
                  <a:pt x="222" y="598"/>
                </a:lnTo>
                <a:lnTo>
                  <a:pt x="195" y="584"/>
                </a:lnTo>
                <a:lnTo>
                  <a:pt x="166" y="578"/>
                </a:lnTo>
                <a:lnTo>
                  <a:pt x="137" y="584"/>
                </a:lnTo>
                <a:lnTo>
                  <a:pt x="29" y="639"/>
                </a:lnTo>
                <a:lnTo>
                  <a:pt x="19" y="608"/>
                </a:lnTo>
                <a:lnTo>
                  <a:pt x="5" y="548"/>
                </a:lnTo>
                <a:lnTo>
                  <a:pt x="2" y="497"/>
                </a:lnTo>
                <a:lnTo>
                  <a:pt x="0" y="457"/>
                </a:lnTo>
                <a:lnTo>
                  <a:pt x="2" y="421"/>
                </a:lnTo>
                <a:lnTo>
                  <a:pt x="13" y="395"/>
                </a:lnTo>
                <a:lnTo>
                  <a:pt x="25" y="370"/>
                </a:lnTo>
                <a:lnTo>
                  <a:pt x="46" y="350"/>
                </a:lnTo>
                <a:lnTo>
                  <a:pt x="68" y="344"/>
                </a:lnTo>
                <a:lnTo>
                  <a:pt x="110" y="340"/>
                </a:lnTo>
                <a:lnTo>
                  <a:pt x="134" y="334"/>
                </a:lnTo>
                <a:lnTo>
                  <a:pt x="150" y="314"/>
                </a:lnTo>
                <a:lnTo>
                  <a:pt x="166" y="288"/>
                </a:lnTo>
                <a:lnTo>
                  <a:pt x="172" y="258"/>
                </a:lnTo>
                <a:lnTo>
                  <a:pt x="175" y="217"/>
                </a:lnTo>
                <a:lnTo>
                  <a:pt x="172" y="151"/>
                </a:lnTo>
                <a:lnTo>
                  <a:pt x="166" y="86"/>
                </a:lnTo>
                <a:lnTo>
                  <a:pt x="150" y="0"/>
                </a:lnTo>
                <a:lnTo>
                  <a:pt x="225" y="24"/>
                </a:lnTo>
                <a:lnTo>
                  <a:pt x="293" y="54"/>
                </a:lnTo>
                <a:lnTo>
                  <a:pt x="356" y="90"/>
                </a:lnTo>
                <a:lnTo>
                  <a:pt x="418" y="137"/>
                </a:lnTo>
                <a:lnTo>
                  <a:pt x="479" y="181"/>
                </a:lnTo>
                <a:lnTo>
                  <a:pt x="535" y="237"/>
                </a:lnTo>
                <a:lnTo>
                  <a:pt x="594" y="294"/>
                </a:lnTo>
                <a:lnTo>
                  <a:pt x="617" y="324"/>
                </a:lnTo>
                <a:lnTo>
                  <a:pt x="493" y="425"/>
                </a:lnTo>
              </a:path>
            </a:pathLst>
          </a:custGeom>
          <a:solidFill>
            <a:schemeClr val="accent1"/>
          </a:solidFill>
          <a:ln w="12700" cap="rnd">
            <a:solidFill>
              <a:schemeClr val="tx2"/>
            </a:solidFill>
            <a:round/>
            <a:headEnd/>
            <a:tailEnd/>
          </a:ln>
        </p:spPr>
        <p:txBody>
          <a:bodyPr/>
          <a:lstStyle/>
          <a:p>
            <a:endParaRPr lang="en-US">
              <a:solidFill>
                <a:prstClr val="black"/>
              </a:solidFill>
              <a:latin typeface="Verdana" panose="020B0604030504040204" pitchFamily="34" charset="0"/>
            </a:endParaRPr>
          </a:p>
        </p:txBody>
      </p:sp>
      <p:sp>
        <p:nvSpPr>
          <p:cNvPr id="16390" name="Freeform 6"/>
          <p:cNvSpPr>
            <a:spLocks/>
          </p:cNvSpPr>
          <p:nvPr/>
        </p:nvSpPr>
        <p:spPr bwMode="auto">
          <a:xfrm>
            <a:off x="858838" y="2724150"/>
            <a:ext cx="1208087" cy="1270000"/>
          </a:xfrm>
          <a:custGeom>
            <a:avLst/>
            <a:gdLst>
              <a:gd name="T0" fmla="*/ 2147483646 w 761"/>
              <a:gd name="T1" fmla="*/ 2147483646 h 800"/>
              <a:gd name="T2" fmla="*/ 2147483646 w 761"/>
              <a:gd name="T3" fmla="*/ 2147483646 h 800"/>
              <a:gd name="T4" fmla="*/ 2147483646 w 761"/>
              <a:gd name="T5" fmla="*/ 2147483646 h 800"/>
              <a:gd name="T6" fmla="*/ 2147483646 w 761"/>
              <a:gd name="T7" fmla="*/ 2147483646 h 800"/>
              <a:gd name="T8" fmla="*/ 2147483646 w 761"/>
              <a:gd name="T9" fmla="*/ 2147483646 h 800"/>
              <a:gd name="T10" fmla="*/ 2147483646 w 761"/>
              <a:gd name="T11" fmla="*/ 2147483646 h 800"/>
              <a:gd name="T12" fmla="*/ 2147483646 w 761"/>
              <a:gd name="T13" fmla="*/ 2147483646 h 800"/>
              <a:gd name="T14" fmla="*/ 2147483646 w 761"/>
              <a:gd name="T15" fmla="*/ 2147483646 h 800"/>
              <a:gd name="T16" fmla="*/ 2147483646 w 761"/>
              <a:gd name="T17" fmla="*/ 2147483646 h 800"/>
              <a:gd name="T18" fmla="*/ 2147483646 w 761"/>
              <a:gd name="T19" fmla="*/ 2147483646 h 800"/>
              <a:gd name="T20" fmla="*/ 2147483646 w 761"/>
              <a:gd name="T21" fmla="*/ 2147483646 h 800"/>
              <a:gd name="T22" fmla="*/ 2147483646 w 761"/>
              <a:gd name="T23" fmla="*/ 2147483646 h 800"/>
              <a:gd name="T24" fmla="*/ 2147483646 w 761"/>
              <a:gd name="T25" fmla="*/ 2147483646 h 800"/>
              <a:gd name="T26" fmla="*/ 2147483646 w 761"/>
              <a:gd name="T27" fmla="*/ 2147483646 h 800"/>
              <a:gd name="T28" fmla="*/ 2147483646 w 761"/>
              <a:gd name="T29" fmla="*/ 2147483646 h 800"/>
              <a:gd name="T30" fmla="*/ 2147483646 w 761"/>
              <a:gd name="T31" fmla="*/ 2147483646 h 800"/>
              <a:gd name="T32" fmla="*/ 2147483646 w 761"/>
              <a:gd name="T33" fmla="*/ 2147483646 h 800"/>
              <a:gd name="T34" fmla="*/ 2147483646 w 761"/>
              <a:gd name="T35" fmla="*/ 2147483646 h 800"/>
              <a:gd name="T36" fmla="*/ 2147483646 w 761"/>
              <a:gd name="T37" fmla="*/ 2147483646 h 800"/>
              <a:gd name="T38" fmla="*/ 2147483646 w 761"/>
              <a:gd name="T39" fmla="*/ 2147483646 h 800"/>
              <a:gd name="T40" fmla="*/ 2147483646 w 761"/>
              <a:gd name="T41" fmla="*/ 2147483646 h 800"/>
              <a:gd name="T42" fmla="*/ 2147483646 w 761"/>
              <a:gd name="T43" fmla="*/ 2147483646 h 800"/>
              <a:gd name="T44" fmla="*/ 2147483646 w 761"/>
              <a:gd name="T45" fmla="*/ 2147483646 h 800"/>
              <a:gd name="T46" fmla="*/ 2147483646 w 761"/>
              <a:gd name="T47" fmla="*/ 2147483646 h 800"/>
              <a:gd name="T48" fmla="*/ 2147483646 w 761"/>
              <a:gd name="T49" fmla="*/ 2147483646 h 800"/>
              <a:gd name="T50" fmla="*/ 2147483646 w 761"/>
              <a:gd name="T51" fmla="*/ 2147483646 h 800"/>
              <a:gd name="T52" fmla="*/ 2147483646 w 761"/>
              <a:gd name="T53" fmla="*/ 2147483646 h 800"/>
              <a:gd name="T54" fmla="*/ 2147483646 w 761"/>
              <a:gd name="T55" fmla="*/ 2147483646 h 800"/>
              <a:gd name="T56" fmla="*/ 2147483646 w 761"/>
              <a:gd name="T57" fmla="*/ 2147483646 h 800"/>
              <a:gd name="T58" fmla="*/ 2147483646 w 761"/>
              <a:gd name="T59" fmla="*/ 2147483646 h 800"/>
              <a:gd name="T60" fmla="*/ 2147483646 w 761"/>
              <a:gd name="T61" fmla="*/ 2147483646 h 800"/>
              <a:gd name="T62" fmla="*/ 2147483646 w 761"/>
              <a:gd name="T63" fmla="*/ 2147483646 h 800"/>
              <a:gd name="T64" fmla="*/ 2147483646 w 761"/>
              <a:gd name="T65" fmla="*/ 2147483646 h 800"/>
              <a:gd name="T66" fmla="*/ 2147483646 w 761"/>
              <a:gd name="T67" fmla="*/ 0 h 800"/>
              <a:gd name="T68" fmla="*/ 2147483646 w 761"/>
              <a:gd name="T69" fmla="*/ 2147483646 h 800"/>
              <a:gd name="T70" fmla="*/ 2147483646 w 761"/>
              <a:gd name="T71" fmla="*/ 2147483646 h 800"/>
              <a:gd name="T72" fmla="*/ 2147483646 w 761"/>
              <a:gd name="T73" fmla="*/ 2147483646 h 800"/>
              <a:gd name="T74" fmla="*/ 2147483646 w 761"/>
              <a:gd name="T75" fmla="*/ 2147483646 h 800"/>
              <a:gd name="T76" fmla="*/ 2147483646 w 761"/>
              <a:gd name="T77" fmla="*/ 2147483646 h 800"/>
              <a:gd name="T78" fmla="*/ 2147483646 w 761"/>
              <a:gd name="T79" fmla="*/ 2147483646 h 800"/>
              <a:gd name="T80" fmla="*/ 2147483646 w 761"/>
              <a:gd name="T81" fmla="*/ 2147483646 h 800"/>
              <a:gd name="T82" fmla="*/ 2147483646 w 761"/>
              <a:gd name="T83" fmla="*/ 2147483646 h 800"/>
              <a:gd name="T84" fmla="*/ 2147483646 w 761"/>
              <a:gd name="T85" fmla="*/ 2147483646 h 800"/>
              <a:gd name="T86" fmla="*/ 2147483646 w 761"/>
              <a:gd name="T87" fmla="*/ 2147483646 h 8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1"/>
              <a:gd name="T133" fmla="*/ 0 h 800"/>
              <a:gd name="T134" fmla="*/ 761 w 761"/>
              <a:gd name="T135" fmla="*/ 800 h 8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1" h="800">
                <a:moveTo>
                  <a:pt x="500" y="642"/>
                </a:moveTo>
                <a:lnTo>
                  <a:pt x="483" y="678"/>
                </a:lnTo>
                <a:lnTo>
                  <a:pt x="475" y="713"/>
                </a:lnTo>
                <a:lnTo>
                  <a:pt x="469" y="748"/>
                </a:lnTo>
                <a:lnTo>
                  <a:pt x="475" y="786"/>
                </a:lnTo>
                <a:lnTo>
                  <a:pt x="475" y="799"/>
                </a:lnTo>
                <a:lnTo>
                  <a:pt x="446" y="789"/>
                </a:lnTo>
                <a:lnTo>
                  <a:pt x="408" y="768"/>
                </a:lnTo>
                <a:lnTo>
                  <a:pt x="375" y="746"/>
                </a:lnTo>
                <a:lnTo>
                  <a:pt x="335" y="715"/>
                </a:lnTo>
                <a:lnTo>
                  <a:pt x="296" y="680"/>
                </a:lnTo>
                <a:lnTo>
                  <a:pt x="259" y="637"/>
                </a:lnTo>
                <a:lnTo>
                  <a:pt x="246" y="620"/>
                </a:lnTo>
                <a:lnTo>
                  <a:pt x="235" y="602"/>
                </a:lnTo>
                <a:lnTo>
                  <a:pt x="229" y="579"/>
                </a:lnTo>
                <a:lnTo>
                  <a:pt x="229" y="569"/>
                </a:lnTo>
                <a:lnTo>
                  <a:pt x="235" y="554"/>
                </a:lnTo>
                <a:lnTo>
                  <a:pt x="249" y="547"/>
                </a:lnTo>
                <a:lnTo>
                  <a:pt x="266" y="547"/>
                </a:lnTo>
                <a:lnTo>
                  <a:pt x="285" y="549"/>
                </a:lnTo>
                <a:lnTo>
                  <a:pt x="305" y="554"/>
                </a:lnTo>
                <a:lnTo>
                  <a:pt x="329" y="554"/>
                </a:lnTo>
                <a:lnTo>
                  <a:pt x="349" y="552"/>
                </a:lnTo>
                <a:lnTo>
                  <a:pt x="369" y="539"/>
                </a:lnTo>
                <a:lnTo>
                  <a:pt x="383" y="526"/>
                </a:lnTo>
                <a:lnTo>
                  <a:pt x="389" y="509"/>
                </a:lnTo>
                <a:lnTo>
                  <a:pt x="389" y="504"/>
                </a:lnTo>
                <a:lnTo>
                  <a:pt x="386" y="463"/>
                </a:lnTo>
                <a:lnTo>
                  <a:pt x="372" y="428"/>
                </a:lnTo>
                <a:lnTo>
                  <a:pt x="355" y="390"/>
                </a:lnTo>
                <a:lnTo>
                  <a:pt x="329" y="357"/>
                </a:lnTo>
                <a:lnTo>
                  <a:pt x="299" y="325"/>
                </a:lnTo>
                <a:lnTo>
                  <a:pt x="288" y="317"/>
                </a:lnTo>
                <a:lnTo>
                  <a:pt x="272" y="307"/>
                </a:lnTo>
                <a:lnTo>
                  <a:pt x="252" y="297"/>
                </a:lnTo>
                <a:lnTo>
                  <a:pt x="229" y="297"/>
                </a:lnTo>
                <a:lnTo>
                  <a:pt x="206" y="302"/>
                </a:lnTo>
                <a:lnTo>
                  <a:pt x="190" y="312"/>
                </a:lnTo>
                <a:lnTo>
                  <a:pt x="182" y="317"/>
                </a:lnTo>
                <a:lnTo>
                  <a:pt x="179" y="322"/>
                </a:lnTo>
                <a:lnTo>
                  <a:pt x="162" y="332"/>
                </a:lnTo>
                <a:lnTo>
                  <a:pt x="139" y="337"/>
                </a:lnTo>
                <a:lnTo>
                  <a:pt x="120" y="340"/>
                </a:lnTo>
                <a:lnTo>
                  <a:pt x="95" y="332"/>
                </a:lnTo>
                <a:lnTo>
                  <a:pt x="76" y="322"/>
                </a:lnTo>
                <a:lnTo>
                  <a:pt x="59" y="310"/>
                </a:lnTo>
                <a:lnTo>
                  <a:pt x="33" y="282"/>
                </a:lnTo>
                <a:lnTo>
                  <a:pt x="12" y="252"/>
                </a:lnTo>
                <a:lnTo>
                  <a:pt x="0" y="219"/>
                </a:lnTo>
                <a:lnTo>
                  <a:pt x="72" y="204"/>
                </a:lnTo>
                <a:lnTo>
                  <a:pt x="139" y="184"/>
                </a:lnTo>
                <a:lnTo>
                  <a:pt x="145" y="181"/>
                </a:lnTo>
                <a:lnTo>
                  <a:pt x="162" y="173"/>
                </a:lnTo>
                <a:lnTo>
                  <a:pt x="176" y="161"/>
                </a:lnTo>
                <a:lnTo>
                  <a:pt x="179" y="146"/>
                </a:lnTo>
                <a:lnTo>
                  <a:pt x="179" y="133"/>
                </a:lnTo>
                <a:lnTo>
                  <a:pt x="173" y="126"/>
                </a:lnTo>
                <a:lnTo>
                  <a:pt x="145" y="100"/>
                </a:lnTo>
                <a:lnTo>
                  <a:pt x="142" y="98"/>
                </a:lnTo>
                <a:lnTo>
                  <a:pt x="132" y="85"/>
                </a:lnTo>
                <a:lnTo>
                  <a:pt x="129" y="70"/>
                </a:lnTo>
                <a:lnTo>
                  <a:pt x="129" y="58"/>
                </a:lnTo>
                <a:lnTo>
                  <a:pt x="139" y="42"/>
                </a:lnTo>
                <a:lnTo>
                  <a:pt x="156" y="32"/>
                </a:lnTo>
                <a:lnTo>
                  <a:pt x="179" y="20"/>
                </a:lnTo>
                <a:lnTo>
                  <a:pt x="212" y="10"/>
                </a:lnTo>
                <a:lnTo>
                  <a:pt x="249" y="2"/>
                </a:lnTo>
                <a:lnTo>
                  <a:pt x="288" y="0"/>
                </a:lnTo>
                <a:lnTo>
                  <a:pt x="305" y="0"/>
                </a:lnTo>
                <a:lnTo>
                  <a:pt x="322" y="2"/>
                </a:lnTo>
                <a:lnTo>
                  <a:pt x="343" y="12"/>
                </a:lnTo>
                <a:lnTo>
                  <a:pt x="352" y="25"/>
                </a:lnTo>
                <a:lnTo>
                  <a:pt x="360" y="40"/>
                </a:lnTo>
                <a:lnTo>
                  <a:pt x="360" y="63"/>
                </a:lnTo>
                <a:lnTo>
                  <a:pt x="366" y="85"/>
                </a:lnTo>
                <a:lnTo>
                  <a:pt x="380" y="105"/>
                </a:lnTo>
                <a:lnTo>
                  <a:pt x="402" y="121"/>
                </a:lnTo>
                <a:lnTo>
                  <a:pt x="425" y="133"/>
                </a:lnTo>
                <a:lnTo>
                  <a:pt x="452" y="141"/>
                </a:lnTo>
                <a:lnTo>
                  <a:pt x="486" y="141"/>
                </a:lnTo>
                <a:lnTo>
                  <a:pt x="512" y="138"/>
                </a:lnTo>
                <a:lnTo>
                  <a:pt x="760" y="93"/>
                </a:lnTo>
                <a:lnTo>
                  <a:pt x="760" y="128"/>
                </a:lnTo>
                <a:lnTo>
                  <a:pt x="749" y="176"/>
                </a:lnTo>
                <a:lnTo>
                  <a:pt x="738" y="221"/>
                </a:lnTo>
                <a:lnTo>
                  <a:pt x="723" y="269"/>
                </a:lnTo>
                <a:lnTo>
                  <a:pt x="702" y="315"/>
                </a:lnTo>
                <a:lnTo>
                  <a:pt x="676" y="360"/>
                </a:lnTo>
                <a:lnTo>
                  <a:pt x="500" y="642"/>
                </a:lnTo>
              </a:path>
            </a:pathLst>
          </a:custGeom>
          <a:solidFill>
            <a:schemeClr val="hlink"/>
          </a:solidFill>
          <a:ln w="12700" cap="rnd">
            <a:solidFill>
              <a:schemeClr val="tx2"/>
            </a:solidFill>
            <a:round/>
            <a:headEnd/>
            <a:tailEnd/>
          </a:ln>
        </p:spPr>
        <p:txBody>
          <a:bodyPr/>
          <a:lstStyle/>
          <a:p>
            <a:endParaRPr lang="en-US">
              <a:solidFill>
                <a:prstClr val="black"/>
              </a:solidFill>
              <a:latin typeface="Verdana" panose="020B0604030504040204" pitchFamily="34" charset="0"/>
            </a:endParaRPr>
          </a:p>
        </p:txBody>
      </p:sp>
      <p:sp>
        <p:nvSpPr>
          <p:cNvPr id="16391" name="Freeform 7"/>
          <p:cNvSpPr>
            <a:spLocks/>
          </p:cNvSpPr>
          <p:nvPr/>
        </p:nvSpPr>
        <p:spPr bwMode="auto">
          <a:xfrm>
            <a:off x="2887663" y="3381375"/>
            <a:ext cx="1208087" cy="1365250"/>
          </a:xfrm>
          <a:custGeom>
            <a:avLst/>
            <a:gdLst>
              <a:gd name="T0" fmla="*/ 2147483646 w 761"/>
              <a:gd name="T1" fmla="*/ 2147483646 h 860"/>
              <a:gd name="T2" fmla="*/ 2147483646 w 761"/>
              <a:gd name="T3" fmla="*/ 2147483646 h 860"/>
              <a:gd name="T4" fmla="*/ 2147483646 w 761"/>
              <a:gd name="T5" fmla="*/ 2147483646 h 860"/>
              <a:gd name="T6" fmla="*/ 2147483646 w 761"/>
              <a:gd name="T7" fmla="*/ 2147483646 h 860"/>
              <a:gd name="T8" fmla="*/ 2147483646 w 761"/>
              <a:gd name="T9" fmla="*/ 2147483646 h 860"/>
              <a:gd name="T10" fmla="*/ 2147483646 w 761"/>
              <a:gd name="T11" fmla="*/ 2147483646 h 860"/>
              <a:gd name="T12" fmla="*/ 2147483646 w 761"/>
              <a:gd name="T13" fmla="*/ 2147483646 h 860"/>
              <a:gd name="T14" fmla="*/ 2147483646 w 761"/>
              <a:gd name="T15" fmla="*/ 2147483646 h 860"/>
              <a:gd name="T16" fmla="*/ 0 w 761"/>
              <a:gd name="T17" fmla="*/ 2147483646 h 860"/>
              <a:gd name="T18" fmla="*/ 2147483646 w 761"/>
              <a:gd name="T19" fmla="*/ 2147483646 h 860"/>
              <a:gd name="T20" fmla="*/ 2147483646 w 761"/>
              <a:gd name="T21" fmla="*/ 2147483646 h 860"/>
              <a:gd name="T22" fmla="*/ 2147483646 w 761"/>
              <a:gd name="T23" fmla="*/ 2147483646 h 860"/>
              <a:gd name="T24" fmla="*/ 2147483646 w 761"/>
              <a:gd name="T25" fmla="*/ 2147483646 h 860"/>
              <a:gd name="T26" fmla="*/ 2147483646 w 761"/>
              <a:gd name="T27" fmla="*/ 2147483646 h 860"/>
              <a:gd name="T28" fmla="*/ 2147483646 w 761"/>
              <a:gd name="T29" fmla="*/ 2147483646 h 860"/>
              <a:gd name="T30" fmla="*/ 2147483646 w 761"/>
              <a:gd name="T31" fmla="*/ 2147483646 h 860"/>
              <a:gd name="T32" fmla="*/ 2147483646 w 761"/>
              <a:gd name="T33" fmla="*/ 2147483646 h 860"/>
              <a:gd name="T34" fmla="*/ 2147483646 w 761"/>
              <a:gd name="T35" fmla="*/ 2147483646 h 860"/>
              <a:gd name="T36" fmla="*/ 2147483646 w 761"/>
              <a:gd name="T37" fmla="*/ 2147483646 h 860"/>
              <a:gd name="T38" fmla="*/ 2147483646 w 761"/>
              <a:gd name="T39" fmla="*/ 2147483646 h 860"/>
              <a:gd name="T40" fmla="*/ 2147483646 w 761"/>
              <a:gd name="T41" fmla="*/ 2147483646 h 860"/>
              <a:gd name="T42" fmla="*/ 2147483646 w 761"/>
              <a:gd name="T43" fmla="*/ 2147483646 h 860"/>
              <a:gd name="T44" fmla="*/ 2147483646 w 761"/>
              <a:gd name="T45" fmla="*/ 2147483646 h 860"/>
              <a:gd name="T46" fmla="*/ 2147483646 w 761"/>
              <a:gd name="T47" fmla="*/ 2147483646 h 860"/>
              <a:gd name="T48" fmla="*/ 2147483646 w 761"/>
              <a:gd name="T49" fmla="*/ 2147483646 h 860"/>
              <a:gd name="T50" fmla="*/ 2147483646 w 761"/>
              <a:gd name="T51" fmla="*/ 2147483646 h 860"/>
              <a:gd name="T52" fmla="*/ 2147483646 w 761"/>
              <a:gd name="T53" fmla="*/ 2147483646 h 860"/>
              <a:gd name="T54" fmla="*/ 2147483646 w 761"/>
              <a:gd name="T55" fmla="*/ 2147483646 h 860"/>
              <a:gd name="T56" fmla="*/ 2147483646 w 761"/>
              <a:gd name="T57" fmla="*/ 2147483646 h 860"/>
              <a:gd name="T58" fmla="*/ 2147483646 w 761"/>
              <a:gd name="T59" fmla="*/ 2147483646 h 860"/>
              <a:gd name="T60" fmla="*/ 2147483646 w 761"/>
              <a:gd name="T61" fmla="*/ 2147483646 h 860"/>
              <a:gd name="T62" fmla="*/ 2147483646 w 761"/>
              <a:gd name="T63" fmla="*/ 2147483646 h 860"/>
              <a:gd name="T64" fmla="*/ 2147483646 w 761"/>
              <a:gd name="T65" fmla="*/ 2147483646 h 860"/>
              <a:gd name="T66" fmla="*/ 2147483646 w 761"/>
              <a:gd name="T67" fmla="*/ 2147483646 h 860"/>
              <a:gd name="T68" fmla="*/ 2147483646 w 761"/>
              <a:gd name="T69" fmla="*/ 2147483646 h 860"/>
              <a:gd name="T70" fmla="*/ 2147483646 w 761"/>
              <a:gd name="T71" fmla="*/ 2147483646 h 860"/>
              <a:gd name="T72" fmla="*/ 2147483646 w 761"/>
              <a:gd name="T73" fmla="*/ 2147483646 h 860"/>
              <a:gd name="T74" fmla="*/ 2147483646 w 761"/>
              <a:gd name="T75" fmla="*/ 2147483646 h 860"/>
              <a:gd name="T76" fmla="*/ 2147483646 w 761"/>
              <a:gd name="T77" fmla="*/ 2147483646 h 860"/>
              <a:gd name="T78" fmla="*/ 2147483646 w 761"/>
              <a:gd name="T79" fmla="*/ 2147483646 h 860"/>
              <a:gd name="T80" fmla="*/ 2147483646 w 761"/>
              <a:gd name="T81" fmla="*/ 2147483646 h 860"/>
              <a:gd name="T82" fmla="*/ 2147483646 w 761"/>
              <a:gd name="T83" fmla="*/ 2147483646 h 860"/>
              <a:gd name="T84" fmla="*/ 2147483646 w 761"/>
              <a:gd name="T85" fmla="*/ 2147483646 h 860"/>
              <a:gd name="T86" fmla="*/ 2147483646 w 761"/>
              <a:gd name="T87" fmla="*/ 2147483646 h 860"/>
              <a:gd name="T88" fmla="*/ 2147483646 w 761"/>
              <a:gd name="T89" fmla="*/ 2147483646 h 860"/>
              <a:gd name="T90" fmla="*/ 2147483646 w 761"/>
              <a:gd name="T91" fmla="*/ 2147483646 h 860"/>
              <a:gd name="T92" fmla="*/ 2147483646 w 761"/>
              <a:gd name="T93" fmla="*/ 2147483646 h 860"/>
              <a:gd name="T94" fmla="*/ 2147483646 w 761"/>
              <a:gd name="T95" fmla="*/ 2147483646 h 860"/>
              <a:gd name="T96" fmla="*/ 2147483646 w 761"/>
              <a:gd name="T97" fmla="*/ 2147483646 h 860"/>
              <a:gd name="T98" fmla="*/ 2147483646 w 761"/>
              <a:gd name="T99" fmla="*/ 2147483646 h 860"/>
              <a:gd name="T100" fmla="*/ 2147483646 w 761"/>
              <a:gd name="T101" fmla="*/ 2147483646 h 860"/>
              <a:gd name="T102" fmla="*/ 2147483646 w 761"/>
              <a:gd name="T103" fmla="*/ 2147483646 h 860"/>
              <a:gd name="T104" fmla="*/ 2147483646 w 761"/>
              <a:gd name="T105" fmla="*/ 2147483646 h 860"/>
              <a:gd name="T106" fmla="*/ 2147483646 w 761"/>
              <a:gd name="T107" fmla="*/ 2147483646 h 860"/>
              <a:gd name="T108" fmla="*/ 2147483646 w 761"/>
              <a:gd name="T109" fmla="*/ 2147483646 h 860"/>
              <a:gd name="T110" fmla="*/ 2147483646 w 761"/>
              <a:gd name="T111" fmla="*/ 2147483646 h 860"/>
              <a:gd name="T112" fmla="*/ 2147483646 w 761"/>
              <a:gd name="T113" fmla="*/ 2147483646 h 8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1"/>
              <a:gd name="T172" fmla="*/ 0 h 860"/>
              <a:gd name="T173" fmla="*/ 761 w 761"/>
              <a:gd name="T174" fmla="*/ 860 h 8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1" h="860">
                <a:moveTo>
                  <a:pt x="241" y="137"/>
                </a:moveTo>
                <a:lnTo>
                  <a:pt x="233" y="151"/>
                </a:lnTo>
                <a:lnTo>
                  <a:pt x="220" y="156"/>
                </a:lnTo>
                <a:lnTo>
                  <a:pt x="207" y="158"/>
                </a:lnTo>
                <a:lnTo>
                  <a:pt x="194" y="156"/>
                </a:lnTo>
                <a:lnTo>
                  <a:pt x="179" y="147"/>
                </a:lnTo>
                <a:lnTo>
                  <a:pt x="157" y="132"/>
                </a:lnTo>
                <a:lnTo>
                  <a:pt x="139" y="111"/>
                </a:lnTo>
                <a:lnTo>
                  <a:pt x="124" y="100"/>
                </a:lnTo>
                <a:lnTo>
                  <a:pt x="109" y="97"/>
                </a:lnTo>
                <a:lnTo>
                  <a:pt x="93" y="97"/>
                </a:lnTo>
                <a:lnTo>
                  <a:pt x="78" y="105"/>
                </a:lnTo>
                <a:lnTo>
                  <a:pt x="60" y="121"/>
                </a:lnTo>
                <a:lnTo>
                  <a:pt x="42" y="144"/>
                </a:lnTo>
                <a:lnTo>
                  <a:pt x="25" y="182"/>
                </a:lnTo>
                <a:lnTo>
                  <a:pt x="9" y="217"/>
                </a:lnTo>
                <a:lnTo>
                  <a:pt x="2" y="255"/>
                </a:lnTo>
                <a:lnTo>
                  <a:pt x="0" y="290"/>
                </a:lnTo>
                <a:lnTo>
                  <a:pt x="2" y="309"/>
                </a:lnTo>
                <a:lnTo>
                  <a:pt x="9" y="327"/>
                </a:lnTo>
                <a:lnTo>
                  <a:pt x="22" y="340"/>
                </a:lnTo>
                <a:lnTo>
                  <a:pt x="38" y="349"/>
                </a:lnTo>
                <a:lnTo>
                  <a:pt x="55" y="351"/>
                </a:lnTo>
                <a:lnTo>
                  <a:pt x="75" y="349"/>
                </a:lnTo>
                <a:lnTo>
                  <a:pt x="96" y="349"/>
                </a:lnTo>
                <a:lnTo>
                  <a:pt x="109" y="359"/>
                </a:lnTo>
                <a:lnTo>
                  <a:pt x="119" y="370"/>
                </a:lnTo>
                <a:lnTo>
                  <a:pt x="124" y="382"/>
                </a:lnTo>
                <a:lnTo>
                  <a:pt x="124" y="398"/>
                </a:lnTo>
                <a:lnTo>
                  <a:pt x="121" y="420"/>
                </a:lnTo>
                <a:lnTo>
                  <a:pt x="113" y="443"/>
                </a:lnTo>
                <a:lnTo>
                  <a:pt x="100" y="467"/>
                </a:lnTo>
                <a:lnTo>
                  <a:pt x="55" y="552"/>
                </a:lnTo>
                <a:lnTo>
                  <a:pt x="106" y="578"/>
                </a:lnTo>
                <a:lnTo>
                  <a:pt x="160" y="599"/>
                </a:lnTo>
                <a:lnTo>
                  <a:pt x="164" y="603"/>
                </a:lnTo>
                <a:lnTo>
                  <a:pt x="179" y="603"/>
                </a:lnTo>
                <a:lnTo>
                  <a:pt x="194" y="599"/>
                </a:lnTo>
                <a:lnTo>
                  <a:pt x="207" y="591"/>
                </a:lnTo>
                <a:lnTo>
                  <a:pt x="215" y="578"/>
                </a:lnTo>
                <a:lnTo>
                  <a:pt x="215" y="573"/>
                </a:lnTo>
                <a:lnTo>
                  <a:pt x="220" y="539"/>
                </a:lnTo>
                <a:lnTo>
                  <a:pt x="220" y="518"/>
                </a:lnTo>
                <a:lnTo>
                  <a:pt x="228" y="504"/>
                </a:lnTo>
                <a:lnTo>
                  <a:pt x="241" y="494"/>
                </a:lnTo>
                <a:lnTo>
                  <a:pt x="254" y="491"/>
                </a:lnTo>
                <a:lnTo>
                  <a:pt x="258" y="491"/>
                </a:lnTo>
                <a:lnTo>
                  <a:pt x="286" y="494"/>
                </a:lnTo>
                <a:lnTo>
                  <a:pt x="317" y="502"/>
                </a:lnTo>
                <a:lnTo>
                  <a:pt x="343" y="514"/>
                </a:lnTo>
                <a:lnTo>
                  <a:pt x="368" y="533"/>
                </a:lnTo>
                <a:lnTo>
                  <a:pt x="378" y="544"/>
                </a:lnTo>
                <a:lnTo>
                  <a:pt x="386" y="557"/>
                </a:lnTo>
                <a:lnTo>
                  <a:pt x="391" y="573"/>
                </a:lnTo>
                <a:lnTo>
                  <a:pt x="386" y="589"/>
                </a:lnTo>
                <a:lnTo>
                  <a:pt x="378" y="605"/>
                </a:lnTo>
                <a:lnTo>
                  <a:pt x="365" y="624"/>
                </a:lnTo>
                <a:lnTo>
                  <a:pt x="356" y="641"/>
                </a:lnTo>
                <a:lnTo>
                  <a:pt x="348" y="666"/>
                </a:lnTo>
                <a:lnTo>
                  <a:pt x="350" y="690"/>
                </a:lnTo>
                <a:lnTo>
                  <a:pt x="356" y="711"/>
                </a:lnTo>
                <a:lnTo>
                  <a:pt x="368" y="732"/>
                </a:lnTo>
                <a:lnTo>
                  <a:pt x="381" y="747"/>
                </a:lnTo>
                <a:lnTo>
                  <a:pt x="403" y="761"/>
                </a:lnTo>
                <a:lnTo>
                  <a:pt x="572" y="859"/>
                </a:lnTo>
                <a:lnTo>
                  <a:pt x="582" y="848"/>
                </a:lnTo>
                <a:lnTo>
                  <a:pt x="610" y="808"/>
                </a:lnTo>
                <a:lnTo>
                  <a:pt x="640" y="768"/>
                </a:lnTo>
                <a:lnTo>
                  <a:pt x="666" y="726"/>
                </a:lnTo>
                <a:lnTo>
                  <a:pt x="689" y="681"/>
                </a:lnTo>
                <a:lnTo>
                  <a:pt x="708" y="636"/>
                </a:lnTo>
                <a:lnTo>
                  <a:pt x="727" y="589"/>
                </a:lnTo>
                <a:lnTo>
                  <a:pt x="740" y="539"/>
                </a:lnTo>
                <a:lnTo>
                  <a:pt x="749" y="488"/>
                </a:lnTo>
                <a:lnTo>
                  <a:pt x="755" y="436"/>
                </a:lnTo>
                <a:lnTo>
                  <a:pt x="760" y="385"/>
                </a:lnTo>
                <a:lnTo>
                  <a:pt x="760" y="332"/>
                </a:lnTo>
                <a:lnTo>
                  <a:pt x="757" y="280"/>
                </a:lnTo>
                <a:lnTo>
                  <a:pt x="753" y="227"/>
                </a:lnTo>
                <a:lnTo>
                  <a:pt x="747" y="195"/>
                </a:lnTo>
                <a:lnTo>
                  <a:pt x="640" y="168"/>
                </a:lnTo>
                <a:lnTo>
                  <a:pt x="620" y="166"/>
                </a:lnTo>
                <a:lnTo>
                  <a:pt x="599" y="168"/>
                </a:lnTo>
                <a:lnTo>
                  <a:pt x="582" y="179"/>
                </a:lnTo>
                <a:lnTo>
                  <a:pt x="569" y="195"/>
                </a:lnTo>
                <a:lnTo>
                  <a:pt x="559" y="210"/>
                </a:lnTo>
                <a:lnTo>
                  <a:pt x="551" y="232"/>
                </a:lnTo>
                <a:lnTo>
                  <a:pt x="554" y="253"/>
                </a:lnTo>
                <a:lnTo>
                  <a:pt x="556" y="261"/>
                </a:lnTo>
                <a:lnTo>
                  <a:pt x="556" y="274"/>
                </a:lnTo>
                <a:lnTo>
                  <a:pt x="551" y="293"/>
                </a:lnTo>
                <a:lnTo>
                  <a:pt x="544" y="306"/>
                </a:lnTo>
                <a:lnTo>
                  <a:pt x="529" y="314"/>
                </a:lnTo>
                <a:lnTo>
                  <a:pt x="497" y="314"/>
                </a:lnTo>
                <a:lnTo>
                  <a:pt x="488" y="309"/>
                </a:lnTo>
                <a:lnTo>
                  <a:pt x="454" y="301"/>
                </a:lnTo>
                <a:lnTo>
                  <a:pt x="424" y="283"/>
                </a:lnTo>
                <a:lnTo>
                  <a:pt x="399" y="264"/>
                </a:lnTo>
                <a:lnTo>
                  <a:pt x="386" y="253"/>
                </a:lnTo>
                <a:lnTo>
                  <a:pt x="375" y="238"/>
                </a:lnTo>
                <a:lnTo>
                  <a:pt x="373" y="219"/>
                </a:lnTo>
                <a:lnTo>
                  <a:pt x="375" y="200"/>
                </a:lnTo>
                <a:lnTo>
                  <a:pt x="381" y="184"/>
                </a:lnTo>
                <a:lnTo>
                  <a:pt x="393" y="172"/>
                </a:lnTo>
                <a:lnTo>
                  <a:pt x="411" y="158"/>
                </a:lnTo>
                <a:lnTo>
                  <a:pt x="422" y="139"/>
                </a:lnTo>
                <a:lnTo>
                  <a:pt x="426" y="118"/>
                </a:lnTo>
                <a:lnTo>
                  <a:pt x="429" y="97"/>
                </a:lnTo>
                <a:lnTo>
                  <a:pt x="426" y="90"/>
                </a:lnTo>
                <a:lnTo>
                  <a:pt x="416" y="66"/>
                </a:lnTo>
                <a:lnTo>
                  <a:pt x="401" y="50"/>
                </a:lnTo>
                <a:lnTo>
                  <a:pt x="381" y="36"/>
                </a:lnTo>
                <a:lnTo>
                  <a:pt x="299" y="0"/>
                </a:lnTo>
                <a:lnTo>
                  <a:pt x="241" y="137"/>
                </a:lnTo>
              </a:path>
            </a:pathLst>
          </a:custGeom>
          <a:solidFill>
            <a:schemeClr val="hlink"/>
          </a:solidFill>
          <a:ln w="12700" cap="rnd">
            <a:solidFill>
              <a:schemeClr val="tx2"/>
            </a:solidFill>
            <a:round/>
            <a:headEnd/>
            <a:tailEnd/>
          </a:ln>
        </p:spPr>
        <p:txBody>
          <a:bodyPr/>
          <a:lstStyle/>
          <a:p>
            <a:endParaRPr lang="en-US">
              <a:solidFill>
                <a:prstClr val="black"/>
              </a:solidFill>
              <a:latin typeface="Verdana" panose="020B0604030504040204" pitchFamily="34" charset="0"/>
            </a:endParaRPr>
          </a:p>
        </p:txBody>
      </p:sp>
      <p:sp>
        <p:nvSpPr>
          <p:cNvPr id="16392" name="Freeform 8"/>
          <p:cNvSpPr>
            <a:spLocks/>
          </p:cNvSpPr>
          <p:nvPr/>
        </p:nvSpPr>
        <p:spPr bwMode="auto">
          <a:xfrm>
            <a:off x="2249488" y="2773363"/>
            <a:ext cx="736600" cy="1514475"/>
          </a:xfrm>
          <a:custGeom>
            <a:avLst/>
            <a:gdLst>
              <a:gd name="T0" fmla="*/ 2147483646 w 464"/>
              <a:gd name="T1" fmla="*/ 2147483646 h 954"/>
              <a:gd name="T2" fmla="*/ 2147483646 w 464"/>
              <a:gd name="T3" fmla="*/ 2147483646 h 954"/>
              <a:gd name="T4" fmla="*/ 2147483646 w 464"/>
              <a:gd name="T5" fmla="*/ 2147483646 h 954"/>
              <a:gd name="T6" fmla="*/ 2147483646 w 464"/>
              <a:gd name="T7" fmla="*/ 2147483646 h 954"/>
              <a:gd name="T8" fmla="*/ 2147483646 w 464"/>
              <a:gd name="T9" fmla="*/ 2147483646 h 954"/>
              <a:gd name="T10" fmla="*/ 2147483646 w 464"/>
              <a:gd name="T11" fmla="*/ 2147483646 h 954"/>
              <a:gd name="T12" fmla="*/ 2147483646 w 464"/>
              <a:gd name="T13" fmla="*/ 2147483646 h 954"/>
              <a:gd name="T14" fmla="*/ 2147483646 w 464"/>
              <a:gd name="T15" fmla="*/ 2147483646 h 954"/>
              <a:gd name="T16" fmla="*/ 2147483646 w 464"/>
              <a:gd name="T17" fmla="*/ 2147483646 h 954"/>
              <a:gd name="T18" fmla="*/ 2147483646 w 464"/>
              <a:gd name="T19" fmla="*/ 2147483646 h 954"/>
              <a:gd name="T20" fmla="*/ 2147483646 w 464"/>
              <a:gd name="T21" fmla="*/ 2147483646 h 954"/>
              <a:gd name="T22" fmla="*/ 2147483646 w 464"/>
              <a:gd name="T23" fmla="*/ 2147483646 h 954"/>
              <a:gd name="T24" fmla="*/ 2147483646 w 464"/>
              <a:gd name="T25" fmla="*/ 2147483646 h 954"/>
              <a:gd name="T26" fmla="*/ 2147483646 w 464"/>
              <a:gd name="T27" fmla="*/ 2147483646 h 954"/>
              <a:gd name="T28" fmla="*/ 2147483646 w 464"/>
              <a:gd name="T29" fmla="*/ 2147483646 h 954"/>
              <a:gd name="T30" fmla="*/ 2147483646 w 464"/>
              <a:gd name="T31" fmla="*/ 2147483646 h 954"/>
              <a:gd name="T32" fmla="*/ 2147483646 w 464"/>
              <a:gd name="T33" fmla="*/ 2147483646 h 954"/>
              <a:gd name="T34" fmla="*/ 2147483646 w 464"/>
              <a:gd name="T35" fmla="*/ 2147483646 h 954"/>
              <a:gd name="T36" fmla="*/ 2147483646 w 464"/>
              <a:gd name="T37" fmla="*/ 2147483646 h 954"/>
              <a:gd name="T38" fmla="*/ 2147483646 w 464"/>
              <a:gd name="T39" fmla="*/ 2147483646 h 954"/>
              <a:gd name="T40" fmla="*/ 2147483646 w 464"/>
              <a:gd name="T41" fmla="*/ 2147483646 h 954"/>
              <a:gd name="T42" fmla="*/ 2147483646 w 464"/>
              <a:gd name="T43" fmla="*/ 2147483646 h 954"/>
              <a:gd name="T44" fmla="*/ 2147483646 w 464"/>
              <a:gd name="T45" fmla="*/ 2147483646 h 954"/>
              <a:gd name="T46" fmla="*/ 2147483646 w 464"/>
              <a:gd name="T47" fmla="*/ 2147483646 h 954"/>
              <a:gd name="T48" fmla="*/ 2147483646 w 464"/>
              <a:gd name="T49" fmla="*/ 2147483646 h 954"/>
              <a:gd name="T50" fmla="*/ 2147483646 w 464"/>
              <a:gd name="T51" fmla="*/ 2147483646 h 954"/>
              <a:gd name="T52" fmla="*/ 2147483646 w 464"/>
              <a:gd name="T53" fmla="*/ 2147483646 h 954"/>
              <a:gd name="T54" fmla="*/ 2147483646 w 464"/>
              <a:gd name="T55" fmla="*/ 2147483646 h 954"/>
              <a:gd name="T56" fmla="*/ 2147483646 w 464"/>
              <a:gd name="T57" fmla="*/ 2147483646 h 954"/>
              <a:gd name="T58" fmla="*/ 2147483646 w 464"/>
              <a:gd name="T59" fmla="*/ 2147483646 h 954"/>
              <a:gd name="T60" fmla="*/ 2147483646 w 464"/>
              <a:gd name="T61" fmla="*/ 2147483646 h 954"/>
              <a:gd name="T62" fmla="*/ 2147483646 w 464"/>
              <a:gd name="T63" fmla="*/ 2147483646 h 954"/>
              <a:gd name="T64" fmla="*/ 2147483646 w 464"/>
              <a:gd name="T65" fmla="*/ 2147483646 h 954"/>
              <a:gd name="T66" fmla="*/ 2147483646 w 464"/>
              <a:gd name="T67" fmla="*/ 2147483646 h 954"/>
              <a:gd name="T68" fmla="*/ 2147483646 w 464"/>
              <a:gd name="T69" fmla="*/ 2147483646 h 954"/>
              <a:gd name="T70" fmla="*/ 2147483646 w 464"/>
              <a:gd name="T71" fmla="*/ 2147483646 h 954"/>
              <a:gd name="T72" fmla="*/ 2147483646 w 464"/>
              <a:gd name="T73" fmla="*/ 2147483646 h 954"/>
              <a:gd name="T74" fmla="*/ 2147483646 w 464"/>
              <a:gd name="T75" fmla="*/ 2147483646 h 954"/>
              <a:gd name="T76" fmla="*/ 2147483646 w 464"/>
              <a:gd name="T77" fmla="*/ 2147483646 h 954"/>
              <a:gd name="T78" fmla="*/ 2147483646 w 464"/>
              <a:gd name="T79" fmla="*/ 2147483646 h 954"/>
              <a:gd name="T80" fmla="*/ 2147483646 w 464"/>
              <a:gd name="T81" fmla="*/ 2147483646 h 954"/>
              <a:gd name="T82" fmla="*/ 2147483646 w 464"/>
              <a:gd name="T83" fmla="*/ 2147483646 h 954"/>
              <a:gd name="T84" fmla="*/ 0 w 464"/>
              <a:gd name="T85" fmla="*/ 2147483646 h 9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4"/>
              <a:gd name="T130" fmla="*/ 0 h 954"/>
              <a:gd name="T131" fmla="*/ 464 w 464"/>
              <a:gd name="T132" fmla="*/ 954 h 9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4" h="954">
                <a:moveTo>
                  <a:pt x="32" y="392"/>
                </a:moveTo>
                <a:lnTo>
                  <a:pt x="55" y="372"/>
                </a:lnTo>
                <a:lnTo>
                  <a:pt x="69" y="351"/>
                </a:lnTo>
                <a:lnTo>
                  <a:pt x="80" y="326"/>
                </a:lnTo>
                <a:lnTo>
                  <a:pt x="87" y="297"/>
                </a:lnTo>
                <a:lnTo>
                  <a:pt x="91" y="269"/>
                </a:lnTo>
                <a:lnTo>
                  <a:pt x="89" y="231"/>
                </a:lnTo>
                <a:lnTo>
                  <a:pt x="83" y="207"/>
                </a:lnTo>
                <a:lnTo>
                  <a:pt x="71" y="182"/>
                </a:lnTo>
                <a:lnTo>
                  <a:pt x="64" y="169"/>
                </a:lnTo>
                <a:lnTo>
                  <a:pt x="58" y="152"/>
                </a:lnTo>
                <a:lnTo>
                  <a:pt x="53" y="128"/>
                </a:lnTo>
                <a:lnTo>
                  <a:pt x="53" y="103"/>
                </a:lnTo>
                <a:lnTo>
                  <a:pt x="58" y="82"/>
                </a:lnTo>
                <a:lnTo>
                  <a:pt x="66" y="62"/>
                </a:lnTo>
                <a:lnTo>
                  <a:pt x="80" y="54"/>
                </a:lnTo>
                <a:lnTo>
                  <a:pt x="200" y="0"/>
                </a:lnTo>
                <a:lnTo>
                  <a:pt x="208" y="54"/>
                </a:lnTo>
                <a:lnTo>
                  <a:pt x="222" y="103"/>
                </a:lnTo>
                <a:lnTo>
                  <a:pt x="240" y="149"/>
                </a:lnTo>
                <a:lnTo>
                  <a:pt x="251" y="169"/>
                </a:lnTo>
                <a:lnTo>
                  <a:pt x="264" y="185"/>
                </a:lnTo>
                <a:lnTo>
                  <a:pt x="281" y="198"/>
                </a:lnTo>
                <a:lnTo>
                  <a:pt x="294" y="193"/>
                </a:lnTo>
                <a:lnTo>
                  <a:pt x="310" y="185"/>
                </a:lnTo>
                <a:lnTo>
                  <a:pt x="321" y="169"/>
                </a:lnTo>
                <a:lnTo>
                  <a:pt x="323" y="161"/>
                </a:lnTo>
                <a:lnTo>
                  <a:pt x="328" y="152"/>
                </a:lnTo>
                <a:lnTo>
                  <a:pt x="339" y="136"/>
                </a:lnTo>
                <a:lnTo>
                  <a:pt x="355" y="128"/>
                </a:lnTo>
                <a:lnTo>
                  <a:pt x="370" y="128"/>
                </a:lnTo>
                <a:lnTo>
                  <a:pt x="383" y="144"/>
                </a:lnTo>
                <a:lnTo>
                  <a:pt x="395" y="161"/>
                </a:lnTo>
                <a:lnTo>
                  <a:pt x="402" y="174"/>
                </a:lnTo>
                <a:lnTo>
                  <a:pt x="422" y="226"/>
                </a:lnTo>
                <a:lnTo>
                  <a:pt x="440" y="280"/>
                </a:lnTo>
                <a:lnTo>
                  <a:pt x="451" y="343"/>
                </a:lnTo>
                <a:lnTo>
                  <a:pt x="460" y="400"/>
                </a:lnTo>
                <a:lnTo>
                  <a:pt x="463" y="468"/>
                </a:lnTo>
                <a:lnTo>
                  <a:pt x="463" y="476"/>
                </a:lnTo>
                <a:lnTo>
                  <a:pt x="458" y="504"/>
                </a:lnTo>
                <a:lnTo>
                  <a:pt x="449" y="525"/>
                </a:lnTo>
                <a:lnTo>
                  <a:pt x="436" y="547"/>
                </a:lnTo>
                <a:lnTo>
                  <a:pt x="422" y="550"/>
                </a:lnTo>
                <a:lnTo>
                  <a:pt x="406" y="550"/>
                </a:lnTo>
                <a:lnTo>
                  <a:pt x="393" y="542"/>
                </a:lnTo>
                <a:lnTo>
                  <a:pt x="379" y="538"/>
                </a:lnTo>
                <a:lnTo>
                  <a:pt x="368" y="538"/>
                </a:lnTo>
                <a:lnTo>
                  <a:pt x="359" y="550"/>
                </a:lnTo>
                <a:lnTo>
                  <a:pt x="355" y="575"/>
                </a:lnTo>
                <a:lnTo>
                  <a:pt x="355" y="591"/>
                </a:lnTo>
                <a:lnTo>
                  <a:pt x="359" y="629"/>
                </a:lnTo>
                <a:lnTo>
                  <a:pt x="366" y="658"/>
                </a:lnTo>
                <a:lnTo>
                  <a:pt x="375" y="686"/>
                </a:lnTo>
                <a:lnTo>
                  <a:pt x="400" y="757"/>
                </a:lnTo>
                <a:lnTo>
                  <a:pt x="427" y="814"/>
                </a:lnTo>
                <a:lnTo>
                  <a:pt x="453" y="865"/>
                </a:lnTo>
                <a:lnTo>
                  <a:pt x="438" y="902"/>
                </a:lnTo>
                <a:lnTo>
                  <a:pt x="422" y="926"/>
                </a:lnTo>
                <a:lnTo>
                  <a:pt x="404" y="944"/>
                </a:lnTo>
                <a:lnTo>
                  <a:pt x="381" y="953"/>
                </a:lnTo>
                <a:lnTo>
                  <a:pt x="362" y="953"/>
                </a:lnTo>
                <a:lnTo>
                  <a:pt x="339" y="944"/>
                </a:lnTo>
                <a:lnTo>
                  <a:pt x="321" y="923"/>
                </a:lnTo>
                <a:lnTo>
                  <a:pt x="305" y="902"/>
                </a:lnTo>
                <a:lnTo>
                  <a:pt x="294" y="869"/>
                </a:lnTo>
                <a:lnTo>
                  <a:pt x="285" y="831"/>
                </a:lnTo>
                <a:lnTo>
                  <a:pt x="283" y="803"/>
                </a:lnTo>
                <a:lnTo>
                  <a:pt x="276" y="773"/>
                </a:lnTo>
                <a:lnTo>
                  <a:pt x="264" y="749"/>
                </a:lnTo>
                <a:lnTo>
                  <a:pt x="249" y="732"/>
                </a:lnTo>
                <a:lnTo>
                  <a:pt x="234" y="727"/>
                </a:lnTo>
                <a:lnTo>
                  <a:pt x="215" y="727"/>
                </a:lnTo>
                <a:lnTo>
                  <a:pt x="200" y="737"/>
                </a:lnTo>
                <a:lnTo>
                  <a:pt x="188" y="754"/>
                </a:lnTo>
                <a:lnTo>
                  <a:pt x="183" y="757"/>
                </a:lnTo>
                <a:lnTo>
                  <a:pt x="166" y="773"/>
                </a:lnTo>
                <a:lnTo>
                  <a:pt x="149" y="782"/>
                </a:lnTo>
                <a:lnTo>
                  <a:pt x="132" y="778"/>
                </a:lnTo>
                <a:lnTo>
                  <a:pt x="113" y="770"/>
                </a:lnTo>
                <a:lnTo>
                  <a:pt x="100" y="749"/>
                </a:lnTo>
                <a:lnTo>
                  <a:pt x="80" y="711"/>
                </a:lnTo>
                <a:lnTo>
                  <a:pt x="62" y="662"/>
                </a:lnTo>
                <a:lnTo>
                  <a:pt x="37" y="588"/>
                </a:lnTo>
                <a:lnTo>
                  <a:pt x="17" y="504"/>
                </a:lnTo>
                <a:lnTo>
                  <a:pt x="0" y="422"/>
                </a:lnTo>
                <a:lnTo>
                  <a:pt x="32" y="392"/>
                </a:lnTo>
              </a:path>
            </a:pathLst>
          </a:custGeom>
          <a:solidFill>
            <a:schemeClr val="bg2"/>
          </a:solidFill>
          <a:ln w="12700" cap="rnd">
            <a:solidFill>
              <a:schemeClr val="tx2"/>
            </a:solidFill>
            <a:round/>
            <a:headEnd/>
            <a:tailEnd/>
          </a:ln>
        </p:spPr>
        <p:txBody>
          <a:bodyPr/>
          <a:lstStyle/>
          <a:p>
            <a:endParaRPr lang="en-US">
              <a:solidFill>
                <a:prstClr val="black"/>
              </a:solidFill>
              <a:latin typeface="Verdana" panose="020B0604030504040204" pitchFamily="34" charset="0"/>
            </a:endParaRPr>
          </a:p>
        </p:txBody>
      </p:sp>
      <p:sp>
        <p:nvSpPr>
          <p:cNvPr id="2" name="Title 1"/>
          <p:cNvSpPr>
            <a:spLocks noGrp="1"/>
          </p:cNvSpPr>
          <p:nvPr>
            <p:ph type="ctrTitle"/>
          </p:nvPr>
        </p:nvSpPr>
        <p:spPr>
          <a:xfrm>
            <a:off x="381000" y="796925"/>
            <a:ext cx="8789988" cy="1927225"/>
          </a:xfrm>
        </p:spPr>
        <p:txBody>
          <a:bodyPr/>
          <a:lstStyle/>
          <a:p>
            <a:pPr eaLnBrk="1" fontAlgn="auto" hangingPunct="1">
              <a:spcAft>
                <a:spcPts val="0"/>
              </a:spcAft>
              <a:defRPr/>
            </a:pPr>
            <a:r>
              <a:rPr lang="en-US" sz="4000" dirty="0" smtClean="0"/>
              <a:t>Update  on  Autism  spectrum Disorders:  etiology  and Intervention  Strategies</a:t>
            </a:r>
            <a:endParaRPr lang="en-US" sz="4000" dirty="0"/>
          </a:p>
        </p:txBody>
      </p:sp>
      <p:sp>
        <p:nvSpPr>
          <p:cNvPr id="3" name="TextBox 2"/>
          <p:cNvSpPr txBox="1"/>
          <p:nvPr/>
        </p:nvSpPr>
        <p:spPr>
          <a:xfrm>
            <a:off x="4069474" y="4605903"/>
            <a:ext cx="4219425" cy="1938992"/>
          </a:xfrm>
          <a:prstGeom prst="rect">
            <a:avLst/>
          </a:prstGeom>
          <a:noFill/>
        </p:spPr>
        <p:txBody>
          <a:bodyPr wrap="none" rtlCol="0">
            <a:spAutoFit/>
          </a:bodyPr>
          <a:lstStyle/>
          <a:p>
            <a:r>
              <a:rPr lang="en-US" sz="2400" dirty="0"/>
              <a:t>Gail J. Richard, Ph.D. CCC-SLP</a:t>
            </a:r>
          </a:p>
          <a:p>
            <a:r>
              <a:rPr lang="en-US" sz="2400" dirty="0"/>
              <a:t>Professor Emeritus,</a:t>
            </a:r>
          </a:p>
          <a:p>
            <a:r>
              <a:rPr lang="en-US" sz="2400" dirty="0"/>
              <a:t>Director, Autism Center</a:t>
            </a:r>
          </a:p>
          <a:p>
            <a:r>
              <a:rPr lang="en-US" sz="2400" dirty="0"/>
              <a:t>Eastern Illinois University</a:t>
            </a:r>
          </a:p>
          <a:p>
            <a:r>
              <a:rPr lang="en-US" sz="2400" dirty="0"/>
              <a:t>gjrichard@eiu.edu</a:t>
            </a:r>
          </a:p>
        </p:txBody>
      </p:sp>
    </p:spTree>
    <p:extLst>
      <p:ext uri="{BB962C8B-B14F-4D97-AF65-F5344CB8AC3E}">
        <p14:creationId xmlns:p14="http://schemas.microsoft.com/office/powerpoint/2010/main" val="4008201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fontAlgn="auto" hangingPunct="1">
              <a:spcAft>
                <a:spcPts val="0"/>
              </a:spcAft>
              <a:defRPr/>
            </a:pPr>
            <a:r>
              <a:rPr lang="en-US" dirty="0">
                <a:solidFill>
                  <a:schemeClr val="accent4">
                    <a:lumMod val="75000"/>
                  </a:schemeClr>
                </a:solidFill>
              </a:rPr>
              <a:t>Changes in DSM 5</a:t>
            </a:r>
          </a:p>
        </p:txBody>
      </p:sp>
      <p:sp>
        <p:nvSpPr>
          <p:cNvPr id="3" name="Content Placeholder 2"/>
          <p:cNvSpPr>
            <a:spLocks noGrp="1"/>
          </p:cNvSpPr>
          <p:nvPr>
            <p:ph idx="1"/>
          </p:nvPr>
        </p:nvSpPr>
        <p:spPr>
          <a:xfrm>
            <a:off x="685800" y="1600200"/>
            <a:ext cx="8458200" cy="5105400"/>
          </a:xfrm>
        </p:spPr>
        <p:txBody>
          <a:bodyPr rtlCol="0">
            <a:normAutofit fontScale="85000" lnSpcReduction="20000"/>
          </a:bodyPr>
          <a:lstStyle/>
          <a:p>
            <a:pPr marL="182880" indent="-182880" eaLnBrk="1" fontAlgn="auto" hangingPunct="1">
              <a:spcAft>
                <a:spcPts val="0"/>
              </a:spcAft>
              <a:buFont typeface="Arial" pitchFamily="34" charset="0"/>
              <a:buChar char="•"/>
              <a:defRPr/>
            </a:pPr>
            <a:r>
              <a:rPr lang="en-US" sz="3000" dirty="0"/>
              <a:t>ASD is less associated with intellectual disability</a:t>
            </a:r>
          </a:p>
          <a:p>
            <a:pPr lvl="1" indent="-182880" eaLnBrk="1" fontAlgn="auto" hangingPunct="1">
              <a:spcAft>
                <a:spcPts val="0"/>
              </a:spcAft>
              <a:buFont typeface="Arial" pitchFamily="34" charset="0"/>
              <a:buChar char="•"/>
              <a:defRPr/>
            </a:pPr>
            <a:r>
              <a:rPr lang="en-US" sz="2600" dirty="0"/>
              <a:t>40% have mental impairment (decreased from 75% in DSM-IV)</a:t>
            </a:r>
          </a:p>
          <a:p>
            <a:pPr lvl="1" indent="-182880" eaLnBrk="1" fontAlgn="auto" hangingPunct="1">
              <a:spcAft>
                <a:spcPts val="0"/>
              </a:spcAft>
              <a:buFont typeface="Arial" pitchFamily="34" charset="0"/>
              <a:buChar char="•"/>
              <a:defRPr/>
            </a:pPr>
            <a:r>
              <a:rPr lang="en-US" sz="2600" dirty="0"/>
              <a:t>60% (majority) have normal </a:t>
            </a:r>
            <a:r>
              <a:rPr lang="en-US" sz="2600" dirty="0" smtClean="0"/>
              <a:t>intelligence</a:t>
            </a:r>
          </a:p>
          <a:p>
            <a:pPr marL="274320" lvl="1" indent="0" eaLnBrk="1" fontAlgn="auto" hangingPunct="1">
              <a:spcAft>
                <a:spcPts val="0"/>
              </a:spcAft>
              <a:buNone/>
              <a:defRPr/>
            </a:pPr>
            <a:endParaRPr lang="en-US" sz="2600" dirty="0" smtClean="0"/>
          </a:p>
          <a:p>
            <a:pPr indent="-182880" eaLnBrk="1" fontAlgn="auto" hangingPunct="1">
              <a:spcAft>
                <a:spcPts val="0"/>
              </a:spcAft>
              <a:buFont typeface="Arial" pitchFamily="34" charset="0"/>
              <a:buChar char="•"/>
              <a:defRPr/>
            </a:pPr>
            <a:r>
              <a:rPr lang="en-US" sz="3000" dirty="0" smtClean="0"/>
              <a:t>54-70% of individuals with ASD have at least one co-morbid condition (Autism Speaks, 2017)</a:t>
            </a:r>
            <a:endParaRPr lang="en-US" sz="3000" dirty="0"/>
          </a:p>
          <a:p>
            <a:pPr lvl="1" indent="-182880" eaLnBrk="1" fontAlgn="auto" hangingPunct="1">
              <a:spcAft>
                <a:spcPts val="0"/>
              </a:spcAft>
              <a:buFont typeface="Arial" pitchFamily="34" charset="0"/>
              <a:buChar char="•"/>
              <a:defRPr/>
            </a:pPr>
            <a:endParaRPr lang="en-US" sz="2600" dirty="0"/>
          </a:p>
          <a:p>
            <a:pPr marL="182880" indent="-182880" eaLnBrk="1" fontAlgn="auto" hangingPunct="1">
              <a:spcAft>
                <a:spcPts val="0"/>
              </a:spcAft>
              <a:buFont typeface="Arial" pitchFamily="34" charset="0"/>
              <a:buChar char="•"/>
              <a:defRPr/>
            </a:pPr>
            <a:r>
              <a:rPr lang="en-US" sz="3000" dirty="0"/>
              <a:t>Single spectrum but with great individual variability</a:t>
            </a:r>
          </a:p>
          <a:p>
            <a:pPr lvl="1" indent="-182880" eaLnBrk="1" fontAlgn="auto" hangingPunct="1">
              <a:spcAft>
                <a:spcPts val="0"/>
              </a:spcAft>
              <a:buFont typeface="Arial" pitchFamily="34" charset="0"/>
              <a:buChar char="•"/>
              <a:defRPr/>
            </a:pPr>
            <a:r>
              <a:rPr lang="en-US" sz="2600" dirty="0"/>
              <a:t>Severity of ASD symptoms</a:t>
            </a:r>
          </a:p>
          <a:p>
            <a:pPr lvl="1" indent="-182880" eaLnBrk="1" fontAlgn="auto" hangingPunct="1">
              <a:spcAft>
                <a:spcPts val="0"/>
              </a:spcAft>
              <a:buFont typeface="Arial" pitchFamily="34" charset="0"/>
              <a:buChar char="•"/>
              <a:defRPr/>
            </a:pPr>
            <a:r>
              <a:rPr lang="en-US" sz="2600" dirty="0"/>
              <a:t>Pattern of onset and clinical course</a:t>
            </a:r>
          </a:p>
          <a:p>
            <a:pPr lvl="1" indent="-182880" eaLnBrk="1" fontAlgn="auto" hangingPunct="1">
              <a:spcAft>
                <a:spcPts val="0"/>
              </a:spcAft>
              <a:buFont typeface="Arial" pitchFamily="34" charset="0"/>
              <a:buChar char="•"/>
              <a:defRPr/>
            </a:pPr>
            <a:r>
              <a:rPr lang="en-US" sz="2600" dirty="0"/>
              <a:t>Etiological factors</a:t>
            </a:r>
          </a:p>
          <a:p>
            <a:pPr lvl="1" indent="-182880" eaLnBrk="1" fontAlgn="auto" hangingPunct="1">
              <a:spcAft>
                <a:spcPts val="0"/>
              </a:spcAft>
              <a:buFont typeface="Arial" pitchFamily="34" charset="0"/>
              <a:buChar char="•"/>
              <a:defRPr/>
            </a:pPr>
            <a:r>
              <a:rPr lang="en-US" sz="2600" dirty="0"/>
              <a:t>Associated conditions; can specify co-morbid conditions</a:t>
            </a:r>
          </a:p>
          <a:p>
            <a:pPr lvl="1" indent="-182880" eaLnBrk="1" fontAlgn="auto" hangingPunct="1">
              <a:spcAft>
                <a:spcPts val="0"/>
              </a:spcAft>
              <a:buFont typeface="Arial" pitchFamily="34" charset="0"/>
              <a:buChar char="•"/>
              <a:defRPr/>
            </a:pPr>
            <a:r>
              <a:rPr lang="en-US" sz="2600" dirty="0"/>
              <a:t>Individual strengths and weaknesses</a:t>
            </a:r>
          </a:p>
          <a:p>
            <a:pPr indent="-182880" eaLnBrk="1" fontAlgn="auto" hangingPunct="1">
              <a:spcAft>
                <a:spcPts val="0"/>
              </a:spcAft>
              <a:buFont typeface="Arial" pitchFamily="34" charset="0"/>
              <a:buChar char="•"/>
              <a:defRPr/>
            </a:pPr>
            <a:endParaRPr lang="en-US" sz="2600" dirty="0"/>
          </a:p>
        </p:txBody>
      </p:sp>
    </p:spTree>
    <p:extLst>
      <p:ext uri="{BB962C8B-B14F-4D97-AF65-F5344CB8AC3E}">
        <p14:creationId xmlns:p14="http://schemas.microsoft.com/office/powerpoint/2010/main" val="42386209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lIns="92075" tIns="46038" rIns="92075" bIns="46038"/>
          <a:lstStyle/>
          <a:p>
            <a:pPr algn="ctr" eaLnBrk="1" hangingPunct="1">
              <a:defRPr/>
            </a:pPr>
            <a:r>
              <a:rPr lang="en-US" altLang="en-US" sz="4800" b="1" dirty="0"/>
              <a:t>ROUTINES</a:t>
            </a:r>
          </a:p>
        </p:txBody>
      </p:sp>
      <p:sp>
        <p:nvSpPr>
          <p:cNvPr id="139267" name="Rectangle 3"/>
          <p:cNvSpPr>
            <a:spLocks noGrp="1" noChangeArrowheads="1"/>
          </p:cNvSpPr>
          <p:nvPr>
            <p:ph type="body" idx="1"/>
          </p:nvPr>
        </p:nvSpPr>
        <p:spPr/>
        <p:txBody>
          <a:bodyPr lIns="92075" tIns="46038" rIns="92075" bIns="46038"/>
          <a:lstStyle/>
          <a:p>
            <a:pPr eaLnBrk="1" hangingPunct="1"/>
            <a:r>
              <a:rPr lang="en-US" altLang="en-US" sz="4600"/>
              <a:t>Schedule</a:t>
            </a:r>
          </a:p>
          <a:p>
            <a:pPr eaLnBrk="1" hangingPunct="1"/>
            <a:r>
              <a:rPr lang="en-US" altLang="en-US" sz="4600"/>
              <a:t>Define Physical Space</a:t>
            </a:r>
          </a:p>
          <a:p>
            <a:pPr eaLnBrk="1" hangingPunct="1"/>
            <a:r>
              <a:rPr lang="en-US" altLang="en-US" sz="4600"/>
              <a:t>Demonstrate Tasks</a:t>
            </a:r>
          </a:p>
          <a:p>
            <a:pPr eaLnBrk="1" hangingPunct="1"/>
            <a:r>
              <a:rPr lang="en-US" altLang="en-US" sz="4600"/>
              <a:t>Modify / Build on Routines</a:t>
            </a:r>
          </a:p>
        </p:txBody>
      </p:sp>
    </p:spTree>
    <p:extLst>
      <p:ext uri="{BB962C8B-B14F-4D97-AF65-F5344CB8AC3E}">
        <p14:creationId xmlns:p14="http://schemas.microsoft.com/office/powerpoint/2010/main" val="345436177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lIns="92075" tIns="46038" rIns="92075" bIns="46038">
            <a:noAutofit/>
          </a:bodyPr>
          <a:lstStyle/>
          <a:p>
            <a:pPr algn="ctr" eaLnBrk="1" hangingPunct="1">
              <a:defRPr/>
            </a:pPr>
            <a:r>
              <a:rPr lang="en-US" sz="6600" b="1" dirty="0">
                <a:effectLst>
                  <a:outerShdw blurRad="38100" dist="38100" dir="2700000" algn="tl">
                    <a:srgbClr val="000000"/>
                  </a:outerShdw>
                </a:effectLst>
              </a:rPr>
              <a:t>CHOICES</a:t>
            </a:r>
          </a:p>
        </p:txBody>
      </p:sp>
      <p:sp>
        <p:nvSpPr>
          <p:cNvPr id="143363" name="Rectangle 3"/>
          <p:cNvSpPr>
            <a:spLocks noGrp="1" noChangeArrowheads="1"/>
          </p:cNvSpPr>
          <p:nvPr>
            <p:ph type="body" idx="1"/>
          </p:nvPr>
        </p:nvSpPr>
        <p:spPr>
          <a:xfrm>
            <a:off x="1371600" y="1828800"/>
            <a:ext cx="7313613" cy="4114800"/>
          </a:xfrm>
        </p:spPr>
        <p:txBody>
          <a:bodyPr lIns="92075" tIns="46038" rIns="92075" bIns="46038"/>
          <a:lstStyle/>
          <a:p>
            <a:pPr eaLnBrk="1" hangingPunct="1"/>
            <a:r>
              <a:rPr lang="en-US" altLang="en-US" sz="3600"/>
              <a:t>Extremes   vs.  Mutually Desirable</a:t>
            </a:r>
          </a:p>
          <a:p>
            <a:pPr eaLnBrk="1" hangingPunct="1"/>
            <a:r>
              <a:rPr lang="en-US" altLang="en-US" sz="3600"/>
              <a:t>Sabotage to Promote Interaction</a:t>
            </a:r>
          </a:p>
          <a:p>
            <a:pPr eaLnBrk="1" hangingPunct="1"/>
            <a:r>
              <a:rPr lang="en-US" altLang="en-US" sz="3600"/>
              <a:t>Sequences to Promote Independence</a:t>
            </a:r>
          </a:p>
          <a:p>
            <a:pPr eaLnBrk="1" hangingPunct="1"/>
            <a:r>
              <a:rPr lang="en-US" altLang="en-US" sz="3600"/>
              <a:t>Visual Timers</a:t>
            </a:r>
          </a:p>
          <a:p>
            <a:pPr eaLnBrk="1" hangingPunct="1"/>
            <a:r>
              <a:rPr lang="en-US" altLang="en-US" sz="3600"/>
              <a:t>Down Time Reinforcement Choices</a:t>
            </a:r>
          </a:p>
        </p:txBody>
      </p:sp>
    </p:spTree>
    <p:extLst>
      <p:ext uri="{BB962C8B-B14F-4D97-AF65-F5344CB8AC3E}">
        <p14:creationId xmlns:p14="http://schemas.microsoft.com/office/powerpoint/2010/main" val="27802298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1600" y="0"/>
            <a:ext cx="8356600" cy="1543050"/>
          </a:xfrm>
        </p:spPr>
        <p:txBody>
          <a:bodyPr lIns="92075" tIns="46038" rIns="92075" bIns="46038"/>
          <a:lstStyle/>
          <a:p>
            <a:pPr algn="ctr" eaLnBrk="1" hangingPunct="1">
              <a:defRPr/>
            </a:pPr>
            <a:r>
              <a:rPr lang="en-US" altLang="en-US" sz="4800" b="1" dirty="0"/>
              <a:t>   </a:t>
            </a:r>
            <a:r>
              <a:rPr lang="en-US" altLang="en-US" sz="4800" b="1" dirty="0" smtClean="0"/>
              <a:t>Literacy Focus</a:t>
            </a:r>
            <a:endParaRPr lang="en-US" altLang="en-US" sz="4800" b="1" dirty="0"/>
          </a:p>
        </p:txBody>
      </p:sp>
      <p:pic>
        <p:nvPicPr>
          <p:cNvPr id="147459"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581400"/>
            <a:ext cx="1371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988" y="2628900"/>
            <a:ext cx="149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7461" name="Object 6"/>
          <p:cNvGraphicFramePr>
            <a:graphicFrameLocks/>
          </p:cNvGraphicFramePr>
          <p:nvPr/>
        </p:nvGraphicFramePr>
        <p:xfrm>
          <a:off x="534988" y="4953000"/>
          <a:ext cx="1333500" cy="1219200"/>
        </p:xfrm>
        <a:graphic>
          <a:graphicData uri="http://schemas.openxmlformats.org/presentationml/2006/ole">
            <mc:AlternateContent xmlns:mc="http://schemas.openxmlformats.org/markup-compatibility/2006">
              <mc:Choice xmlns:v="urn:schemas-microsoft-com:vml" Requires="v">
                <p:oleObj spid="_x0000_s32797" name="Clip" r:id="rId6" imgW="2804782" imgH="3663198" progId="MS_ClipArt_Gallery.2">
                  <p:embed/>
                </p:oleObj>
              </mc:Choice>
              <mc:Fallback>
                <p:oleObj name="Clip" r:id="rId6" imgW="2804782" imgH="3663198"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988" y="4953000"/>
                        <a:ext cx="13335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7462" name="Picture 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4419600"/>
            <a:ext cx="22034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3" name="Rectangle 8"/>
          <p:cNvSpPr>
            <a:spLocks noChangeArrowheads="1"/>
          </p:cNvSpPr>
          <p:nvPr/>
        </p:nvSpPr>
        <p:spPr bwMode="auto">
          <a:xfrm>
            <a:off x="2336800" y="1733550"/>
            <a:ext cx="4573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000" b="1" u="sng">
                <a:solidFill>
                  <a:srgbClr val="297FD5"/>
                </a:solidFill>
                <a:latin typeface="Times New Roman" panose="02020603050405020304" pitchFamily="18" charset="0"/>
              </a:rPr>
              <a:t>Visual Organization</a:t>
            </a:r>
          </a:p>
        </p:txBody>
      </p:sp>
      <p:sp>
        <p:nvSpPr>
          <p:cNvPr id="147464" name="Rectangle 9"/>
          <p:cNvSpPr>
            <a:spLocks noChangeArrowheads="1"/>
          </p:cNvSpPr>
          <p:nvPr/>
        </p:nvSpPr>
        <p:spPr bwMode="auto">
          <a:xfrm>
            <a:off x="2833688" y="4711700"/>
            <a:ext cx="2890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000" b="1" u="sng">
                <a:solidFill>
                  <a:srgbClr val="297FD5"/>
                </a:solidFill>
                <a:latin typeface="Times New Roman" panose="02020603050405020304" pitchFamily="18" charset="0"/>
              </a:rPr>
              <a:t>Repetitive</a:t>
            </a:r>
          </a:p>
        </p:txBody>
      </p:sp>
      <p:sp>
        <p:nvSpPr>
          <p:cNvPr id="147465" name="Rectangle 10"/>
          <p:cNvSpPr>
            <a:spLocks noChangeArrowheads="1"/>
          </p:cNvSpPr>
          <p:nvPr/>
        </p:nvSpPr>
        <p:spPr bwMode="auto">
          <a:xfrm>
            <a:off x="2916238" y="3616325"/>
            <a:ext cx="3941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000" b="1" u="sng">
                <a:solidFill>
                  <a:srgbClr val="297FD5"/>
                </a:solidFill>
                <a:latin typeface="Times New Roman" panose="02020603050405020304" pitchFamily="18" charset="0"/>
              </a:rPr>
              <a:t>Reality Checks</a:t>
            </a:r>
          </a:p>
        </p:txBody>
      </p:sp>
      <p:sp>
        <p:nvSpPr>
          <p:cNvPr id="147466" name="Rectangle 11"/>
          <p:cNvSpPr>
            <a:spLocks noChangeArrowheads="1"/>
          </p:cNvSpPr>
          <p:nvPr/>
        </p:nvSpPr>
        <p:spPr bwMode="auto">
          <a:xfrm>
            <a:off x="3016250" y="2674938"/>
            <a:ext cx="2527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000" b="1" u="sng">
                <a:solidFill>
                  <a:srgbClr val="297FD5"/>
                </a:solidFill>
                <a:latin typeface="Times New Roman" panose="02020603050405020304" pitchFamily="18" charset="0"/>
              </a:rPr>
              <a:t>Functional</a:t>
            </a:r>
          </a:p>
        </p:txBody>
      </p:sp>
    </p:spTree>
    <p:extLst>
      <p:ext uri="{BB962C8B-B14F-4D97-AF65-F5344CB8AC3E}">
        <p14:creationId xmlns:p14="http://schemas.microsoft.com/office/powerpoint/2010/main" val="31062330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71600" y="237798"/>
            <a:ext cx="7772400" cy="1314450"/>
          </a:xfrm>
        </p:spPr>
        <p:txBody>
          <a:bodyPr lIns="92075" tIns="46038" rIns="92075" bIns="46038"/>
          <a:lstStyle/>
          <a:p>
            <a:pPr eaLnBrk="1" hangingPunct="1">
              <a:defRPr/>
            </a:pPr>
            <a:r>
              <a:rPr lang="en-US" altLang="en-US" sz="6600" b="1" dirty="0"/>
              <a:t>VIDEO</a:t>
            </a:r>
          </a:p>
        </p:txBody>
      </p:sp>
      <p:pic>
        <p:nvPicPr>
          <p:cNvPr id="15155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62931"/>
            <a:ext cx="25146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Rectangle 5"/>
          <p:cNvSpPr>
            <a:spLocks noChangeArrowheads="1"/>
          </p:cNvSpPr>
          <p:nvPr/>
        </p:nvSpPr>
        <p:spPr bwMode="auto">
          <a:xfrm>
            <a:off x="4191000" y="2133600"/>
            <a:ext cx="3232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5400" b="1" u="sng">
                <a:solidFill>
                  <a:prstClr val="black"/>
                </a:solidFill>
                <a:latin typeface="Times New Roman" panose="02020603050405020304" pitchFamily="18" charset="0"/>
              </a:rPr>
              <a:t>Repetition</a:t>
            </a:r>
          </a:p>
        </p:txBody>
      </p:sp>
      <p:sp>
        <p:nvSpPr>
          <p:cNvPr id="151558" name="Rectangle 6"/>
          <p:cNvSpPr>
            <a:spLocks noChangeArrowheads="1"/>
          </p:cNvSpPr>
          <p:nvPr/>
        </p:nvSpPr>
        <p:spPr bwMode="auto">
          <a:xfrm>
            <a:off x="3230563" y="3211513"/>
            <a:ext cx="44291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800" b="1" u="sng">
                <a:solidFill>
                  <a:prstClr val="black"/>
                </a:solidFill>
                <a:latin typeface="Times New Roman" panose="02020603050405020304" pitchFamily="18" charset="0"/>
              </a:rPr>
              <a:t>Increase Models</a:t>
            </a:r>
          </a:p>
        </p:txBody>
      </p:sp>
      <p:sp>
        <p:nvSpPr>
          <p:cNvPr id="151559" name="Rectangle 7"/>
          <p:cNvSpPr>
            <a:spLocks noChangeArrowheads="1"/>
          </p:cNvSpPr>
          <p:nvPr/>
        </p:nvSpPr>
        <p:spPr bwMode="auto">
          <a:xfrm>
            <a:off x="690563" y="4191000"/>
            <a:ext cx="41290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800" b="1" u="sng">
                <a:solidFill>
                  <a:prstClr val="black"/>
                </a:solidFill>
                <a:latin typeface="Times New Roman" panose="02020603050405020304" pitchFamily="18" charset="0"/>
              </a:rPr>
              <a:t>Home Therapy</a:t>
            </a:r>
          </a:p>
        </p:txBody>
      </p:sp>
      <p:sp>
        <p:nvSpPr>
          <p:cNvPr id="151560" name="Rectangle 8"/>
          <p:cNvSpPr>
            <a:spLocks noChangeArrowheads="1"/>
          </p:cNvSpPr>
          <p:nvPr/>
        </p:nvSpPr>
        <p:spPr bwMode="auto">
          <a:xfrm>
            <a:off x="588963" y="5486400"/>
            <a:ext cx="535463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800" b="1" u="sng">
                <a:solidFill>
                  <a:prstClr val="black"/>
                </a:solidFill>
                <a:latin typeface="Times New Roman" panose="02020603050405020304" pitchFamily="18" charset="0"/>
              </a:rPr>
              <a:t>Non-threatenin</a:t>
            </a:r>
            <a:r>
              <a:rPr lang="en-US" altLang="en-US" sz="4400" b="1" u="sng">
                <a:solidFill>
                  <a:prstClr val="black"/>
                </a:solidFill>
                <a:latin typeface="Times New Roman" panose="02020603050405020304" pitchFamily="18" charset="0"/>
              </a:rPr>
              <a:t>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495800"/>
            <a:ext cx="2320636" cy="2069756"/>
          </a:xfrm>
          <a:prstGeom prst="rect">
            <a:avLst/>
          </a:prstGeom>
        </p:spPr>
      </p:pic>
    </p:spTree>
    <p:extLst>
      <p:ext uri="{BB962C8B-B14F-4D97-AF65-F5344CB8AC3E}">
        <p14:creationId xmlns:p14="http://schemas.microsoft.com/office/powerpoint/2010/main" val="394913014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37830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ChangeArrowheads="1"/>
          </p:cNvSpPr>
          <p:nvPr/>
        </p:nvSpPr>
        <p:spPr bwMode="auto">
          <a:xfrm>
            <a:off x="762000" y="4038600"/>
            <a:ext cx="594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b="1" u="sng">
                <a:solidFill>
                  <a:srgbClr val="242852"/>
                </a:solidFill>
                <a:latin typeface="Times New Roman" panose="02020603050405020304" pitchFamily="18" charset="0"/>
              </a:rPr>
              <a:t>Read with Meaning</a:t>
            </a:r>
          </a:p>
        </p:txBody>
      </p:sp>
      <p:sp>
        <p:nvSpPr>
          <p:cNvPr id="153604" name="Rectangle 4"/>
          <p:cNvSpPr>
            <a:spLocks noChangeArrowheads="1"/>
          </p:cNvSpPr>
          <p:nvPr/>
        </p:nvSpPr>
        <p:spPr bwMode="auto">
          <a:xfrm>
            <a:off x="1300163" y="5181600"/>
            <a:ext cx="64341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000" b="1" u="sng">
                <a:solidFill>
                  <a:srgbClr val="297FD5"/>
                </a:solidFill>
                <a:latin typeface="Times New Roman" panose="02020603050405020304" pitchFamily="18" charset="0"/>
              </a:rPr>
              <a:t> </a:t>
            </a:r>
            <a:r>
              <a:rPr lang="en-US" altLang="en-US" sz="4000" b="1" u="sng">
                <a:solidFill>
                  <a:srgbClr val="242852"/>
                </a:solidFill>
                <a:latin typeface="Times New Roman" panose="02020603050405020304" pitchFamily="18" charset="0"/>
              </a:rPr>
              <a:t>Motor Compensation</a:t>
            </a:r>
          </a:p>
        </p:txBody>
      </p:sp>
      <p:sp>
        <p:nvSpPr>
          <p:cNvPr id="153605" name="Rectangle 5"/>
          <p:cNvSpPr>
            <a:spLocks noChangeArrowheads="1"/>
          </p:cNvSpPr>
          <p:nvPr/>
        </p:nvSpPr>
        <p:spPr bwMode="auto">
          <a:xfrm>
            <a:off x="609600" y="4648200"/>
            <a:ext cx="88280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000" b="1">
                <a:solidFill>
                  <a:srgbClr val="297FD5"/>
                </a:solidFill>
                <a:latin typeface="Times New Roman" panose="02020603050405020304" pitchFamily="18" charset="0"/>
              </a:rPr>
              <a:t> </a:t>
            </a:r>
            <a:r>
              <a:rPr lang="en-US" altLang="en-US" sz="4000" b="1" u="sng">
                <a:solidFill>
                  <a:srgbClr val="297FD5"/>
                </a:solidFill>
                <a:latin typeface="Times New Roman" panose="02020603050405020304" pitchFamily="18" charset="0"/>
              </a:rPr>
              <a:t> </a:t>
            </a:r>
            <a:r>
              <a:rPr lang="en-US" altLang="en-US" sz="4000" b="1" u="sng">
                <a:solidFill>
                  <a:srgbClr val="242852"/>
                </a:solidFill>
                <a:latin typeface="Times New Roman" panose="02020603050405020304" pitchFamily="18" charset="0"/>
              </a:rPr>
              <a:t>Minimize Stress of Relating</a:t>
            </a:r>
          </a:p>
        </p:txBody>
      </p:sp>
      <p:sp>
        <p:nvSpPr>
          <p:cNvPr id="153606" name="Rectangle 6"/>
          <p:cNvSpPr>
            <a:spLocks noChangeArrowheads="1"/>
          </p:cNvSpPr>
          <p:nvPr/>
        </p:nvSpPr>
        <p:spPr bwMode="auto">
          <a:xfrm>
            <a:off x="3886200" y="2438400"/>
            <a:ext cx="51228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800" b="1">
                <a:solidFill>
                  <a:prstClr val="black"/>
                </a:solidFill>
                <a:latin typeface="Times New Roman" panose="02020603050405020304" pitchFamily="18" charset="0"/>
              </a:rPr>
              <a:t>COMPUTER</a:t>
            </a:r>
          </a:p>
          <a:p>
            <a:r>
              <a:rPr lang="en-US" altLang="en-US" sz="4800" b="1">
                <a:solidFill>
                  <a:prstClr val="black"/>
                </a:solidFill>
                <a:latin typeface="Times New Roman" panose="02020603050405020304" pitchFamily="18" charset="0"/>
              </a:rPr>
              <a:t>TECHNOLOGY</a:t>
            </a:r>
          </a:p>
        </p:txBody>
      </p:sp>
      <p:sp>
        <p:nvSpPr>
          <p:cNvPr id="153607" name="Rectangle 7"/>
          <p:cNvSpPr>
            <a:spLocks noChangeArrowheads="1"/>
          </p:cNvSpPr>
          <p:nvPr/>
        </p:nvSpPr>
        <p:spPr bwMode="auto">
          <a:xfrm>
            <a:off x="822325" y="5745163"/>
            <a:ext cx="6523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000" b="1" u="sng">
                <a:solidFill>
                  <a:srgbClr val="242852"/>
                </a:solidFill>
                <a:latin typeface="Times New Roman" panose="02020603050405020304" pitchFamily="18" charset="0"/>
              </a:rPr>
              <a:t>Alternative   Communication</a:t>
            </a:r>
          </a:p>
        </p:txBody>
      </p:sp>
    </p:spTree>
    <p:extLst>
      <p:ext uri="{BB962C8B-B14F-4D97-AF65-F5344CB8AC3E}">
        <p14:creationId xmlns:p14="http://schemas.microsoft.com/office/powerpoint/2010/main" val="4428522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68338" y="708025"/>
            <a:ext cx="5953125"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b="1">
                <a:solidFill>
                  <a:srgbClr val="000000"/>
                </a:solidFill>
              </a:rPr>
              <a:t>The “dis” in “disability” seemed </a:t>
            </a:r>
          </a:p>
          <a:p>
            <a:pPr>
              <a:spcBef>
                <a:spcPct val="0"/>
              </a:spcBef>
              <a:buClrTx/>
              <a:buSzTx/>
              <a:buFontTx/>
              <a:buNone/>
            </a:pPr>
            <a:r>
              <a:rPr lang="en-US" altLang="en-US" b="1">
                <a:solidFill>
                  <a:srgbClr val="000000"/>
                </a:solidFill>
              </a:rPr>
              <a:t>written in letters ten feet tall; it</a:t>
            </a:r>
          </a:p>
          <a:p>
            <a:pPr>
              <a:spcBef>
                <a:spcPct val="0"/>
              </a:spcBef>
              <a:buClrTx/>
              <a:buSzTx/>
              <a:buFontTx/>
              <a:buNone/>
            </a:pPr>
            <a:r>
              <a:rPr lang="en-US" altLang="en-US" b="1">
                <a:solidFill>
                  <a:srgbClr val="000000"/>
                </a:solidFill>
              </a:rPr>
              <a:t>cast a shadow over the fact there </a:t>
            </a:r>
          </a:p>
          <a:p>
            <a:pPr>
              <a:spcBef>
                <a:spcPct val="0"/>
              </a:spcBef>
              <a:buClrTx/>
              <a:buSzTx/>
              <a:buFontTx/>
              <a:buNone/>
            </a:pPr>
            <a:r>
              <a:rPr lang="en-US" altLang="en-US" b="1">
                <a:solidFill>
                  <a:srgbClr val="000000"/>
                </a:solidFill>
              </a:rPr>
              <a:t>was any ability at all to be found </a:t>
            </a:r>
          </a:p>
          <a:p>
            <a:pPr>
              <a:spcBef>
                <a:spcPct val="0"/>
              </a:spcBef>
              <a:buClrTx/>
              <a:buSzTx/>
              <a:buFontTx/>
              <a:buNone/>
            </a:pPr>
            <a:r>
              <a:rPr lang="en-US" altLang="en-US" b="1">
                <a:solidFill>
                  <a:srgbClr val="000000"/>
                </a:solidFill>
              </a:rPr>
              <a:t>in that word.”</a:t>
            </a:r>
          </a:p>
        </p:txBody>
      </p:sp>
      <p:sp>
        <p:nvSpPr>
          <p:cNvPr id="7171" name="Rectangle 3"/>
          <p:cNvSpPr>
            <a:spLocks noChangeArrowheads="1"/>
          </p:cNvSpPr>
          <p:nvPr/>
        </p:nvSpPr>
        <p:spPr bwMode="auto">
          <a:xfrm>
            <a:off x="1049338" y="5913438"/>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
        <p:nvSpPr>
          <p:cNvPr id="7172" name="Rectangle 4"/>
          <p:cNvSpPr>
            <a:spLocks noChangeArrowheads="1"/>
          </p:cNvSpPr>
          <p:nvPr/>
        </p:nvSpPr>
        <p:spPr bwMode="auto">
          <a:xfrm>
            <a:off x="3962400" y="3124200"/>
            <a:ext cx="5027613"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altLang="en-US" sz="8800" b="1">
                <a:solidFill>
                  <a:srgbClr val="FF0033"/>
                </a:solidFill>
                <a:effectLst>
                  <a:outerShdw blurRad="38100" dist="38100" dir="2700000" algn="tl">
                    <a:srgbClr val="000000"/>
                  </a:outerShdw>
                </a:effectLst>
                <a:latin typeface="Century Schoolbook" panose="02040604050505020304" pitchFamily="18" charset="0"/>
              </a:rPr>
              <a:t>DIS</a:t>
            </a:r>
            <a:r>
              <a:rPr lang="en-US" altLang="en-US" sz="3200" b="1">
                <a:solidFill>
                  <a:srgbClr val="FF0033"/>
                </a:solidFill>
                <a:latin typeface="Century Schoolbook" panose="02040604050505020304" pitchFamily="18" charset="0"/>
              </a:rPr>
              <a:t>ability</a:t>
            </a:r>
          </a:p>
        </p:txBody>
      </p:sp>
      <p:sp>
        <p:nvSpPr>
          <p:cNvPr id="160773" name="Rectangle 5"/>
          <p:cNvSpPr>
            <a:spLocks noChangeArrowheads="1"/>
          </p:cNvSpPr>
          <p:nvPr/>
        </p:nvSpPr>
        <p:spPr bwMode="auto">
          <a:xfrm>
            <a:off x="896938" y="4495800"/>
            <a:ext cx="39941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b="1">
                <a:solidFill>
                  <a:srgbClr val="000000"/>
                </a:solidFill>
              </a:rPr>
              <a:t>Donna Williams</a:t>
            </a:r>
          </a:p>
          <a:p>
            <a:pPr>
              <a:spcBef>
                <a:spcPct val="0"/>
              </a:spcBef>
              <a:buClrTx/>
              <a:buSzTx/>
              <a:buFontTx/>
              <a:buNone/>
            </a:pPr>
            <a:endParaRPr lang="en-US" altLang="en-US" b="1">
              <a:solidFill>
                <a:srgbClr val="000000"/>
              </a:solidFill>
            </a:endParaRPr>
          </a:p>
          <a:p>
            <a:pPr>
              <a:spcBef>
                <a:spcPct val="0"/>
              </a:spcBef>
              <a:buClrTx/>
              <a:buSzTx/>
              <a:buFontTx/>
              <a:buNone/>
            </a:pPr>
            <a:r>
              <a:rPr lang="en-US" altLang="en-US" b="1">
                <a:solidFill>
                  <a:srgbClr val="000000"/>
                </a:solidFill>
              </a:rPr>
              <a:t>   Somebody</a:t>
            </a:r>
          </a:p>
          <a:p>
            <a:pPr>
              <a:spcBef>
                <a:spcPct val="0"/>
              </a:spcBef>
              <a:buClrTx/>
              <a:buSzTx/>
              <a:buFontTx/>
              <a:buNone/>
            </a:pPr>
            <a:r>
              <a:rPr lang="en-US" altLang="en-US" b="1">
                <a:solidFill>
                  <a:srgbClr val="000000"/>
                </a:solidFill>
              </a:rPr>
              <a:t>  Somewhere</a:t>
            </a:r>
          </a:p>
        </p:txBody>
      </p:sp>
    </p:spTree>
    <p:extLst>
      <p:ext uri="{BB962C8B-B14F-4D97-AF65-F5344CB8AC3E}">
        <p14:creationId xmlns:p14="http://schemas.microsoft.com/office/powerpoint/2010/main" val="11993890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168400" y="609600"/>
            <a:ext cx="7289800" cy="1143000"/>
          </a:xfrm>
          <a:noFill/>
        </p:spPr>
        <p:txBody>
          <a:bodyPr/>
          <a:lstStyle/>
          <a:p>
            <a:r>
              <a:rPr lang="en-US" altLang="en-US"/>
              <a:t>TEAM  DECISIONS</a:t>
            </a:r>
          </a:p>
        </p:txBody>
      </p:sp>
      <p:sp>
        <p:nvSpPr>
          <p:cNvPr id="37891" name="Rectangle 3"/>
          <p:cNvSpPr>
            <a:spLocks noGrp="1" noChangeArrowheads="1"/>
          </p:cNvSpPr>
          <p:nvPr>
            <p:ph type="body" idx="1"/>
          </p:nvPr>
        </p:nvSpPr>
        <p:spPr>
          <a:noFill/>
        </p:spPr>
        <p:txBody>
          <a:bodyPr/>
          <a:lstStyle/>
          <a:p>
            <a:r>
              <a:rPr lang="en-US" altLang="en-US"/>
              <a:t>Primary Disability Diagnosis</a:t>
            </a:r>
          </a:p>
          <a:p>
            <a:r>
              <a:rPr lang="en-US" altLang="en-US"/>
              <a:t>Deficits and Needs of the Individual</a:t>
            </a:r>
          </a:p>
          <a:p>
            <a:r>
              <a:rPr lang="en-US" altLang="en-US"/>
              <a:t>Professional Services Required</a:t>
            </a:r>
          </a:p>
          <a:p>
            <a:r>
              <a:rPr lang="en-US" altLang="en-US"/>
              <a:t>Educational Goals</a:t>
            </a:r>
          </a:p>
          <a:p>
            <a:r>
              <a:rPr lang="en-US" altLang="en-US"/>
              <a:t>Educational Placement</a:t>
            </a:r>
          </a:p>
        </p:txBody>
      </p:sp>
    </p:spTree>
    <p:extLst>
      <p:ext uri="{BB962C8B-B14F-4D97-AF65-F5344CB8AC3E}">
        <p14:creationId xmlns:p14="http://schemas.microsoft.com/office/powerpoint/2010/main" val="16764080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noFill/>
        </p:spPr>
        <p:txBody>
          <a:bodyPr/>
          <a:lstStyle/>
          <a:p>
            <a:r>
              <a:rPr lang="en-US" altLang="en-US" b="1"/>
              <a:t>SUPPLEMENTAL  SERVICES  OPTIONS</a:t>
            </a:r>
          </a:p>
        </p:txBody>
      </p:sp>
      <p:sp>
        <p:nvSpPr>
          <p:cNvPr id="165891" name="Rectangle 3"/>
          <p:cNvSpPr>
            <a:spLocks noGrp="1" noChangeArrowheads="1"/>
          </p:cNvSpPr>
          <p:nvPr>
            <p:ph type="body" idx="1"/>
          </p:nvPr>
        </p:nvSpPr>
        <p:spPr>
          <a:xfrm>
            <a:off x="685800" y="1752600"/>
            <a:ext cx="7772400" cy="4267200"/>
          </a:xfrm>
          <a:noFill/>
        </p:spPr>
        <p:txBody>
          <a:bodyPr/>
          <a:lstStyle/>
          <a:p>
            <a:r>
              <a:rPr lang="en-US" altLang="en-US"/>
              <a:t>Personal Aide</a:t>
            </a:r>
          </a:p>
          <a:p>
            <a:r>
              <a:rPr lang="en-US" altLang="en-US"/>
              <a:t>Speech Therapy</a:t>
            </a:r>
          </a:p>
          <a:p>
            <a:r>
              <a:rPr lang="en-US" altLang="en-US"/>
              <a:t>Occupational Therapy</a:t>
            </a:r>
          </a:p>
          <a:p>
            <a:r>
              <a:rPr lang="en-US" altLang="en-US"/>
              <a:t>Learning Disability Services</a:t>
            </a:r>
          </a:p>
          <a:p>
            <a:r>
              <a:rPr lang="en-US" altLang="en-US"/>
              <a:t>Behavior Consultant</a:t>
            </a:r>
          </a:p>
          <a:p>
            <a:r>
              <a:rPr lang="en-US" altLang="en-US"/>
              <a:t>Social Worker/Counselor</a:t>
            </a:r>
          </a:p>
          <a:p>
            <a:r>
              <a:rPr lang="en-US" altLang="en-US"/>
              <a:t>Psychologist</a:t>
            </a:r>
          </a:p>
          <a:p>
            <a:r>
              <a:rPr lang="en-US" altLang="en-US"/>
              <a:t>Nurse</a:t>
            </a:r>
          </a:p>
        </p:txBody>
      </p:sp>
    </p:spTree>
    <p:extLst>
      <p:ext uri="{BB962C8B-B14F-4D97-AF65-F5344CB8AC3E}">
        <p14:creationId xmlns:p14="http://schemas.microsoft.com/office/powerpoint/2010/main" val="25096020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noFill/>
        </p:spPr>
        <p:txBody>
          <a:bodyPr/>
          <a:lstStyle/>
          <a:p>
            <a:r>
              <a:rPr lang="en-US" altLang="en-US"/>
              <a:t>Professional Roles</a:t>
            </a:r>
          </a:p>
        </p:txBody>
      </p:sp>
      <p:sp>
        <p:nvSpPr>
          <p:cNvPr id="158723" name="Rectangle 3"/>
          <p:cNvSpPr>
            <a:spLocks noGrp="1" noChangeArrowheads="1"/>
          </p:cNvSpPr>
          <p:nvPr>
            <p:ph type="body" idx="1"/>
          </p:nvPr>
        </p:nvSpPr>
        <p:spPr>
          <a:noFill/>
        </p:spPr>
        <p:txBody>
          <a:bodyPr/>
          <a:lstStyle/>
          <a:p>
            <a:pPr>
              <a:buFont typeface="Monotype Sorts" pitchFamily="2" charset="2"/>
              <a:buNone/>
            </a:pPr>
            <a:r>
              <a:rPr lang="en-US" altLang="en-US"/>
              <a:t>   The role which various members play will vary by setting.  Some responsibilities are obvious to the specific area of expertise.  Other responsibilities evolve, consistent with personality or skills a person possesses, regardless of the discipline represented.</a:t>
            </a:r>
          </a:p>
        </p:txBody>
      </p:sp>
    </p:spTree>
    <p:extLst>
      <p:ext uri="{BB962C8B-B14F-4D97-AF65-F5344CB8AC3E}">
        <p14:creationId xmlns:p14="http://schemas.microsoft.com/office/powerpoint/2010/main" val="270284154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5800" y="304800"/>
            <a:ext cx="7772400" cy="838200"/>
          </a:xfrm>
        </p:spPr>
        <p:txBody>
          <a:bodyPr/>
          <a:lstStyle/>
          <a:p>
            <a:r>
              <a:rPr lang="en-US" altLang="en-US" sz="4000"/>
              <a:t>Informal  Diagnostic  Profile  Areas</a:t>
            </a:r>
          </a:p>
        </p:txBody>
      </p:sp>
      <p:sp>
        <p:nvSpPr>
          <p:cNvPr id="179203" name="Rectangle 3"/>
          <p:cNvSpPr>
            <a:spLocks noGrp="1" noChangeArrowheads="1"/>
          </p:cNvSpPr>
          <p:nvPr>
            <p:ph type="body" idx="1"/>
          </p:nvPr>
        </p:nvSpPr>
        <p:spPr>
          <a:xfrm>
            <a:off x="1117600" y="1524000"/>
            <a:ext cx="7340600" cy="4572000"/>
          </a:xfrm>
          <a:noFill/>
        </p:spPr>
        <p:txBody>
          <a:bodyPr/>
          <a:lstStyle/>
          <a:p>
            <a:r>
              <a:rPr lang="en-US" altLang="en-US" sz="2000"/>
              <a:t>Social Interaction	relating to self, others, environment</a:t>
            </a:r>
          </a:p>
          <a:p>
            <a:r>
              <a:rPr lang="en-US" altLang="en-US" sz="2000"/>
              <a:t>Communication</a:t>
            </a:r>
          </a:p>
          <a:p>
            <a:pPr lvl="1">
              <a:buClr>
                <a:schemeClr val="tx2"/>
              </a:buClr>
            </a:pPr>
            <a:r>
              <a:rPr lang="en-US" altLang="en-US" sz="2000"/>
              <a:t>verbal and nonverbal</a:t>
            </a:r>
          </a:p>
          <a:p>
            <a:pPr lvl="1">
              <a:buClr>
                <a:schemeClr val="tx2"/>
              </a:buClr>
            </a:pPr>
            <a:r>
              <a:rPr lang="en-US" altLang="en-US" sz="2000"/>
              <a:t>receptive and expressive</a:t>
            </a:r>
          </a:p>
          <a:p>
            <a:pPr lvl="1">
              <a:buClr>
                <a:schemeClr val="tx2"/>
              </a:buClr>
            </a:pPr>
            <a:r>
              <a:rPr lang="en-US" altLang="en-US" sz="2000"/>
              <a:t>semantic and pragmatic</a:t>
            </a:r>
          </a:p>
          <a:p>
            <a:r>
              <a:rPr lang="en-US" altLang="en-US" sz="2000"/>
              <a:t>Motor</a:t>
            </a:r>
          </a:p>
          <a:p>
            <a:pPr lvl="1">
              <a:buClr>
                <a:schemeClr val="tx2"/>
              </a:buClr>
            </a:pPr>
            <a:r>
              <a:rPr lang="en-US" altLang="en-US" sz="2000"/>
              <a:t>self-stimulatory differences</a:t>
            </a:r>
          </a:p>
          <a:p>
            <a:pPr lvl="1">
              <a:buClr>
                <a:schemeClr val="tx2"/>
              </a:buClr>
            </a:pPr>
            <a:r>
              <a:rPr lang="en-US" altLang="en-US" sz="2000"/>
              <a:t>gross and fine motor development</a:t>
            </a:r>
          </a:p>
          <a:p>
            <a:pPr lvl="1">
              <a:buClr>
                <a:schemeClr val="tx2"/>
              </a:buClr>
            </a:pPr>
            <a:r>
              <a:rPr lang="en-US" altLang="en-US" sz="2000"/>
              <a:t>sensory system differences</a:t>
            </a:r>
          </a:p>
          <a:p>
            <a:r>
              <a:rPr lang="en-US" altLang="en-US" sz="2000"/>
              <a:t>Behavior		adaptive and maladaptive</a:t>
            </a:r>
          </a:p>
          <a:p>
            <a:r>
              <a:rPr lang="en-US" altLang="en-US" sz="2000"/>
              <a:t>Academics		specific academic skill levels</a:t>
            </a:r>
          </a:p>
          <a:p>
            <a:r>
              <a:rPr lang="en-US" altLang="en-US" sz="2000"/>
              <a:t>Cognitive		cognitive functioning level ;</a:t>
            </a:r>
          </a:p>
          <a:p>
            <a:pPr lvl="3">
              <a:buFontTx/>
              <a:buNone/>
            </a:pPr>
            <a:r>
              <a:rPr lang="en-US" altLang="en-US"/>
              <a:t>			both formal &amp; informal assessment</a:t>
            </a:r>
            <a:r>
              <a:rPr lang="en-US" altLang="en-US" sz="2400"/>
              <a:t>	</a:t>
            </a:r>
          </a:p>
        </p:txBody>
      </p:sp>
      <p:sp>
        <p:nvSpPr>
          <p:cNvPr id="27652" name="Line 4"/>
          <p:cNvSpPr>
            <a:spLocks noChangeShapeType="1"/>
          </p:cNvSpPr>
          <p:nvPr/>
        </p:nvSpPr>
        <p:spPr bwMode="auto">
          <a:xfrm>
            <a:off x="914400" y="1219200"/>
            <a:ext cx="7543800" cy="0"/>
          </a:xfrm>
          <a:prstGeom prst="line">
            <a:avLst/>
          </a:prstGeom>
          <a:noFill/>
          <a:ln w="57150" cmpd="tri">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4006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 -5 Mislabeled the Disorder?</a:t>
            </a:r>
          </a:p>
        </p:txBody>
      </p:sp>
      <p:sp>
        <p:nvSpPr>
          <p:cNvPr id="3" name="Content Placeholder 2"/>
          <p:cNvSpPr>
            <a:spLocks noGrp="1"/>
          </p:cNvSpPr>
          <p:nvPr>
            <p:ph idx="1"/>
          </p:nvPr>
        </p:nvSpPr>
        <p:spPr/>
        <p:txBody>
          <a:bodyPr/>
          <a:lstStyle/>
          <a:p>
            <a:r>
              <a:rPr lang="en-US" sz="2800" dirty="0"/>
              <a:t>Spectrum implies different degrees of a single disease entity</a:t>
            </a:r>
          </a:p>
          <a:p>
            <a:r>
              <a:rPr lang="en-US" sz="2800" dirty="0"/>
              <a:t>Autism is NOT a single disease entity</a:t>
            </a:r>
          </a:p>
          <a:p>
            <a:r>
              <a:rPr lang="en-US" sz="2800" dirty="0"/>
              <a:t>Results from altered neuropathways in the brain</a:t>
            </a:r>
          </a:p>
          <a:p>
            <a:r>
              <a:rPr lang="en-US" sz="2800" dirty="0"/>
              <a:t>Found in many different genome configurations; no one gene is 100% of autism cases</a:t>
            </a:r>
          </a:p>
          <a:p>
            <a:r>
              <a:rPr lang="en-US" sz="2800" dirty="0"/>
              <a:t>Many possible comorbidities</a:t>
            </a:r>
          </a:p>
          <a:p>
            <a:r>
              <a:rPr lang="en-US" sz="2800" dirty="0"/>
              <a:t>No unique disorder entity that is autism </a:t>
            </a:r>
          </a:p>
          <a:p>
            <a:r>
              <a:rPr lang="en-US" sz="2800" dirty="0"/>
              <a:t>Should be autistic syndrome disorder</a:t>
            </a:r>
            <a:endParaRPr lang="en-US" dirty="0"/>
          </a:p>
          <a:p>
            <a:pPr lvl="8" algn="r"/>
            <a:r>
              <a:rPr lang="en-US" sz="2800" dirty="0"/>
              <a:t>Coleman, M. &amp; </a:t>
            </a:r>
            <a:r>
              <a:rPr lang="en-US" sz="2800" dirty="0" err="1"/>
              <a:t>Gillberg</a:t>
            </a:r>
            <a:r>
              <a:rPr lang="en-US" sz="2800" dirty="0"/>
              <a:t>, C., 2012</a:t>
            </a:r>
          </a:p>
          <a:p>
            <a:endParaRPr lang="en-US" dirty="0"/>
          </a:p>
        </p:txBody>
      </p:sp>
    </p:spTree>
    <p:extLst>
      <p:ext uri="{BB962C8B-B14F-4D97-AF65-F5344CB8AC3E}">
        <p14:creationId xmlns:p14="http://schemas.microsoft.com/office/powerpoint/2010/main" val="125624362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609600"/>
            <a:ext cx="7772400" cy="914400"/>
          </a:xfrm>
          <a:noFill/>
        </p:spPr>
        <p:txBody>
          <a:bodyPr/>
          <a:lstStyle/>
          <a:p>
            <a:r>
              <a:rPr lang="en-US" altLang="en-US" sz="4800" b="1"/>
              <a:t>IEP    GOALS</a:t>
            </a:r>
          </a:p>
        </p:txBody>
      </p:sp>
      <p:sp>
        <p:nvSpPr>
          <p:cNvPr id="28675" name="Rectangle 3"/>
          <p:cNvSpPr>
            <a:spLocks noGrp="1" noChangeArrowheads="1"/>
          </p:cNvSpPr>
          <p:nvPr>
            <p:ph type="body" idx="1"/>
          </p:nvPr>
        </p:nvSpPr>
        <p:spPr>
          <a:noFill/>
        </p:spPr>
        <p:txBody>
          <a:bodyPr/>
          <a:lstStyle/>
          <a:p>
            <a:r>
              <a:rPr lang="en-US" altLang="en-US" sz="3600"/>
              <a:t>LANGUAGE</a:t>
            </a:r>
          </a:p>
          <a:p>
            <a:r>
              <a:rPr lang="en-US" altLang="en-US" sz="3600"/>
              <a:t>SOCIAL INTERACTION</a:t>
            </a:r>
          </a:p>
          <a:p>
            <a:r>
              <a:rPr lang="en-US" altLang="en-US" sz="3600"/>
              <a:t>ACADEMIC</a:t>
            </a:r>
          </a:p>
          <a:p>
            <a:r>
              <a:rPr lang="en-US" altLang="en-US" sz="3600"/>
              <a:t>MOTOR</a:t>
            </a:r>
          </a:p>
          <a:p>
            <a:r>
              <a:rPr lang="en-US" altLang="en-US" sz="3600"/>
              <a:t>SENSORY</a:t>
            </a:r>
          </a:p>
          <a:p>
            <a:r>
              <a:rPr lang="en-US" altLang="en-US" sz="3600"/>
              <a:t>BEHAVIOR</a:t>
            </a:r>
          </a:p>
        </p:txBody>
      </p:sp>
    </p:spTree>
    <p:extLst>
      <p:ext uri="{BB962C8B-B14F-4D97-AF65-F5344CB8AC3E}">
        <p14:creationId xmlns:p14="http://schemas.microsoft.com/office/powerpoint/2010/main" val="134044566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457200" y="4876800"/>
            <a:ext cx="7772400" cy="1143000"/>
          </a:xfrm>
        </p:spPr>
        <p:txBody>
          <a:bodyPr/>
          <a:lstStyle/>
          <a:p>
            <a:r>
              <a:rPr lang="en-US" altLang="en-US" sz="6600" b="1"/>
              <a:t>Productivity  Ratio</a:t>
            </a:r>
            <a:endParaRPr lang="en-US" altLang="en-US"/>
          </a:p>
        </p:txBody>
      </p:sp>
      <p:sp>
        <p:nvSpPr>
          <p:cNvPr id="189443" name="Rectangle 3"/>
          <p:cNvSpPr>
            <a:spLocks noGrp="1" noChangeArrowheads="1"/>
          </p:cNvSpPr>
          <p:nvPr>
            <p:ph type="subTitle" idx="1"/>
          </p:nvPr>
        </p:nvSpPr>
        <p:spPr>
          <a:xfrm>
            <a:off x="990600" y="1524000"/>
            <a:ext cx="7162800" cy="1752600"/>
          </a:xfrm>
        </p:spPr>
        <p:txBody>
          <a:bodyPr/>
          <a:lstStyle/>
          <a:p>
            <a:r>
              <a:rPr lang="en-US" altLang="en-US"/>
              <a:t>Amount of time in school day</a:t>
            </a:r>
          </a:p>
          <a:p>
            <a:endParaRPr lang="en-US" altLang="en-US"/>
          </a:p>
          <a:p>
            <a:r>
              <a:rPr lang="en-US" altLang="en-US"/>
              <a:t>Amount of time engaged in productive activity with certified teacher</a:t>
            </a:r>
          </a:p>
        </p:txBody>
      </p:sp>
      <p:sp>
        <p:nvSpPr>
          <p:cNvPr id="65540" name="Line 4"/>
          <p:cNvSpPr>
            <a:spLocks noChangeShapeType="1"/>
          </p:cNvSpPr>
          <p:nvPr/>
        </p:nvSpPr>
        <p:spPr bwMode="auto">
          <a:xfrm>
            <a:off x="1524000" y="2209800"/>
            <a:ext cx="6324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72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7183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457200"/>
            <a:ext cx="9144000" cy="1143000"/>
          </a:xfrm>
        </p:spPr>
        <p:txBody>
          <a:bodyPr/>
          <a:lstStyle/>
          <a:p>
            <a:pPr>
              <a:defRPr/>
            </a:pPr>
            <a:r>
              <a:rPr lang="en-US" altLang="en-US"/>
              <a:t>	</a:t>
            </a:r>
            <a:r>
              <a:rPr lang="en-US" altLang="en-US" sz="6600" b="1">
                <a:effectLst>
                  <a:outerShdw blurRad="38100" dist="38100" dir="2700000" algn="tl">
                    <a:srgbClr val="000000"/>
                  </a:outerShdw>
                </a:effectLst>
              </a:rPr>
              <a:t>FULL  INCLUSION</a:t>
            </a:r>
            <a:endParaRPr lang="en-US" altLang="en-US"/>
          </a:p>
        </p:txBody>
      </p:sp>
      <p:sp>
        <p:nvSpPr>
          <p:cNvPr id="190467" name="Rectangle 3"/>
          <p:cNvSpPr>
            <a:spLocks noGrp="1" noChangeArrowheads="1"/>
          </p:cNvSpPr>
          <p:nvPr>
            <p:ph type="body" sz="half" idx="1"/>
          </p:nvPr>
        </p:nvSpPr>
        <p:spPr>
          <a:xfrm>
            <a:off x="609600" y="1752600"/>
            <a:ext cx="3962400" cy="4114800"/>
          </a:xfrm>
        </p:spPr>
        <p:txBody>
          <a:bodyPr/>
          <a:lstStyle/>
          <a:p>
            <a:r>
              <a:rPr lang="en-US" altLang="en-US" sz="2800" b="1">
                <a:solidFill>
                  <a:schemeClr val="accent2"/>
                </a:solidFill>
              </a:rPr>
              <a:t>Advantages</a:t>
            </a:r>
          </a:p>
          <a:p>
            <a:pPr lvl="1"/>
            <a:r>
              <a:rPr lang="en-US" altLang="en-US" sz="2400"/>
              <a:t>Educated in least restrictive environment</a:t>
            </a:r>
          </a:p>
          <a:p>
            <a:pPr lvl="1"/>
            <a:r>
              <a:rPr lang="en-US" altLang="en-US" sz="2400"/>
              <a:t>Exposure to stimulating models for communication, socialization, academics</a:t>
            </a:r>
          </a:p>
          <a:p>
            <a:pPr lvl="1"/>
            <a:r>
              <a:rPr lang="en-US" altLang="en-US" sz="2400"/>
              <a:t>Educates teachers and peers to disabilities</a:t>
            </a:r>
          </a:p>
        </p:txBody>
      </p:sp>
      <p:sp>
        <p:nvSpPr>
          <p:cNvPr id="190468" name="Rectangle 4"/>
          <p:cNvSpPr>
            <a:spLocks noGrp="1" noChangeArrowheads="1"/>
          </p:cNvSpPr>
          <p:nvPr>
            <p:ph type="body" sz="half" idx="2"/>
          </p:nvPr>
        </p:nvSpPr>
        <p:spPr>
          <a:xfrm>
            <a:off x="4648200" y="1600200"/>
            <a:ext cx="3810000" cy="4114800"/>
          </a:xfrm>
        </p:spPr>
        <p:txBody>
          <a:bodyPr/>
          <a:lstStyle/>
          <a:p>
            <a:r>
              <a:rPr lang="en-US" altLang="en-US" sz="2800" b="1">
                <a:solidFill>
                  <a:schemeClr val="accent2"/>
                </a:solidFill>
              </a:rPr>
              <a:t>Disadvantages</a:t>
            </a:r>
          </a:p>
          <a:p>
            <a:pPr lvl="1"/>
            <a:r>
              <a:rPr lang="en-US" altLang="en-US" sz="2400"/>
              <a:t>May compromise education progress</a:t>
            </a:r>
          </a:p>
          <a:p>
            <a:pPr lvl="1"/>
            <a:r>
              <a:rPr lang="en-US" altLang="en-US" sz="2400"/>
              <a:t>Demands of regular classroom may be too much, causing anxiety, frustration, behavior, poor self-esteem</a:t>
            </a:r>
          </a:p>
          <a:p>
            <a:pPr lvl="1"/>
            <a:r>
              <a:rPr lang="en-US" altLang="en-US" sz="2400"/>
              <a:t>if expectations exceed child’s capabilities, result is one-on-one instruction with aide</a:t>
            </a:r>
          </a:p>
        </p:txBody>
      </p:sp>
    </p:spTree>
    <p:extLst>
      <p:ext uri="{BB962C8B-B14F-4D97-AF65-F5344CB8AC3E}">
        <p14:creationId xmlns:p14="http://schemas.microsoft.com/office/powerpoint/2010/main" val="12962449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noFill/>
        </p:spPr>
        <p:txBody>
          <a:bodyPr/>
          <a:lstStyle/>
          <a:p>
            <a:r>
              <a:rPr lang="en-US" altLang="en-US" b="1"/>
              <a:t/>
            </a:r>
            <a:br>
              <a:rPr lang="en-US" altLang="en-US" b="1"/>
            </a:br>
            <a:r>
              <a:rPr lang="en-US" altLang="en-US" b="1"/>
              <a:t/>
            </a:r>
            <a:br>
              <a:rPr lang="en-US" altLang="en-US" b="1"/>
            </a:br>
            <a:r>
              <a:rPr lang="en-US" altLang="en-US" sz="5400" b="1"/>
              <a:t>HOME  INVOLVEMENT</a:t>
            </a:r>
          </a:p>
        </p:txBody>
      </p:sp>
      <p:graphicFrame>
        <p:nvGraphicFramePr>
          <p:cNvPr id="39939" name="Object 3"/>
          <p:cNvGraphicFramePr>
            <a:graphicFrameLocks/>
          </p:cNvGraphicFramePr>
          <p:nvPr/>
        </p:nvGraphicFramePr>
        <p:xfrm>
          <a:off x="5183188" y="454025"/>
          <a:ext cx="2514600" cy="2441575"/>
        </p:xfrm>
        <a:graphic>
          <a:graphicData uri="http://schemas.openxmlformats.org/presentationml/2006/ole">
            <mc:AlternateContent xmlns:mc="http://schemas.openxmlformats.org/markup-compatibility/2006">
              <mc:Choice xmlns:v="urn:schemas-microsoft-com:vml" Requires="v">
                <p:oleObj spid="_x0000_s42012" name="Clip" r:id="rId4" imgW="1108253" imgH="1632204" progId="MS_ClipArt_Gallery.2">
                  <p:embed/>
                </p:oleObj>
              </mc:Choice>
              <mc:Fallback>
                <p:oleObj name="Clip" r:id="rId4" imgW="1108253" imgH="1632204"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188" y="454025"/>
                        <a:ext cx="25146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Rectangle 4"/>
          <p:cNvSpPr>
            <a:spLocks noGrp="1" noChangeArrowheads="1"/>
          </p:cNvSpPr>
          <p:nvPr>
            <p:ph type="subTitle" idx="1"/>
          </p:nvPr>
        </p:nvSpPr>
        <p:spPr>
          <a:xfrm>
            <a:off x="1371600" y="4953000"/>
            <a:ext cx="6400800" cy="1447800"/>
          </a:xfrm>
          <a:noFill/>
        </p:spPr>
        <p:txBody>
          <a:bodyPr/>
          <a:lstStyle/>
          <a:p>
            <a:r>
              <a:rPr lang="en-US" altLang="en-US" b="1"/>
              <a:t>Carryover /Transition Staffings</a:t>
            </a:r>
          </a:p>
          <a:p>
            <a:r>
              <a:rPr lang="en-US" altLang="en-US" b="1"/>
              <a:t>Team Balance in Decisions</a:t>
            </a:r>
          </a:p>
        </p:txBody>
      </p:sp>
      <p:sp>
        <p:nvSpPr>
          <p:cNvPr id="39941" name="Rectangle 5"/>
          <p:cNvSpPr>
            <a:spLocks noChangeArrowheads="1"/>
          </p:cNvSpPr>
          <p:nvPr/>
        </p:nvSpPr>
        <p:spPr bwMode="auto">
          <a:xfrm>
            <a:off x="0" y="4618038"/>
            <a:ext cx="5256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a:spcBef>
                <a:spcPct val="20000"/>
              </a:spcBef>
              <a:buClr>
                <a:schemeClr val="accent1"/>
              </a:buClr>
              <a:buChar char="–"/>
              <a:defRPr sz="2000">
                <a:solidFill>
                  <a:schemeClr val="tx1"/>
                </a:solidFill>
                <a:latin typeface="Times New Roman" panose="02020603050405020304" pitchFamily="18" charset="0"/>
              </a:defRPr>
            </a:lvl5pPr>
            <a:lvl6pPr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4">
              <a:spcBef>
                <a:spcPct val="0"/>
              </a:spcBef>
              <a:buClrTx/>
              <a:buFontTx/>
              <a:buNone/>
            </a:pPr>
            <a:r>
              <a:rPr lang="en-US" altLang="en-US" sz="3200" b="1">
                <a:solidFill>
                  <a:srgbClr val="000000"/>
                </a:solidFill>
              </a:rPr>
              <a:t>IEP  Goals</a:t>
            </a:r>
            <a:r>
              <a:rPr lang="en-US" altLang="en-US" sz="3200">
                <a:solidFill>
                  <a:srgbClr val="000000"/>
                </a:solidFill>
              </a:rPr>
              <a:t>     </a:t>
            </a:r>
          </a:p>
        </p:txBody>
      </p:sp>
      <p:sp>
        <p:nvSpPr>
          <p:cNvPr id="39942" name="Rectangle 6"/>
          <p:cNvSpPr>
            <a:spLocks noChangeArrowheads="1"/>
          </p:cNvSpPr>
          <p:nvPr/>
        </p:nvSpPr>
        <p:spPr bwMode="auto">
          <a:xfrm>
            <a:off x="5181600" y="4541838"/>
            <a:ext cx="37068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b="1">
                <a:solidFill>
                  <a:srgbClr val="000000"/>
                </a:solidFill>
              </a:rPr>
              <a:t>Parent  Concerns</a:t>
            </a:r>
          </a:p>
        </p:txBody>
      </p:sp>
    </p:spTree>
    <p:extLst>
      <p:ext uri="{BB962C8B-B14F-4D97-AF65-F5344CB8AC3E}">
        <p14:creationId xmlns:p14="http://schemas.microsoft.com/office/powerpoint/2010/main" val="40321794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a:defRPr/>
            </a:pPr>
            <a:r>
              <a:rPr lang="en-US" dirty="0"/>
              <a:t>Toolkit for Adults with ASD</a:t>
            </a:r>
          </a:p>
        </p:txBody>
      </p:sp>
      <p:sp>
        <p:nvSpPr>
          <p:cNvPr id="53251" name="Content Placeholder 2"/>
          <p:cNvSpPr>
            <a:spLocks noGrp="1"/>
          </p:cNvSpPr>
          <p:nvPr>
            <p:ph idx="1"/>
          </p:nvPr>
        </p:nvSpPr>
        <p:spPr>
          <a:xfrm>
            <a:off x="457200" y="1470025"/>
            <a:ext cx="8458200" cy="4876800"/>
          </a:xfrm>
        </p:spPr>
        <p:txBody>
          <a:bodyPr/>
          <a:lstStyle/>
          <a:p>
            <a:r>
              <a:rPr lang="en-US" altLang="en-US" dirty="0"/>
              <a:t>Autism Speaks – advocacy organization</a:t>
            </a:r>
          </a:p>
          <a:p>
            <a:r>
              <a:rPr lang="en-US" altLang="en-US" dirty="0"/>
              <a:t>Toolkit with free information and guidance to help adults recently diagnosed with ASD</a:t>
            </a:r>
          </a:p>
          <a:p>
            <a:r>
              <a:rPr lang="en-US" altLang="en-US" dirty="0"/>
              <a:t>“Is It autism and If So, What </a:t>
            </a:r>
            <a:r>
              <a:rPr lang="en-US" altLang="en-US" dirty="0" err="1"/>
              <a:t>Next?A</a:t>
            </a:r>
            <a:r>
              <a:rPr lang="en-US" altLang="en-US" dirty="0"/>
              <a:t> Guide for Adults” (</a:t>
            </a:r>
            <a:r>
              <a:rPr lang="en-US" altLang="en-US" dirty="0" smtClean="0">
                <a:hlinkClick r:id="rId2"/>
              </a:rPr>
              <a:t>www.autismspeaks.org/adult-tool-kit</a:t>
            </a:r>
            <a:r>
              <a:rPr lang="en-US" altLang="en-US" dirty="0"/>
              <a:t>) </a:t>
            </a:r>
          </a:p>
          <a:p>
            <a:r>
              <a:rPr lang="en-US" altLang="en-US" dirty="0"/>
              <a:t>Help access services and provide information about rights and entitlements as an adult on spectrum</a:t>
            </a:r>
          </a:p>
          <a:p>
            <a:r>
              <a:rPr lang="en-US" altLang="en-US" dirty="0"/>
              <a:t>Includes personal essays by people diagnosed with ASD as adults</a:t>
            </a:r>
          </a:p>
          <a:p>
            <a:r>
              <a:rPr lang="en-US" altLang="en-US" dirty="0"/>
              <a:t>Suggestions on how to get evaluation, treatment, services</a:t>
            </a:r>
          </a:p>
          <a:p>
            <a:r>
              <a:rPr lang="en-US" altLang="en-US" dirty="0"/>
              <a:t>Other resources focused on housing, residential support, employment, transition out of school, postsecondary opportunities</a:t>
            </a:r>
          </a:p>
          <a:p>
            <a:endParaRPr lang="en-US" altLang="en-US" dirty="0"/>
          </a:p>
        </p:txBody>
      </p:sp>
    </p:spTree>
    <p:extLst>
      <p:ext uri="{BB962C8B-B14F-4D97-AF65-F5344CB8AC3E}">
        <p14:creationId xmlns:p14="http://schemas.microsoft.com/office/powerpoint/2010/main" val="13519214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a:defRPr/>
            </a:pPr>
            <a:r>
              <a:rPr lang="en-US" dirty="0"/>
              <a:t>“</a:t>
            </a:r>
            <a:r>
              <a:rPr lang="en-US" b="1" dirty="0">
                <a:effectLst>
                  <a:outerShdw blurRad="38100" dist="38100" dir="2700000" algn="tl">
                    <a:srgbClr val="000000">
                      <a:alpha val="43137"/>
                    </a:srgbClr>
                  </a:outerShdw>
                </a:effectLst>
              </a:rPr>
              <a:t>Best” Methodology Principles</a:t>
            </a:r>
          </a:p>
        </p:txBody>
      </p:sp>
      <p:sp>
        <p:nvSpPr>
          <p:cNvPr id="55299" name="Rectangle 3"/>
          <p:cNvSpPr>
            <a:spLocks noGrp="1" noChangeArrowheads="1"/>
          </p:cNvSpPr>
          <p:nvPr>
            <p:ph idx="1"/>
          </p:nvPr>
        </p:nvSpPr>
        <p:spPr/>
        <p:txBody>
          <a:bodyPr/>
          <a:lstStyle/>
          <a:p>
            <a:r>
              <a:rPr lang="en-US" altLang="en-US" sz="3600"/>
              <a:t>Establish routine or schedule</a:t>
            </a:r>
          </a:p>
          <a:p>
            <a:r>
              <a:rPr lang="en-US" altLang="en-US" sz="3600"/>
              <a:t>Modify environment and accommodate special needs</a:t>
            </a:r>
          </a:p>
          <a:p>
            <a:r>
              <a:rPr lang="en-US" altLang="en-US" sz="3600"/>
              <a:t>Control overwhelming stimuli</a:t>
            </a:r>
          </a:p>
          <a:p>
            <a:r>
              <a:rPr lang="en-US" altLang="en-US" sz="3600"/>
              <a:t>Give individual person space and freedom</a:t>
            </a:r>
          </a:p>
          <a:p>
            <a:r>
              <a:rPr lang="en-US" altLang="en-US" sz="3600"/>
              <a:t>Allow movement</a:t>
            </a:r>
          </a:p>
          <a:p>
            <a:r>
              <a:rPr lang="en-US" altLang="en-US" sz="3600"/>
              <a:t>Introduce calming stimuli</a:t>
            </a:r>
          </a:p>
        </p:txBody>
      </p:sp>
    </p:spTree>
    <p:extLst>
      <p:ext uri="{BB962C8B-B14F-4D97-AF65-F5344CB8AC3E}">
        <p14:creationId xmlns:p14="http://schemas.microsoft.com/office/powerpoint/2010/main" val="263502347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b="1" dirty="0"/>
              <a:t>Prevention &amp; Intervention issues</a:t>
            </a:r>
          </a:p>
        </p:txBody>
      </p:sp>
      <p:sp>
        <p:nvSpPr>
          <p:cNvPr id="71684" name="Content Placeholder 3"/>
          <p:cNvSpPr>
            <a:spLocks noGrp="1"/>
          </p:cNvSpPr>
          <p:nvPr>
            <p:ph idx="1"/>
          </p:nvPr>
        </p:nvSpPr>
        <p:spPr>
          <a:xfrm>
            <a:off x="609600" y="1828800"/>
            <a:ext cx="8229600" cy="4876800"/>
          </a:xfrm>
        </p:spPr>
        <p:txBody>
          <a:bodyPr/>
          <a:lstStyle/>
          <a:p>
            <a:r>
              <a:rPr lang="en-US" dirty="0"/>
              <a:t>Attend to all aspects of early development (e.g., motor, speech, social, behavior)</a:t>
            </a:r>
          </a:p>
          <a:p>
            <a:r>
              <a:rPr lang="en-US" dirty="0"/>
              <a:t>Conduct early screening to identify “at risk”  or document developmental delay</a:t>
            </a:r>
          </a:p>
          <a:p>
            <a:r>
              <a:rPr lang="en-US" dirty="0"/>
              <a:t>Early referral for intervention may prevent or minimize significant later developmental problems</a:t>
            </a:r>
          </a:p>
          <a:p>
            <a:r>
              <a:rPr lang="en-US" dirty="0"/>
              <a:t>Educate caregivers regarding importance of language/communication intervention</a:t>
            </a:r>
          </a:p>
          <a:p>
            <a:r>
              <a:rPr lang="en-US" dirty="0"/>
              <a:t>Requires coordinated and integrated planning and treatment model</a:t>
            </a:r>
          </a:p>
          <a:p>
            <a:endParaRPr lang="en-US" altLang="en-US" dirty="0"/>
          </a:p>
        </p:txBody>
      </p:sp>
    </p:spTree>
    <p:extLst>
      <p:ext uri="{BB962C8B-B14F-4D97-AF65-F5344CB8AC3E}">
        <p14:creationId xmlns:p14="http://schemas.microsoft.com/office/powerpoint/2010/main" val="2064756486"/>
      </p:ext>
    </p:extLst>
  </p:cSld>
  <p:clrMapOvr>
    <a:masterClrMapping/>
  </p:clrMapOvr>
  <p:transition spd="med">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Future of Autism Research</a:t>
            </a:r>
          </a:p>
        </p:txBody>
      </p:sp>
      <p:sp>
        <p:nvSpPr>
          <p:cNvPr id="3" name="Content Placeholder 2"/>
          <p:cNvSpPr>
            <a:spLocks noGrp="1"/>
          </p:cNvSpPr>
          <p:nvPr>
            <p:ph idx="1"/>
          </p:nvPr>
        </p:nvSpPr>
        <p:spPr/>
        <p:txBody>
          <a:bodyPr/>
          <a:lstStyle/>
          <a:p>
            <a:r>
              <a:rPr lang="en-US" sz="3200" dirty="0"/>
              <a:t>Some educational methods effective</a:t>
            </a:r>
          </a:p>
          <a:p>
            <a:r>
              <a:rPr lang="en-US" sz="3200" dirty="0"/>
              <a:t>Targeted medical therapy is ideal</a:t>
            </a:r>
          </a:p>
          <a:p>
            <a:r>
              <a:rPr lang="en-US" sz="3200" dirty="0"/>
              <a:t>Based on accurate diagnosis</a:t>
            </a:r>
          </a:p>
          <a:p>
            <a:r>
              <a:rPr lang="en-US" sz="3200" dirty="0"/>
              <a:t>Challenge with diverse genomic variations of autism</a:t>
            </a:r>
          </a:p>
          <a:p>
            <a:r>
              <a:rPr lang="en-US" sz="3200" dirty="0"/>
              <a:t>Entering new age of medicine with focus on genetic aspect</a:t>
            </a:r>
          </a:p>
        </p:txBody>
      </p:sp>
    </p:spTree>
    <p:extLst>
      <p:ext uri="{BB962C8B-B14F-4D97-AF65-F5344CB8AC3E}">
        <p14:creationId xmlns:p14="http://schemas.microsoft.com/office/powerpoint/2010/main" val="12047285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838200" y="1524000"/>
            <a:ext cx="8305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a:solidFill>
                  <a:prstClr val="black"/>
                </a:solidFill>
                <a:latin typeface="Arial" panose="020B0604020202020204" pitchFamily="34" charset="0"/>
              </a:rPr>
              <a:t>Dear Mrs. Mom,</a:t>
            </a:r>
          </a:p>
          <a:p>
            <a:endParaRPr lang="en-US" altLang="en-US">
              <a:solidFill>
                <a:prstClr val="black"/>
              </a:solidFill>
              <a:latin typeface="Arial" panose="020B0604020202020204" pitchFamily="34" charset="0"/>
            </a:endParaRPr>
          </a:p>
          <a:p>
            <a:r>
              <a:rPr lang="en-US" altLang="en-US">
                <a:solidFill>
                  <a:prstClr val="black"/>
                </a:solidFill>
                <a:latin typeface="Arial" panose="020B0604020202020204" pitchFamily="34" charset="0"/>
              </a:rPr>
              <a:t>Today at lunch, Alex threw his juice all over a first grader sitting across the table from him because he didn’t want to hear her talking to him. Because this is not acceptable behavior, Alex sat “time out” in the front hall with Mrs. James, the teacher on lunch room duty during the incident.</a:t>
            </a:r>
          </a:p>
          <a:p>
            <a:endParaRPr lang="en-US" altLang="en-US">
              <a:solidFill>
                <a:prstClr val="black"/>
              </a:solidFill>
              <a:latin typeface="Arial" panose="020B0604020202020204" pitchFamily="34" charset="0"/>
            </a:endParaRPr>
          </a:p>
          <a:p>
            <a:r>
              <a:rPr lang="en-US" altLang="en-US">
                <a:solidFill>
                  <a:prstClr val="black"/>
                </a:solidFill>
                <a:latin typeface="Arial" panose="020B0604020202020204" pitchFamily="34" charset="0"/>
              </a:rPr>
              <a:t>Since Alex didn’t get this work finished (from the a.m.), at noon recess because of his “time out”, I insisted he stay in his second recess to do his assignments. Also, I didn’t allow him to attend art when the rest of the class went today. Instead he stayed in the classroom and did some more of his a.m. work.</a:t>
            </a:r>
          </a:p>
          <a:p>
            <a:endParaRPr lang="en-US" altLang="en-US">
              <a:solidFill>
                <a:prstClr val="black"/>
              </a:solidFill>
              <a:latin typeface="Arial" panose="020B0604020202020204" pitchFamily="34" charset="0"/>
            </a:endParaRPr>
          </a:p>
          <a:p>
            <a:r>
              <a:rPr lang="en-US" altLang="en-US">
                <a:solidFill>
                  <a:prstClr val="black"/>
                </a:solidFill>
                <a:latin typeface="Arial" panose="020B0604020202020204" pitchFamily="34" charset="0"/>
              </a:rPr>
              <a:t>If he “insists” on “not doing” his assignments (as he has done all day today), I cannot give him grades and this will eventually result in failure of second grade.</a:t>
            </a:r>
          </a:p>
          <a:p>
            <a:endParaRPr lang="en-US" altLang="en-US">
              <a:solidFill>
                <a:prstClr val="black"/>
              </a:solidFill>
              <a:latin typeface="Arial" panose="020B0604020202020204" pitchFamily="34" charset="0"/>
            </a:endParaRPr>
          </a:p>
          <a:p>
            <a:r>
              <a:rPr lang="en-US" altLang="en-US">
                <a:solidFill>
                  <a:prstClr val="black"/>
                </a:solidFill>
                <a:latin typeface="Arial" panose="020B0604020202020204" pitchFamily="34" charset="0"/>
              </a:rPr>
              <a:t>Please sign this note and return it on Wednesday, 10-9. Thank you. </a:t>
            </a:r>
          </a:p>
          <a:p>
            <a:endParaRPr lang="en-US" altLang="en-US">
              <a:solidFill>
                <a:prstClr val="black"/>
              </a:solidFill>
              <a:latin typeface="Arial" panose="020B0604020202020204" pitchFamily="34" charset="0"/>
            </a:endParaRPr>
          </a:p>
          <a:p>
            <a:r>
              <a:rPr lang="en-US" altLang="en-US">
                <a:solidFill>
                  <a:prstClr val="black"/>
                </a:solidFill>
                <a:latin typeface="Arial" panose="020B0604020202020204" pitchFamily="34" charset="0"/>
              </a:rPr>
              <a:t>					Sincerely,</a:t>
            </a:r>
          </a:p>
        </p:txBody>
      </p:sp>
      <p:sp>
        <p:nvSpPr>
          <p:cNvPr id="61443" name="TextBox 2"/>
          <p:cNvSpPr txBox="1">
            <a:spLocks noChangeArrowheads="1"/>
          </p:cNvSpPr>
          <p:nvPr/>
        </p:nvSpPr>
        <p:spPr bwMode="auto">
          <a:xfrm>
            <a:off x="1295400" y="685800"/>
            <a:ext cx="7164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000" b="1">
                <a:solidFill>
                  <a:prstClr val="black"/>
                </a:solidFill>
              </a:rPr>
              <a:t>Letter From the Teacher</a:t>
            </a:r>
          </a:p>
        </p:txBody>
      </p:sp>
    </p:spTree>
    <p:extLst>
      <p:ext uri="{BB962C8B-B14F-4D97-AF65-F5344CB8AC3E}">
        <p14:creationId xmlns:p14="http://schemas.microsoft.com/office/powerpoint/2010/main" val="2491886702"/>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685800"/>
          </a:xfrm>
        </p:spPr>
        <p:txBody>
          <a:bodyPr>
            <a:normAutofit fontScale="90000"/>
          </a:bodyPr>
          <a:lstStyle/>
          <a:p>
            <a:pPr>
              <a:defRPr/>
            </a:pPr>
            <a:r>
              <a:rPr lang="en-US" altLang="en-US" b="1"/>
              <a:t>PLOW THE HAPPINESS</a:t>
            </a:r>
          </a:p>
        </p:txBody>
      </p:sp>
      <p:sp>
        <p:nvSpPr>
          <p:cNvPr id="63491" name="Rectangle 3"/>
          <p:cNvSpPr>
            <a:spLocks noGrp="1" noChangeArrowheads="1"/>
          </p:cNvSpPr>
          <p:nvPr>
            <p:ph type="body" sz="half" idx="1"/>
          </p:nvPr>
        </p:nvSpPr>
        <p:spPr>
          <a:xfrm>
            <a:off x="685800" y="1143000"/>
            <a:ext cx="3810000" cy="4953000"/>
          </a:xfrm>
          <a:noFill/>
        </p:spPr>
        <p:txBody>
          <a:bodyPr/>
          <a:lstStyle/>
          <a:p>
            <a:pPr>
              <a:buFont typeface="Monotype Sorts" pitchFamily="2" charset="2"/>
              <a:buNone/>
            </a:pPr>
            <a:r>
              <a:rPr lang="en-US" altLang="en-US" sz="2400" dirty="0"/>
              <a:t>LONELY BOY, DO</a:t>
            </a:r>
          </a:p>
          <a:p>
            <a:pPr>
              <a:buFont typeface="Monotype Sorts" pitchFamily="2" charset="2"/>
              <a:buNone/>
            </a:pPr>
            <a:r>
              <a:rPr lang="en-US" altLang="en-US" sz="2400" dirty="0"/>
              <a:t>NOT FEAR</a:t>
            </a:r>
          </a:p>
          <a:p>
            <a:pPr>
              <a:buFont typeface="Monotype Sorts" pitchFamily="2" charset="2"/>
              <a:buNone/>
            </a:pPr>
            <a:r>
              <a:rPr lang="en-US" altLang="en-US" sz="2400" dirty="0"/>
              <a:t>GOD WILL</a:t>
            </a:r>
          </a:p>
          <a:p>
            <a:pPr>
              <a:buFont typeface="Monotype Sorts" pitchFamily="2" charset="2"/>
              <a:buNone/>
            </a:pPr>
            <a:r>
              <a:rPr lang="en-US" altLang="en-US" sz="2400" dirty="0"/>
              <a:t>APPRECIATE WHY</a:t>
            </a:r>
          </a:p>
          <a:p>
            <a:pPr>
              <a:buFont typeface="Monotype Sorts" pitchFamily="2" charset="2"/>
              <a:buNone/>
            </a:pPr>
            <a:r>
              <a:rPr lang="en-US" altLang="en-US" sz="2400" dirty="0"/>
              <a:t>YOU’RE HERE</a:t>
            </a:r>
          </a:p>
          <a:p>
            <a:pPr>
              <a:buFont typeface="Monotype Sorts" pitchFamily="2" charset="2"/>
              <a:buNone/>
            </a:pPr>
            <a:endParaRPr lang="en-US" altLang="en-US" sz="2400" dirty="0"/>
          </a:p>
          <a:p>
            <a:pPr>
              <a:buFont typeface="Monotype Sorts" pitchFamily="2" charset="2"/>
              <a:buNone/>
            </a:pPr>
            <a:r>
              <a:rPr lang="en-US" altLang="en-US" sz="2400" dirty="0"/>
              <a:t>THE SUN DOES</a:t>
            </a:r>
          </a:p>
          <a:p>
            <a:pPr>
              <a:buFont typeface="Monotype Sorts" pitchFamily="2" charset="2"/>
              <a:buNone/>
            </a:pPr>
            <a:r>
              <a:rPr lang="en-US" altLang="en-US" sz="2400" dirty="0"/>
              <a:t>RISE </a:t>
            </a:r>
          </a:p>
          <a:p>
            <a:pPr>
              <a:buFont typeface="Monotype Sorts" pitchFamily="2" charset="2"/>
              <a:buNone/>
            </a:pPr>
            <a:r>
              <a:rPr lang="en-US" altLang="en-US" sz="2400" dirty="0"/>
              <a:t>THE WIND DOES</a:t>
            </a:r>
          </a:p>
          <a:p>
            <a:pPr>
              <a:buFont typeface="Monotype Sorts" pitchFamily="2" charset="2"/>
              <a:buNone/>
            </a:pPr>
            <a:r>
              <a:rPr lang="en-US" altLang="en-US" sz="2400" dirty="0"/>
              <a:t>BLOW</a:t>
            </a:r>
          </a:p>
          <a:p>
            <a:pPr>
              <a:buFont typeface="Monotype Sorts" pitchFamily="2" charset="2"/>
              <a:buNone/>
            </a:pPr>
            <a:r>
              <a:rPr lang="en-US" altLang="en-US" sz="2400" dirty="0"/>
              <a:t>I LOVE </a:t>
            </a:r>
            <a:r>
              <a:rPr lang="en-US" altLang="en-US" sz="2400" dirty="0" smtClean="0"/>
              <a:t>YOU </a:t>
            </a:r>
            <a:r>
              <a:rPr lang="en-US" altLang="en-US" sz="2400" dirty="0"/>
              <a:t>BOY </a:t>
            </a:r>
          </a:p>
          <a:p>
            <a:pPr>
              <a:buFont typeface="Monotype Sorts" pitchFamily="2" charset="2"/>
              <a:buNone/>
            </a:pPr>
            <a:r>
              <a:rPr lang="en-US" altLang="en-US" sz="2400" dirty="0"/>
              <a:t>UNDER </a:t>
            </a:r>
            <a:r>
              <a:rPr lang="en-US" altLang="en-US" sz="2400" dirty="0" smtClean="0"/>
              <a:t>THE </a:t>
            </a:r>
            <a:r>
              <a:rPr lang="en-US" altLang="en-US" sz="2400" dirty="0"/>
              <a:t>SKY</a:t>
            </a:r>
          </a:p>
          <a:p>
            <a:pPr>
              <a:buFont typeface="Monotype Sorts" pitchFamily="2" charset="2"/>
              <a:buNone/>
            </a:pPr>
            <a:endParaRPr lang="en-US" altLang="en-US" sz="2400" dirty="0"/>
          </a:p>
        </p:txBody>
      </p:sp>
      <p:sp>
        <p:nvSpPr>
          <p:cNvPr id="63492" name="Rectangle 4"/>
          <p:cNvSpPr>
            <a:spLocks noGrp="1" noChangeArrowheads="1"/>
          </p:cNvSpPr>
          <p:nvPr>
            <p:ph type="body" sz="half" idx="2"/>
          </p:nvPr>
        </p:nvSpPr>
        <p:spPr>
          <a:xfrm>
            <a:off x="4648200" y="1143000"/>
            <a:ext cx="3810000" cy="4114800"/>
          </a:xfrm>
          <a:noFill/>
        </p:spPr>
        <p:txBody>
          <a:bodyPr/>
          <a:lstStyle/>
          <a:p>
            <a:pPr>
              <a:buFont typeface="Monotype Sorts" pitchFamily="2" charset="2"/>
              <a:buNone/>
            </a:pPr>
            <a:r>
              <a:rPr lang="en-US" altLang="en-US" sz="2400"/>
              <a:t>PERHAPS YOU’LL</a:t>
            </a:r>
          </a:p>
          <a:p>
            <a:pPr>
              <a:buFont typeface="Monotype Sorts" pitchFamily="2" charset="2"/>
              <a:buNone/>
            </a:pPr>
            <a:r>
              <a:rPr lang="en-US" altLang="en-US" sz="2400"/>
              <a:t>NEVER TALK OR</a:t>
            </a:r>
          </a:p>
          <a:p>
            <a:pPr>
              <a:buFont typeface="Monotype Sorts" pitchFamily="2" charset="2"/>
              <a:buNone/>
            </a:pPr>
            <a:r>
              <a:rPr lang="en-US" altLang="en-US" sz="2400"/>
              <a:t>RUN</a:t>
            </a:r>
          </a:p>
          <a:p>
            <a:pPr>
              <a:buFont typeface="Monotype Sorts" pitchFamily="2" charset="2"/>
              <a:buNone/>
            </a:pPr>
            <a:r>
              <a:rPr lang="en-US" altLang="en-US" sz="2400"/>
              <a:t>BUT YOU’LL SPREAD</a:t>
            </a:r>
          </a:p>
          <a:p>
            <a:pPr>
              <a:buFont typeface="Monotype Sorts" pitchFamily="2" charset="2"/>
              <a:buNone/>
            </a:pPr>
            <a:r>
              <a:rPr lang="en-US" altLang="en-US" sz="2400"/>
              <a:t>JOY AROUND FOR</a:t>
            </a:r>
          </a:p>
          <a:p>
            <a:pPr>
              <a:buFont typeface="Monotype Sorts" pitchFamily="2" charset="2"/>
              <a:buNone/>
            </a:pPr>
            <a:r>
              <a:rPr lang="en-US" altLang="en-US" sz="2400"/>
              <a:t>EVERYONE</a:t>
            </a:r>
          </a:p>
          <a:p>
            <a:pPr>
              <a:buFont typeface="Monotype Sorts" pitchFamily="2" charset="2"/>
              <a:buNone/>
            </a:pPr>
            <a:endParaRPr lang="en-US" altLang="en-US" sz="2400"/>
          </a:p>
          <a:p>
            <a:pPr>
              <a:buFont typeface="Monotype Sorts" pitchFamily="2" charset="2"/>
              <a:buNone/>
            </a:pPr>
            <a:r>
              <a:rPr lang="en-US" altLang="en-US" sz="2400"/>
              <a:t>USE WHAT GOD HAS</a:t>
            </a:r>
          </a:p>
          <a:p>
            <a:pPr>
              <a:buFont typeface="Monotype Sorts" pitchFamily="2" charset="2"/>
              <a:buNone/>
            </a:pPr>
            <a:r>
              <a:rPr lang="en-US" altLang="en-US" sz="2400"/>
              <a:t>GIVEN YOU</a:t>
            </a:r>
          </a:p>
          <a:p>
            <a:pPr>
              <a:buFont typeface="Monotype Sorts" pitchFamily="2" charset="2"/>
              <a:buNone/>
            </a:pPr>
            <a:r>
              <a:rPr lang="en-US" altLang="en-US" sz="2400"/>
              <a:t>PLOW THE</a:t>
            </a:r>
          </a:p>
          <a:p>
            <a:pPr>
              <a:buFont typeface="Monotype Sorts" pitchFamily="2" charset="2"/>
              <a:buNone/>
            </a:pPr>
            <a:r>
              <a:rPr lang="en-US" altLang="en-US" sz="2400"/>
              <a:t>HAPPINESS</a:t>
            </a:r>
          </a:p>
          <a:p>
            <a:pPr>
              <a:buFont typeface="Monotype Sorts" pitchFamily="2" charset="2"/>
              <a:buNone/>
            </a:pPr>
            <a:r>
              <a:rPr lang="en-US" altLang="en-US" sz="2400"/>
              <a:t>TOO LATE FOR YOU</a:t>
            </a:r>
          </a:p>
          <a:p>
            <a:pPr>
              <a:buFont typeface="Monotype Sorts" pitchFamily="2" charset="2"/>
              <a:buNone/>
            </a:pPr>
            <a:r>
              <a:rPr lang="en-US" altLang="en-US" sz="2400"/>
              <a:t>	-</a:t>
            </a:r>
            <a:r>
              <a:rPr lang="en-US" altLang="en-US" sz="2400" b="1"/>
              <a:t>David Eastham</a:t>
            </a:r>
          </a:p>
        </p:txBody>
      </p:sp>
    </p:spTree>
    <p:extLst>
      <p:ext uri="{BB962C8B-B14F-4D97-AF65-F5344CB8AC3E}">
        <p14:creationId xmlns:p14="http://schemas.microsoft.com/office/powerpoint/2010/main" val="3869191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685800"/>
            <a:ext cx="7315200" cy="685800"/>
          </a:xfrm>
        </p:spPr>
        <p:txBody>
          <a:bodyPr lIns="92075" tIns="46038" rIns="92075" bIns="46038">
            <a:normAutofit fontScale="90000"/>
          </a:bodyPr>
          <a:lstStyle/>
          <a:p>
            <a:pPr eaLnBrk="1" fontAlgn="auto" hangingPunct="1">
              <a:spcAft>
                <a:spcPts val="0"/>
              </a:spcAft>
              <a:defRPr/>
            </a:pPr>
            <a:r>
              <a:rPr lang="en-US" b="1"/>
              <a:t>Federal  Definition  of  Autism</a:t>
            </a:r>
          </a:p>
        </p:txBody>
      </p:sp>
      <p:sp>
        <p:nvSpPr>
          <p:cNvPr id="52227" name="Rectangle 3"/>
          <p:cNvSpPr>
            <a:spLocks noGrp="1" noChangeArrowheads="1"/>
          </p:cNvSpPr>
          <p:nvPr>
            <p:ph idx="1"/>
          </p:nvPr>
        </p:nvSpPr>
        <p:spPr>
          <a:xfrm>
            <a:off x="990600" y="1676400"/>
            <a:ext cx="8153400" cy="4648200"/>
          </a:xfrm>
        </p:spPr>
        <p:txBody>
          <a:bodyPr lIns="92075" tIns="46038" rIns="92075" bIns="46038"/>
          <a:lstStyle/>
          <a:p>
            <a:pPr eaLnBrk="1" hangingPunct="1">
              <a:lnSpc>
                <a:spcPct val="90000"/>
              </a:lnSpc>
              <a:buFont typeface="Wingdings" panose="05000000000000000000" pitchFamily="2" charset="2"/>
              <a:buNone/>
            </a:pPr>
            <a:r>
              <a:rPr lang="en-US" altLang="en-US" sz="2500" b="1"/>
              <a:t>Individuals with Disabilities Education Act, P.L. 101-476, section 330.7 (b)(1)</a:t>
            </a:r>
          </a:p>
          <a:p>
            <a:pPr eaLnBrk="1" hangingPunct="1">
              <a:lnSpc>
                <a:spcPct val="90000"/>
              </a:lnSpc>
              <a:buFont typeface="Wingdings" panose="05000000000000000000" pitchFamily="2" charset="2"/>
              <a:buNone/>
            </a:pPr>
            <a:r>
              <a:rPr lang="en-US" altLang="en-US" sz="2100"/>
              <a:t>“Autism” means a developmental disability significantly affecting verbal and non-verbal communication and social interaction, generally evident before age three, that adversely affects the child’s educational performance.</a:t>
            </a:r>
            <a:endParaRPr lang="en-US" altLang="en-US" sz="2500"/>
          </a:p>
          <a:p>
            <a:pPr eaLnBrk="1" hangingPunct="1">
              <a:lnSpc>
                <a:spcPct val="90000"/>
              </a:lnSpc>
              <a:buFont typeface="Wingdings" panose="05000000000000000000" pitchFamily="2" charset="2"/>
              <a:buNone/>
            </a:pPr>
            <a:r>
              <a:rPr lang="en-US" altLang="en-US" sz="2100"/>
              <a:t>Other characteristics often associated with autism are</a:t>
            </a:r>
          </a:p>
          <a:p>
            <a:pPr eaLnBrk="1" hangingPunct="1">
              <a:lnSpc>
                <a:spcPct val="90000"/>
              </a:lnSpc>
              <a:buFont typeface="Monotype Sorts" pitchFamily="2" charset="2"/>
              <a:buChar char="n"/>
            </a:pPr>
            <a:r>
              <a:rPr lang="en-US" altLang="en-US" sz="2100"/>
              <a:t>engagement in repetitive activities &amp; stereotyped movements</a:t>
            </a:r>
          </a:p>
          <a:p>
            <a:pPr eaLnBrk="1" hangingPunct="1">
              <a:lnSpc>
                <a:spcPct val="90000"/>
              </a:lnSpc>
              <a:buFont typeface="Monotype Sorts" pitchFamily="2" charset="2"/>
              <a:buChar char="n"/>
            </a:pPr>
            <a:r>
              <a:rPr lang="en-US" altLang="en-US" sz="2100"/>
              <a:t>resistance to environmental change or change in daily routines</a:t>
            </a:r>
          </a:p>
          <a:p>
            <a:pPr eaLnBrk="1" hangingPunct="1">
              <a:lnSpc>
                <a:spcPct val="90000"/>
              </a:lnSpc>
              <a:buFont typeface="Monotype Sorts" pitchFamily="2" charset="2"/>
              <a:buChar char="n"/>
            </a:pPr>
            <a:r>
              <a:rPr lang="en-US" altLang="en-US" sz="2100"/>
              <a:t>unusual response to sensory experiences</a:t>
            </a:r>
          </a:p>
        </p:txBody>
      </p:sp>
      <p:sp>
        <p:nvSpPr>
          <p:cNvPr id="52228" name="Line 4"/>
          <p:cNvSpPr>
            <a:spLocks noChangeShapeType="1"/>
          </p:cNvSpPr>
          <p:nvPr/>
        </p:nvSpPr>
        <p:spPr bwMode="auto">
          <a:xfrm>
            <a:off x="1066800" y="1524000"/>
            <a:ext cx="7772400" cy="0"/>
          </a:xfrm>
          <a:prstGeom prst="line">
            <a:avLst/>
          </a:prstGeom>
          <a:noFill/>
          <a:ln w="57150" cmpd="tri">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Verdana" panose="020B0604030504040204" pitchFamily="34" charset="0"/>
            </a:endParaRPr>
          </a:p>
        </p:txBody>
      </p:sp>
    </p:spTree>
    <p:extLst>
      <p:ext uri="{BB962C8B-B14F-4D97-AF65-F5344CB8AC3E}">
        <p14:creationId xmlns:p14="http://schemas.microsoft.com/office/powerpoint/2010/main" val="29726850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504"/>
            <a:ext cx="8229600" cy="990600"/>
          </a:xfrm>
        </p:spPr>
        <p:txBody>
          <a:bodyPr>
            <a:normAutofit/>
          </a:bodyPr>
          <a:lstStyle/>
          <a:p>
            <a:pPr algn="ctr">
              <a:defRPr/>
            </a:pPr>
            <a:r>
              <a:rPr lang="en-US" b="1" dirty="0"/>
              <a:t>Selected References</a:t>
            </a:r>
          </a:p>
        </p:txBody>
      </p:sp>
      <p:sp>
        <p:nvSpPr>
          <p:cNvPr id="3" name="Content Placeholder 2"/>
          <p:cNvSpPr>
            <a:spLocks noGrp="1"/>
          </p:cNvSpPr>
          <p:nvPr>
            <p:ph idx="4294967295"/>
          </p:nvPr>
        </p:nvSpPr>
        <p:spPr>
          <a:xfrm>
            <a:off x="228600" y="897835"/>
            <a:ext cx="8686800" cy="5943600"/>
          </a:xfrm>
        </p:spPr>
        <p:txBody>
          <a:bodyPr/>
          <a:lstStyle/>
          <a:p>
            <a:pPr>
              <a:buFont typeface="Arial" charset="0"/>
              <a:buChar char="•"/>
              <a:defRPr/>
            </a:pPr>
            <a:r>
              <a:rPr lang="en-US" sz="1200" dirty="0"/>
              <a:t>American Psychiatric Association (2013). </a:t>
            </a:r>
            <a:r>
              <a:rPr lang="en-US" sz="1200" i="1" dirty="0"/>
              <a:t>Diagnostic &amp; Statistical Manual of Mental Disorders, fifth edition</a:t>
            </a:r>
            <a:r>
              <a:rPr lang="en-US" sz="1200" dirty="0"/>
              <a:t>. Washington, DC.</a:t>
            </a:r>
          </a:p>
          <a:p>
            <a:pPr>
              <a:buFont typeface="Arial" charset="0"/>
              <a:buChar char="•"/>
              <a:defRPr/>
            </a:pPr>
            <a:r>
              <a:rPr lang="en-US" altLang="en-US" sz="1200" dirty="0"/>
              <a:t>Ayres, J. (1979). Sensory Integration and the Child. Los Angeles, CA: Western Psychological Services.</a:t>
            </a:r>
            <a:endParaRPr lang="en-US" sz="1200" dirty="0"/>
          </a:p>
          <a:p>
            <a:pPr>
              <a:buFont typeface="Arial" charset="0"/>
              <a:buChar char="•"/>
              <a:defRPr/>
            </a:pPr>
            <a:r>
              <a:rPr lang="en-US" sz="1200" dirty="0" err="1"/>
              <a:t>Bauminger</a:t>
            </a:r>
            <a:r>
              <a:rPr lang="en-US" sz="1200" dirty="0"/>
              <a:t>, N. (2002). The facilitation of social-emotional understanding and social interaction in high-functioning children with autism: Intervention outcomes. </a:t>
            </a:r>
            <a:r>
              <a:rPr lang="en-US" sz="1200" i="1" dirty="0"/>
              <a:t>Journal of Autism and Developmental Disorders, </a:t>
            </a:r>
            <a:r>
              <a:rPr lang="en-US" sz="1200" dirty="0"/>
              <a:t>32(4), 283-298.</a:t>
            </a:r>
          </a:p>
          <a:p>
            <a:pPr>
              <a:buFont typeface="Arial" charset="0"/>
              <a:buChar char="•"/>
              <a:defRPr/>
            </a:pPr>
            <a:r>
              <a:rPr lang="en-US" sz="1200" dirty="0"/>
              <a:t>Coleman, M. &amp; </a:t>
            </a:r>
            <a:r>
              <a:rPr lang="en-US" sz="1200" dirty="0" err="1"/>
              <a:t>Gillberg</a:t>
            </a:r>
            <a:r>
              <a:rPr lang="en-US" sz="1200" dirty="0"/>
              <a:t>, C. (2012).</a:t>
            </a:r>
            <a:r>
              <a:rPr lang="en-US" sz="1200" i="1" dirty="0"/>
              <a:t>The Autisms, Fourth Edition. </a:t>
            </a:r>
            <a:r>
              <a:rPr lang="en-US" sz="1200" dirty="0"/>
              <a:t>New York, NY: Oxford University Press.. </a:t>
            </a:r>
          </a:p>
          <a:p>
            <a:pPr>
              <a:buFont typeface="Arial" charset="0"/>
              <a:buChar char="•"/>
              <a:defRPr/>
            </a:pPr>
            <a:r>
              <a:rPr lang="en-US" sz="1200" dirty="0"/>
              <a:t>Greenspan, S. &amp; </a:t>
            </a:r>
            <a:r>
              <a:rPr lang="en-US" sz="1200" dirty="0" err="1"/>
              <a:t>Wieder</a:t>
            </a:r>
            <a:r>
              <a:rPr lang="en-US" sz="1200" dirty="0"/>
              <a:t>, S. (1998). </a:t>
            </a:r>
            <a:r>
              <a:rPr lang="en-US" sz="1200" i="1" dirty="0"/>
              <a:t>The Child with Special Needs: Intellectual and Emotional Growth.</a:t>
            </a:r>
            <a:r>
              <a:rPr lang="en-US" sz="1200" dirty="0"/>
              <a:t> Reading, MA: Addison-Wesley.</a:t>
            </a:r>
          </a:p>
          <a:p>
            <a:pPr>
              <a:buFont typeface="Arial" charset="0"/>
              <a:buChar char="•"/>
              <a:defRPr/>
            </a:pPr>
            <a:r>
              <a:rPr lang="en-US" altLang="en-US" sz="1200" dirty="0"/>
              <a:t>Jensen, E. (1998). Teaching with the Brain in Mind. Alexandria, VA: Association for Supervision and Curriculum Development.</a:t>
            </a:r>
            <a:endParaRPr lang="en-US" sz="1200" dirty="0"/>
          </a:p>
          <a:p>
            <a:pPr>
              <a:buFont typeface="Arial" charset="0"/>
              <a:buChar char="•"/>
              <a:defRPr/>
            </a:pPr>
            <a:r>
              <a:rPr lang="en-US" sz="1200" dirty="0" err="1"/>
              <a:t>Kanner</a:t>
            </a:r>
            <a:r>
              <a:rPr lang="en-US" sz="1200" dirty="0"/>
              <a:t>, L. (1943). Autistic disturbances of affective contact. </a:t>
            </a:r>
            <a:r>
              <a:rPr lang="en-US" sz="1200" i="1" dirty="0"/>
              <a:t>Nervous Child,</a:t>
            </a:r>
            <a:r>
              <a:rPr lang="en-US" sz="1200" dirty="0"/>
              <a:t>2:217-250.</a:t>
            </a:r>
          </a:p>
          <a:p>
            <a:pPr>
              <a:buFont typeface="Arial" charset="0"/>
              <a:buChar char="•"/>
              <a:defRPr/>
            </a:pPr>
            <a:r>
              <a:rPr lang="en-US" sz="1200" dirty="0"/>
              <a:t>Kern, J., </a:t>
            </a:r>
            <a:r>
              <a:rPr lang="en-US" sz="1200" dirty="0" err="1"/>
              <a:t>Trivedi</a:t>
            </a:r>
            <a:r>
              <a:rPr lang="en-US" sz="1200" dirty="0"/>
              <a:t>, M., </a:t>
            </a:r>
            <a:r>
              <a:rPr lang="en-US" sz="1200" dirty="0" err="1"/>
              <a:t>Garver</a:t>
            </a:r>
            <a:r>
              <a:rPr lang="en-US" sz="1200" dirty="0"/>
              <a:t>, C., </a:t>
            </a:r>
            <a:r>
              <a:rPr lang="en-US" sz="1200" dirty="0" err="1"/>
              <a:t>Grannemann</a:t>
            </a:r>
            <a:r>
              <a:rPr lang="en-US" sz="1200" dirty="0"/>
              <a:t>, B., Andrews, A., </a:t>
            </a:r>
            <a:r>
              <a:rPr lang="en-US" sz="1200" dirty="0" err="1"/>
              <a:t>Savla</a:t>
            </a:r>
            <a:r>
              <a:rPr lang="en-US" sz="1200" dirty="0"/>
              <a:t>, J., Johnson, D., Mehta, J., &amp; Schroeder, J. (2006). The pattern of sensory processing abnormalities in autism. Sage Publications and the National Autistic Society Vol. 10 (5), 480-494. </a:t>
            </a:r>
          </a:p>
          <a:p>
            <a:pPr>
              <a:buFont typeface="Arial" charset="0"/>
              <a:buChar char="•"/>
              <a:defRPr/>
            </a:pPr>
            <a:r>
              <a:rPr lang="en-US" sz="1200" dirty="0" err="1"/>
              <a:t>Lleras</a:t>
            </a:r>
            <a:r>
              <a:rPr lang="en-US" sz="1200" dirty="0"/>
              <a:t>, C. (2008). Do skills and behaviors in high school matter? The contribution of </a:t>
            </a:r>
            <a:r>
              <a:rPr lang="en-US" sz="1200" dirty="0" err="1"/>
              <a:t>noncognitive</a:t>
            </a:r>
            <a:r>
              <a:rPr lang="en-US" sz="1200" dirty="0"/>
              <a:t> factors in explaining differences in educational attainment and earnings. </a:t>
            </a:r>
            <a:r>
              <a:rPr lang="en-US" sz="1200" i="1" dirty="0"/>
              <a:t>Social Science Research</a:t>
            </a:r>
            <a:r>
              <a:rPr lang="en-US" sz="1200" dirty="0"/>
              <a:t>, 46, 21-30.</a:t>
            </a:r>
          </a:p>
          <a:p>
            <a:pPr>
              <a:buFont typeface="Arial" charset="0"/>
              <a:buChar char="•"/>
              <a:defRPr/>
            </a:pPr>
            <a:r>
              <a:rPr lang="en-US" altLang="en-US" sz="1200" dirty="0"/>
              <a:t>Powers, M. (2000). Children With Autism: A Parent’s Guide – 2</a:t>
            </a:r>
            <a:r>
              <a:rPr lang="en-US" altLang="en-US" sz="1200" baseline="30000" dirty="0"/>
              <a:t>nd</a:t>
            </a:r>
            <a:r>
              <a:rPr lang="en-US" altLang="en-US" sz="1200" dirty="0"/>
              <a:t> ed. Bethesda, MD: Woodbine House.</a:t>
            </a:r>
          </a:p>
          <a:p>
            <a:pPr>
              <a:buFont typeface="Arial" charset="0"/>
              <a:buChar char="•"/>
              <a:defRPr/>
            </a:pPr>
            <a:r>
              <a:rPr lang="en-US" altLang="en-US" sz="1200" dirty="0" err="1"/>
              <a:t>Reisman</a:t>
            </a:r>
            <a:r>
              <a:rPr lang="en-US" altLang="en-US" sz="1200" dirty="0"/>
              <a:t>, J. &amp; King, L. J. (1993). Making contact: Sensory Integration and Autism. Peoria, IL: Continuing Education Programs of America.</a:t>
            </a:r>
          </a:p>
          <a:p>
            <a:pPr>
              <a:buFont typeface="Arial" charset="0"/>
              <a:buChar char="•"/>
              <a:defRPr/>
            </a:pPr>
            <a:r>
              <a:rPr lang="en-US" altLang="en-US" sz="1200" dirty="0"/>
              <a:t>Richard, G. (1997). The Source for Autism. East Moline, IL: </a:t>
            </a:r>
            <a:r>
              <a:rPr lang="en-US" altLang="en-US" sz="1200" dirty="0" err="1"/>
              <a:t>LinguiSystems</a:t>
            </a:r>
            <a:r>
              <a:rPr lang="en-US" altLang="en-US" sz="1200" dirty="0"/>
              <a:t>.</a:t>
            </a:r>
          </a:p>
          <a:p>
            <a:pPr>
              <a:buFont typeface="Arial" charset="0"/>
              <a:buChar char="•"/>
              <a:defRPr/>
            </a:pPr>
            <a:r>
              <a:rPr lang="en-US" sz="1200" dirty="0"/>
              <a:t>Richard, G &amp; Veale T.(2009).</a:t>
            </a:r>
            <a:r>
              <a:rPr lang="en-US" sz="1200" i="1" dirty="0"/>
              <a:t>The Autism Spectrum Disorders IEP Companion.</a:t>
            </a:r>
            <a:r>
              <a:rPr lang="en-US" sz="1200" dirty="0"/>
              <a:t> East Moline, IL: </a:t>
            </a:r>
            <a:r>
              <a:rPr lang="en-US" sz="1200" dirty="0" err="1"/>
              <a:t>LinguiSystems</a:t>
            </a:r>
            <a:r>
              <a:rPr lang="en-US" sz="1200" dirty="0"/>
              <a:t>.</a:t>
            </a:r>
          </a:p>
          <a:p>
            <a:pPr>
              <a:buFont typeface="Arial" charset="0"/>
              <a:buChar char="•"/>
              <a:defRPr/>
            </a:pPr>
            <a:r>
              <a:rPr lang="en-US" sz="1200" dirty="0"/>
              <a:t>Sullivan, M., </a:t>
            </a:r>
            <a:r>
              <a:rPr lang="en-US" sz="1200" dirty="0" err="1"/>
              <a:t>Finelli</a:t>
            </a:r>
            <a:r>
              <a:rPr lang="en-US" sz="1200" dirty="0"/>
              <a:t>, J., Marvin, A., Garrett-Mayer, E. Bauman, M., &amp; </a:t>
            </a:r>
            <a:r>
              <a:rPr lang="en-US" sz="1200" dirty="0" err="1"/>
              <a:t>Landa</a:t>
            </a:r>
            <a:r>
              <a:rPr lang="en-US" sz="1200" dirty="0"/>
              <a:t>, R. (2007). Response to joint attention in toddlers at risk for autism spectrum disorder: A prospective study. </a:t>
            </a:r>
            <a:r>
              <a:rPr lang="en-US" sz="1200" i="1" dirty="0"/>
              <a:t>Journal of Autism and Developmental Disorders,</a:t>
            </a:r>
            <a:r>
              <a:rPr lang="en-US" sz="1200" dirty="0"/>
              <a:t>37, 37-48.</a:t>
            </a:r>
          </a:p>
          <a:p>
            <a:pPr>
              <a:buFont typeface="Arial" charset="0"/>
              <a:buChar char="•"/>
              <a:defRPr/>
            </a:pPr>
            <a:r>
              <a:rPr lang="en-US" sz="1200" dirty="0" err="1"/>
              <a:t>Toth</a:t>
            </a:r>
            <a:r>
              <a:rPr lang="en-US" sz="1200" dirty="0"/>
              <a:t>, K., Munson, J., </a:t>
            </a:r>
            <a:r>
              <a:rPr lang="en-US" sz="1200" dirty="0" err="1"/>
              <a:t>Meltzoff</a:t>
            </a:r>
            <a:r>
              <a:rPr lang="en-US" sz="1200" dirty="0"/>
              <a:t>, A., &amp; Dawson, G. (2006). Early predictors of communication development in young children with ASD: Joint attention, imitation and toy play. </a:t>
            </a:r>
            <a:r>
              <a:rPr lang="en-US" sz="1200" i="1" dirty="0"/>
              <a:t>Journal of Autism and Developmental Disorders,</a:t>
            </a:r>
            <a:r>
              <a:rPr lang="en-US" sz="1200" dirty="0"/>
              <a:t> 36, 993-1005.</a:t>
            </a:r>
          </a:p>
          <a:p>
            <a:pPr>
              <a:buFont typeface="Arial" charset="0"/>
              <a:buChar char="•"/>
              <a:defRPr/>
            </a:pPr>
            <a:r>
              <a:rPr lang="en-US" sz="1200" dirty="0"/>
              <a:t>Tsai, L. (2001). </a:t>
            </a:r>
            <a:r>
              <a:rPr lang="en-US" sz="1200" i="1" dirty="0"/>
              <a:t>Taking the Mystery our of Medications in Autism/Asperger’s Syndrome. </a:t>
            </a:r>
            <a:r>
              <a:rPr lang="en-US" sz="1200" dirty="0"/>
              <a:t>Arlington, TX: Future Horizons. </a:t>
            </a:r>
          </a:p>
          <a:p>
            <a:pPr>
              <a:buFont typeface="Arial" charset="0"/>
              <a:buChar char="•"/>
              <a:defRPr/>
            </a:pPr>
            <a:r>
              <a:rPr lang="en-US" sz="1200" dirty="0" err="1"/>
              <a:t>Wetherby</a:t>
            </a:r>
            <a:r>
              <a:rPr lang="en-US" sz="1200" dirty="0"/>
              <a:t>, A. &amp; </a:t>
            </a:r>
            <a:r>
              <a:rPr lang="en-US" sz="1200" dirty="0" err="1"/>
              <a:t>Prizant</a:t>
            </a:r>
            <a:r>
              <a:rPr lang="en-US" sz="1200" dirty="0"/>
              <a:t>, B. (2002). </a:t>
            </a:r>
            <a:r>
              <a:rPr lang="en-US" sz="1200" i="1" dirty="0"/>
              <a:t>Communication &amp; Symbolic Behavior Scales Developmental Profile – Infant-Toddler Checklist. </a:t>
            </a:r>
            <a:r>
              <a:rPr lang="en-US" sz="1200" u="sng" dirty="0">
                <a:hlinkClick r:id="rId2"/>
              </a:rPr>
              <a:t>http://firstwords.fsu.edu</a:t>
            </a:r>
            <a:r>
              <a:rPr lang="en-US" sz="1200" dirty="0"/>
              <a:t> </a:t>
            </a:r>
          </a:p>
          <a:p>
            <a:pPr marL="0" indent="0">
              <a:buFont typeface="Arial" charset="0"/>
              <a:buNone/>
              <a:defRPr/>
            </a:pPr>
            <a:endParaRPr lang="en-US" sz="1200" dirty="0"/>
          </a:p>
          <a:p>
            <a:pPr>
              <a:buFont typeface="Arial" charset="0"/>
              <a:buChar char="•"/>
              <a:defRPr/>
            </a:pPr>
            <a:endParaRPr lang="en-US" sz="1200" dirty="0"/>
          </a:p>
        </p:txBody>
      </p:sp>
    </p:spTree>
    <p:extLst>
      <p:ext uri="{BB962C8B-B14F-4D97-AF65-F5344CB8AC3E}">
        <p14:creationId xmlns:p14="http://schemas.microsoft.com/office/powerpoint/2010/main" val="1418971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381000"/>
            <a:ext cx="7772400" cy="609600"/>
          </a:xfrm>
        </p:spPr>
        <p:txBody>
          <a:bodyPr>
            <a:normAutofit fontScale="90000"/>
          </a:bodyPr>
          <a:lstStyle/>
          <a:p>
            <a:pPr>
              <a:defRPr/>
            </a:pPr>
            <a:r>
              <a:rPr lang="en-US" altLang="en-US" sz="3600" b="1"/>
              <a:t>Primary  Symptoms</a:t>
            </a:r>
          </a:p>
        </p:txBody>
      </p:sp>
      <p:sp>
        <p:nvSpPr>
          <p:cNvPr id="54275" name="Rectangle 3"/>
          <p:cNvSpPr>
            <a:spLocks noGrp="1" noChangeArrowheads="1"/>
          </p:cNvSpPr>
          <p:nvPr>
            <p:ph type="body" idx="1"/>
          </p:nvPr>
        </p:nvSpPr>
        <p:spPr>
          <a:xfrm>
            <a:off x="381000" y="1371600"/>
            <a:ext cx="8458200" cy="5105400"/>
          </a:xfrm>
        </p:spPr>
        <p:txBody>
          <a:bodyPr/>
          <a:lstStyle/>
          <a:p>
            <a:pPr>
              <a:buClr>
                <a:schemeClr val="tx2"/>
              </a:buClr>
              <a:buFont typeface="Monotype Sorts" pitchFamily="2" charset="2"/>
              <a:buChar char="n"/>
            </a:pPr>
            <a:r>
              <a:rPr lang="en-US" altLang="en-US" sz="2800" b="1"/>
              <a:t>Communication	</a:t>
            </a:r>
            <a:r>
              <a:rPr lang="en-US" altLang="en-US"/>
              <a:t>40% mute / nonverbal / apraxia</a:t>
            </a:r>
          </a:p>
          <a:p>
            <a:pPr lvl="4">
              <a:buFontTx/>
              <a:buNone/>
            </a:pPr>
            <a:r>
              <a:rPr lang="en-US" altLang="en-US" sz="2400"/>
              <a:t>		Echolalia   Perseveration	Jargon     Monotone	</a:t>
            </a:r>
          </a:p>
          <a:p>
            <a:pPr lvl="4">
              <a:buFontTx/>
              <a:buNone/>
            </a:pPr>
            <a:r>
              <a:rPr lang="en-US" altLang="en-US" sz="2400"/>
              <a:t>				Delays &amp; Differences	</a:t>
            </a:r>
            <a:endParaRPr lang="en-US" altLang="en-US"/>
          </a:p>
          <a:p>
            <a:pPr>
              <a:buClr>
                <a:schemeClr val="tx2"/>
              </a:buClr>
              <a:buFont typeface="Monotype Sorts" pitchFamily="2" charset="2"/>
              <a:buChar char="n"/>
            </a:pPr>
            <a:r>
              <a:rPr lang="en-US" altLang="en-US" sz="2800" b="1"/>
              <a:t>Social interaction	</a:t>
            </a:r>
            <a:r>
              <a:rPr lang="en-US" altLang="en-US"/>
              <a:t>Abnormal Relationships</a:t>
            </a:r>
            <a:endParaRPr lang="en-US" altLang="en-US" sz="2800" b="1"/>
          </a:p>
          <a:p>
            <a:pPr lvl="1">
              <a:buFontTx/>
              <a:buNone/>
            </a:pPr>
            <a:r>
              <a:rPr lang="en-US" altLang="en-US" sz="2400"/>
              <a:t>			Difficulty relating to self, others, environment</a:t>
            </a:r>
            <a:endParaRPr lang="en-US" altLang="en-US"/>
          </a:p>
          <a:p>
            <a:pPr>
              <a:buClr>
                <a:schemeClr val="tx2"/>
              </a:buClr>
              <a:buFont typeface="Monotype Sorts" pitchFamily="2" charset="2"/>
              <a:buChar char="n"/>
            </a:pPr>
            <a:r>
              <a:rPr lang="en-US" altLang="en-US" sz="2800" b="1"/>
              <a:t>Stereotyped Behaviors	</a:t>
            </a:r>
            <a:r>
              <a:rPr lang="en-US" altLang="en-US"/>
              <a:t>Rituals &amp; Routines</a:t>
            </a:r>
            <a:endParaRPr lang="en-US" altLang="en-US" sz="2800"/>
          </a:p>
          <a:p>
            <a:pPr lvl="1">
              <a:buFontTx/>
              <a:buNone/>
            </a:pPr>
            <a:r>
              <a:rPr lang="en-US" altLang="en-US" sz="2400"/>
              <a:t>						Insistence on sameness</a:t>
            </a:r>
          </a:p>
          <a:p>
            <a:pPr>
              <a:buClr>
                <a:schemeClr val="tx2"/>
              </a:buClr>
              <a:buFont typeface="Monotype Sorts" pitchFamily="2" charset="2"/>
              <a:buChar char="n"/>
            </a:pPr>
            <a:r>
              <a:rPr lang="en-US" altLang="en-US" sz="2800" b="1"/>
              <a:t>Abnormal Sensory Response 	</a:t>
            </a:r>
            <a:r>
              <a:rPr lang="en-US" altLang="en-US"/>
              <a:t>Hypersensitive</a:t>
            </a:r>
            <a:endParaRPr lang="en-US" altLang="en-US" sz="2800" b="1"/>
          </a:p>
          <a:p>
            <a:pPr lvl="1">
              <a:buFontTx/>
              <a:buNone/>
            </a:pPr>
            <a:r>
              <a:rPr lang="en-US" altLang="en-US" sz="2400"/>
              <a:t>							Hyposensitive</a:t>
            </a:r>
            <a:endParaRPr lang="en-US" altLang="en-US"/>
          </a:p>
          <a:p>
            <a:pPr>
              <a:buClr>
                <a:schemeClr val="tx2"/>
              </a:buClr>
              <a:buFont typeface="Monotype Sorts" pitchFamily="2" charset="2"/>
              <a:buChar char="n"/>
            </a:pPr>
            <a:r>
              <a:rPr lang="en-US" altLang="en-US" sz="2800" b="1"/>
              <a:t>Present at Birth</a:t>
            </a:r>
          </a:p>
        </p:txBody>
      </p:sp>
    </p:spTree>
    <p:extLst>
      <p:ext uri="{BB962C8B-B14F-4D97-AF65-F5344CB8AC3E}">
        <p14:creationId xmlns:p14="http://schemas.microsoft.com/office/powerpoint/2010/main" val="3000084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Autism is Lifelong Disorder</a:t>
            </a:r>
          </a:p>
        </p:txBody>
      </p:sp>
      <p:sp>
        <p:nvSpPr>
          <p:cNvPr id="3" name="Content Placeholder 2"/>
          <p:cNvSpPr>
            <a:spLocks noGrp="1"/>
          </p:cNvSpPr>
          <p:nvPr>
            <p:ph idx="1"/>
          </p:nvPr>
        </p:nvSpPr>
        <p:spPr/>
        <p:txBody>
          <a:bodyPr/>
          <a:lstStyle/>
          <a:p>
            <a:r>
              <a:rPr lang="en-US" sz="3200" dirty="0"/>
              <a:t>Research suggests etiology of autism based in </a:t>
            </a:r>
            <a:r>
              <a:rPr lang="en-US" sz="3200" dirty="0" smtClean="0"/>
              <a:t>DNA</a:t>
            </a:r>
          </a:p>
          <a:p>
            <a:r>
              <a:rPr lang="en-US" sz="3200" dirty="0" smtClean="0"/>
              <a:t>Not caused post-birth; happens before born (NOT diet, vaccinations)</a:t>
            </a:r>
            <a:endParaRPr lang="en-US" sz="3200" dirty="0"/>
          </a:p>
          <a:p>
            <a:r>
              <a:rPr lang="en-US" sz="3200" dirty="0"/>
              <a:t>Intervention can positively impact evolution of the disorder, mitigate severity of symptoms</a:t>
            </a:r>
          </a:p>
          <a:p>
            <a:r>
              <a:rPr lang="en-US" sz="3200" dirty="0"/>
              <a:t>Cannot “cure” the disorder</a:t>
            </a:r>
          </a:p>
          <a:p>
            <a:r>
              <a:rPr lang="en-US" sz="3200" dirty="0"/>
              <a:t>Symptoms should modify with age and treatment</a:t>
            </a:r>
          </a:p>
        </p:txBody>
      </p:sp>
    </p:spTree>
    <p:extLst>
      <p:ext uri="{BB962C8B-B14F-4D97-AF65-F5344CB8AC3E}">
        <p14:creationId xmlns:p14="http://schemas.microsoft.com/office/powerpoint/2010/main" val="2044910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fontAlgn="auto" hangingPunct="1">
              <a:spcAft>
                <a:spcPts val="0"/>
              </a:spcAft>
              <a:defRPr/>
            </a:pPr>
            <a:r>
              <a:rPr lang="en-US" dirty="0"/>
              <a:t>Autism Genome Project</a:t>
            </a:r>
          </a:p>
        </p:txBody>
      </p:sp>
      <p:sp>
        <p:nvSpPr>
          <p:cNvPr id="53251" name="Rectangle 3"/>
          <p:cNvSpPr>
            <a:spLocks noGrp="1" noChangeArrowheads="1"/>
          </p:cNvSpPr>
          <p:nvPr>
            <p:ph idx="1"/>
          </p:nvPr>
        </p:nvSpPr>
        <p:spPr>
          <a:xfrm>
            <a:off x="838200" y="1600200"/>
            <a:ext cx="8001000" cy="4114800"/>
          </a:xfrm>
        </p:spPr>
        <p:txBody>
          <a:bodyPr rtlCol="0">
            <a:normAutofit lnSpcReduction="10000"/>
          </a:bodyPr>
          <a:lstStyle/>
          <a:p>
            <a:pPr marL="182880" indent="-182880" eaLnBrk="1" fontAlgn="auto" hangingPunct="1">
              <a:lnSpc>
                <a:spcPct val="90000"/>
              </a:lnSpc>
              <a:spcAft>
                <a:spcPts val="0"/>
              </a:spcAft>
              <a:buFont typeface="Arial" pitchFamily="34" charset="0"/>
              <a:buChar char="•"/>
              <a:defRPr/>
            </a:pPr>
            <a:r>
              <a:rPr lang="en-US" sz="2800"/>
              <a:t>137 leading scientists at 50 academic institutions worldwide</a:t>
            </a:r>
          </a:p>
          <a:p>
            <a:pPr marL="182880" indent="-182880" eaLnBrk="1" fontAlgn="auto" hangingPunct="1">
              <a:lnSpc>
                <a:spcPct val="90000"/>
              </a:lnSpc>
              <a:spcAft>
                <a:spcPts val="0"/>
              </a:spcAft>
              <a:buFont typeface="Arial" pitchFamily="34" charset="0"/>
              <a:buChar char="•"/>
              <a:defRPr/>
            </a:pPr>
            <a:r>
              <a:rPr lang="en-US" sz="2800"/>
              <a:t>Analyzing DNA from 1,600 families with children who have autism</a:t>
            </a:r>
          </a:p>
          <a:p>
            <a:pPr marL="182880" indent="-182880" eaLnBrk="1" fontAlgn="auto" hangingPunct="1">
              <a:lnSpc>
                <a:spcPct val="90000"/>
              </a:lnSpc>
              <a:spcAft>
                <a:spcPts val="0"/>
              </a:spcAft>
              <a:buFont typeface="Arial" pitchFamily="34" charset="0"/>
              <a:buChar char="•"/>
              <a:defRPr/>
            </a:pPr>
            <a:r>
              <a:rPr lang="en-US" sz="2800"/>
              <a:t>Attempting to identify specific group of brain cells and genes that affect development and function</a:t>
            </a:r>
          </a:p>
          <a:p>
            <a:pPr marL="182880" indent="-182880" eaLnBrk="1" fontAlgn="auto" hangingPunct="1">
              <a:lnSpc>
                <a:spcPct val="90000"/>
              </a:lnSpc>
              <a:spcAft>
                <a:spcPts val="0"/>
              </a:spcAft>
              <a:buFont typeface="Arial" pitchFamily="34" charset="0"/>
              <a:buChar char="•"/>
              <a:defRPr/>
            </a:pPr>
            <a:r>
              <a:rPr lang="en-US" sz="2800"/>
              <a:t>Focus on region on chromosome 11, family of genes involved in communication between neurons during brain development</a:t>
            </a:r>
          </a:p>
        </p:txBody>
      </p:sp>
      <p:sp>
        <p:nvSpPr>
          <p:cNvPr id="28676" name="Text Box 4"/>
          <p:cNvSpPr txBox="1">
            <a:spLocks noChangeArrowheads="1"/>
          </p:cNvSpPr>
          <p:nvPr/>
        </p:nvSpPr>
        <p:spPr bwMode="auto">
          <a:xfrm>
            <a:off x="4343400" y="6259513"/>
            <a:ext cx="395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prstClr val="black"/>
                </a:solidFill>
                <a:effectLst/>
                <a:uLnTx/>
                <a:uFillTx/>
                <a:latin typeface="Verdana" pitchFamily="34" charset="0"/>
              </a:rPr>
              <a:t>Nature Genetics – February 18, 2007</a:t>
            </a:r>
          </a:p>
        </p:txBody>
      </p:sp>
    </p:spTree>
    <p:extLst>
      <p:ext uri="{BB962C8B-B14F-4D97-AF65-F5344CB8AC3E}">
        <p14:creationId xmlns:p14="http://schemas.microsoft.com/office/powerpoint/2010/main" val="3186874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ASD Data from Human Genome Study</a:t>
            </a:r>
            <a:endParaRPr lang="en-US" dirty="0"/>
          </a:p>
        </p:txBody>
      </p:sp>
      <p:sp>
        <p:nvSpPr>
          <p:cNvPr id="3" name="Content Placeholder 2"/>
          <p:cNvSpPr>
            <a:spLocks noGrp="1"/>
          </p:cNvSpPr>
          <p:nvPr>
            <p:ph idx="1"/>
          </p:nvPr>
        </p:nvSpPr>
        <p:spPr/>
        <p:txBody>
          <a:bodyPr/>
          <a:lstStyle/>
          <a:p>
            <a:r>
              <a:rPr lang="en-US" dirty="0" smtClean="0"/>
              <a:t>ASD polygenetic – heterogeneous neurodevelopmental complex inherited disorder</a:t>
            </a:r>
          </a:p>
          <a:p>
            <a:pPr lvl="1"/>
            <a:r>
              <a:rPr lang="en-US" dirty="0" smtClean="0"/>
              <a:t>Monogenetic – Fragile X and </a:t>
            </a:r>
            <a:r>
              <a:rPr lang="en-US" dirty="0" err="1" smtClean="0"/>
              <a:t>Rett’s</a:t>
            </a:r>
            <a:endParaRPr lang="en-US" dirty="0" smtClean="0"/>
          </a:p>
          <a:p>
            <a:r>
              <a:rPr lang="en-US" dirty="0" smtClean="0"/>
              <a:t>Continuum of neurocognitive features with shared aspects</a:t>
            </a:r>
          </a:p>
          <a:p>
            <a:r>
              <a:rPr lang="en-US" dirty="0" smtClean="0"/>
              <a:t>Different types of mutant genetic changes associated with ASD</a:t>
            </a:r>
          </a:p>
          <a:p>
            <a:pPr lvl="1"/>
            <a:r>
              <a:rPr lang="en-US" dirty="0" smtClean="0"/>
              <a:t>Severe loss of synaptic connectivity</a:t>
            </a:r>
          </a:p>
          <a:p>
            <a:pPr lvl="1"/>
            <a:r>
              <a:rPr lang="en-US" dirty="0" smtClean="0"/>
              <a:t>Diverse levels of genetic buffering, pruning</a:t>
            </a:r>
          </a:p>
          <a:p>
            <a:pPr lvl="1"/>
            <a:r>
              <a:rPr lang="en-US" dirty="0" smtClean="0"/>
              <a:t>Genetically based metabolic differences</a:t>
            </a:r>
          </a:p>
          <a:p>
            <a:r>
              <a:rPr lang="en-US" dirty="0" smtClean="0"/>
              <a:t>Abnormality in brain structures and/or function during development</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644045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fontAlgn="auto" hangingPunct="1">
              <a:spcAft>
                <a:spcPts val="0"/>
              </a:spcAft>
              <a:defRPr/>
            </a:pPr>
            <a:r>
              <a:rPr lang="en-US" dirty="0"/>
              <a:t>New Research Breakthroughs</a:t>
            </a:r>
          </a:p>
        </p:txBody>
      </p:sp>
      <p:sp>
        <p:nvSpPr>
          <p:cNvPr id="36867" name="Content Placeholder 2"/>
          <p:cNvSpPr>
            <a:spLocks noGrp="1"/>
          </p:cNvSpPr>
          <p:nvPr>
            <p:ph idx="1"/>
          </p:nvPr>
        </p:nvSpPr>
        <p:spPr/>
        <p:txBody>
          <a:bodyPr/>
          <a:lstStyle/>
          <a:p>
            <a:pPr eaLnBrk="1" hangingPunct="1"/>
            <a:r>
              <a:rPr lang="en-US" altLang="en-US" sz="2800" dirty="0"/>
              <a:t>Polychlorinated biphenyls (PCBs) </a:t>
            </a:r>
          </a:p>
          <a:p>
            <a:pPr eaLnBrk="1" hangingPunct="1"/>
            <a:r>
              <a:rPr lang="en-US" altLang="en-US" sz="2800" dirty="0"/>
              <a:t>Found in many consumer product (e.g., plastics, electronics)</a:t>
            </a:r>
          </a:p>
          <a:p>
            <a:pPr eaLnBrk="1" hangingPunct="1"/>
            <a:r>
              <a:rPr lang="en-US" altLang="en-US" sz="2800" dirty="0"/>
              <a:t>Disrupt normal patterns of neural connections in brain</a:t>
            </a:r>
          </a:p>
          <a:p>
            <a:pPr eaLnBrk="1" hangingPunct="1"/>
            <a:r>
              <a:rPr lang="en-US" altLang="en-US" sz="2800" dirty="0"/>
              <a:t>Exposure leads to overabundance of dendrites and disrupts neuronal connection patterns</a:t>
            </a:r>
          </a:p>
          <a:p>
            <a:pPr eaLnBrk="1" hangingPunct="1"/>
            <a:endParaRPr lang="en-US" altLang="en-US" sz="2800" dirty="0"/>
          </a:p>
        </p:txBody>
      </p:sp>
      <p:sp>
        <p:nvSpPr>
          <p:cNvPr id="36868" name="TextBox 3"/>
          <p:cNvSpPr txBox="1">
            <a:spLocks noChangeArrowheads="1"/>
          </p:cNvSpPr>
          <p:nvPr/>
        </p:nvSpPr>
        <p:spPr bwMode="auto">
          <a:xfrm>
            <a:off x="4964113" y="6096000"/>
            <a:ext cx="334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prstClr val="black"/>
                </a:solidFill>
                <a:effectLst/>
                <a:uLnTx/>
                <a:uFillTx/>
                <a:latin typeface="Verdana" pitchFamily="34" charset="0"/>
              </a:rPr>
              <a:t>ASHA Leader, June 5, 2012</a:t>
            </a:r>
          </a:p>
        </p:txBody>
      </p:sp>
    </p:spTree>
    <p:extLst>
      <p:ext uri="{BB962C8B-B14F-4D97-AF65-F5344CB8AC3E}">
        <p14:creationId xmlns:p14="http://schemas.microsoft.com/office/powerpoint/2010/main" val="4000373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fontAlgn="auto" hangingPunct="1">
              <a:spcAft>
                <a:spcPts val="0"/>
              </a:spcAft>
              <a:defRPr/>
            </a:pPr>
            <a:r>
              <a:rPr lang="en-US" b="1" dirty="0"/>
              <a:t>Increased ASD Risk Factors</a:t>
            </a:r>
          </a:p>
        </p:txBody>
      </p:sp>
      <p:sp>
        <p:nvSpPr>
          <p:cNvPr id="30723" name="Rectangle 3"/>
          <p:cNvSpPr>
            <a:spLocks noGrp="1" noChangeArrowheads="1"/>
          </p:cNvSpPr>
          <p:nvPr>
            <p:ph idx="1"/>
          </p:nvPr>
        </p:nvSpPr>
        <p:spPr/>
        <p:txBody>
          <a:bodyPr/>
          <a:lstStyle/>
          <a:p>
            <a:pPr eaLnBrk="1" hangingPunct="1"/>
            <a:r>
              <a:rPr lang="en-US" altLang="en-US" dirty="0"/>
              <a:t>Paternal Age </a:t>
            </a:r>
          </a:p>
          <a:p>
            <a:pPr lvl="1" eaLnBrk="1" hangingPunct="1"/>
            <a:r>
              <a:rPr lang="en-US" altLang="en-US" dirty="0"/>
              <a:t>Children of men age 40 and older – significant increased risk than those under 30 -6 times greater </a:t>
            </a:r>
          </a:p>
          <a:p>
            <a:pPr lvl="1" eaLnBrk="1" hangingPunct="1"/>
            <a:r>
              <a:rPr lang="en-US" altLang="en-US" dirty="0"/>
              <a:t>Older age in mothers not associated with autism</a:t>
            </a:r>
          </a:p>
          <a:p>
            <a:pPr lvl="1" eaLnBrk="1" hangingPunct="1"/>
            <a:r>
              <a:rPr lang="en-US" altLang="en-US" dirty="0"/>
              <a:t>Question spontaneous mutation in sperm</a:t>
            </a:r>
          </a:p>
          <a:p>
            <a:pPr lvl="1" eaLnBrk="1" hangingPunct="1"/>
            <a:endParaRPr lang="en-US" altLang="en-US" dirty="0"/>
          </a:p>
          <a:p>
            <a:pPr eaLnBrk="1" hangingPunct="1"/>
            <a:r>
              <a:rPr lang="en-US" altLang="en-US" dirty="0"/>
              <a:t>Maternal use of Antidepressants during pregnancy</a:t>
            </a:r>
          </a:p>
          <a:p>
            <a:pPr lvl="1" eaLnBrk="1" hangingPunct="1"/>
            <a:r>
              <a:rPr lang="en-US" altLang="en-US" dirty="0"/>
              <a:t>Antidepressant use during 2</a:t>
            </a:r>
            <a:r>
              <a:rPr lang="en-US" altLang="en-US" baseline="30000" dirty="0"/>
              <a:t>nd</a:t>
            </a:r>
            <a:r>
              <a:rPr lang="en-US" altLang="en-US" dirty="0"/>
              <a:t> and 3</a:t>
            </a:r>
            <a:r>
              <a:rPr lang="en-US" altLang="en-US" baseline="30000" dirty="0"/>
              <a:t>rd</a:t>
            </a:r>
            <a:r>
              <a:rPr lang="en-US" altLang="en-US" dirty="0"/>
              <a:t> trimester may have 87% increased risk of having child with autism</a:t>
            </a:r>
          </a:p>
          <a:p>
            <a:pPr lvl="1" eaLnBrk="1" hangingPunct="1"/>
            <a:r>
              <a:rPr lang="en-US" altLang="en-US" dirty="0"/>
              <a:t>Selective serotonin reuptake inhibitors (SSRIs) particularly associated with ASD diagnosis</a:t>
            </a:r>
          </a:p>
          <a:p>
            <a:pPr lvl="1" eaLnBrk="1" hangingPunct="1"/>
            <a:r>
              <a:rPr lang="en-US" altLang="en-US" dirty="0"/>
              <a:t>Serotonin involved in numerous pre and postnatal developmental processes, including creation of links between brain cells</a:t>
            </a:r>
          </a:p>
        </p:txBody>
      </p:sp>
      <p:sp>
        <p:nvSpPr>
          <p:cNvPr id="30724" name="Text Box 4"/>
          <p:cNvSpPr txBox="1">
            <a:spLocks noChangeArrowheads="1"/>
          </p:cNvSpPr>
          <p:nvPr/>
        </p:nvSpPr>
        <p:spPr bwMode="auto">
          <a:xfrm>
            <a:off x="6246610" y="6477000"/>
            <a:ext cx="27558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Verdana" pitchFamily="34" charset="0"/>
              </a:rPr>
              <a:t>JAMA Pediatrics, 2015</a:t>
            </a:r>
          </a:p>
        </p:txBody>
      </p:sp>
      <p:sp>
        <p:nvSpPr>
          <p:cNvPr id="5" name="Text Box 4"/>
          <p:cNvSpPr txBox="1">
            <a:spLocks noChangeArrowheads="1"/>
          </p:cNvSpPr>
          <p:nvPr/>
        </p:nvSpPr>
        <p:spPr bwMode="auto">
          <a:xfrm>
            <a:off x="3657600" y="3429000"/>
            <a:ext cx="51780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prstClr val="black"/>
                </a:solidFill>
                <a:effectLst/>
                <a:uLnTx/>
                <a:uFillTx/>
                <a:latin typeface="Verdana" pitchFamily="34" charset="0"/>
              </a:rPr>
              <a:t>Archives of General Psychiatry – Sept 2006</a:t>
            </a:r>
          </a:p>
        </p:txBody>
      </p:sp>
    </p:spTree>
    <p:extLst>
      <p:ext uri="{BB962C8B-B14F-4D97-AF65-F5344CB8AC3E}">
        <p14:creationId xmlns:p14="http://schemas.microsoft.com/office/powerpoint/2010/main" val="2083001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533400"/>
            <a:ext cx="8686800" cy="990600"/>
          </a:xfrm>
        </p:spPr>
        <p:txBody>
          <a:bodyPr>
            <a:normAutofit fontScale="90000"/>
          </a:bodyPr>
          <a:lstStyle/>
          <a:p>
            <a:pPr eaLnBrk="1" fontAlgn="auto" hangingPunct="1">
              <a:spcAft>
                <a:spcPts val="0"/>
              </a:spcAft>
              <a:defRPr/>
            </a:pPr>
            <a:r>
              <a:rPr lang="en-US" dirty="0"/>
              <a:t>No Correlation </a:t>
            </a:r>
            <a:r>
              <a:rPr lang="en-US" dirty="0" smtClean="0"/>
              <a:t>with Vaccinations </a:t>
            </a:r>
            <a:r>
              <a:rPr lang="en-US" dirty="0"/>
              <a:t>and ASD</a:t>
            </a:r>
          </a:p>
        </p:txBody>
      </p:sp>
      <p:sp>
        <p:nvSpPr>
          <p:cNvPr id="34819" name="Rectangle 3"/>
          <p:cNvSpPr>
            <a:spLocks noGrp="1" noChangeArrowheads="1"/>
          </p:cNvSpPr>
          <p:nvPr>
            <p:ph idx="1"/>
          </p:nvPr>
        </p:nvSpPr>
        <p:spPr/>
        <p:txBody>
          <a:bodyPr/>
          <a:lstStyle/>
          <a:p>
            <a:pPr eaLnBrk="1" hangingPunct="1"/>
            <a:r>
              <a:rPr lang="en-US" altLang="en-US"/>
              <a:t>Danish Study suggests no link between autism and thimerosol</a:t>
            </a:r>
          </a:p>
          <a:p>
            <a:pPr eaLnBrk="1" hangingPunct="1"/>
            <a:r>
              <a:rPr lang="en-US" altLang="en-US"/>
              <a:t>Eliminated from vaccines in 2001; no decline in incidence of autism</a:t>
            </a:r>
          </a:p>
          <a:p>
            <a:pPr eaLnBrk="1" hangingPunct="1"/>
            <a:r>
              <a:rPr lang="en-US" altLang="en-US"/>
              <a:t>Non-vaccinated children at greater risk to contract viral infections</a:t>
            </a:r>
          </a:p>
          <a:p>
            <a:pPr eaLnBrk="1" hangingPunct="1"/>
            <a:r>
              <a:rPr lang="en-US" altLang="en-US"/>
              <a:t>Estimated 1 in 4 children in US in compliance with vaccination guidelines due to fear of ASD</a:t>
            </a:r>
          </a:p>
        </p:txBody>
      </p:sp>
      <p:sp>
        <p:nvSpPr>
          <p:cNvPr id="34820" name="Text Box 4"/>
          <p:cNvSpPr txBox="1">
            <a:spLocks noChangeArrowheads="1"/>
          </p:cNvSpPr>
          <p:nvPr/>
        </p:nvSpPr>
        <p:spPr bwMode="auto">
          <a:xfrm>
            <a:off x="1508125" y="5294313"/>
            <a:ext cx="428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prstClr val="black"/>
                </a:solidFill>
                <a:effectLst/>
                <a:uLnTx/>
                <a:uFillTx/>
                <a:latin typeface="Verdana" pitchFamily="34" charset="0"/>
              </a:rPr>
              <a:t>Advance SLP/A-October 31, 2005 (p.17)</a:t>
            </a:r>
          </a:p>
        </p:txBody>
      </p:sp>
    </p:spTree>
    <p:extLst>
      <p:ext uri="{BB962C8B-B14F-4D97-AF65-F5344CB8AC3E}">
        <p14:creationId xmlns:p14="http://schemas.microsoft.com/office/powerpoint/2010/main" val="2874329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normAutofit/>
          </a:bodyPr>
          <a:lstStyle/>
          <a:p>
            <a:pPr algn="ctr"/>
            <a:r>
              <a:rPr lang="en-US" sz="6000" b="1" dirty="0">
                <a:solidFill>
                  <a:schemeClr val="tx2">
                    <a:lumMod val="60000"/>
                    <a:lumOff val="40000"/>
                  </a:schemeClr>
                </a:solidFill>
                <a:effectLst>
                  <a:outerShdw blurRad="38100" dist="38100" dir="2700000" algn="tl">
                    <a:srgbClr val="000000">
                      <a:alpha val="43137"/>
                    </a:srgbClr>
                  </a:outerShdw>
                </a:effectLst>
              </a:rPr>
              <a:t>Disclosures</a:t>
            </a:r>
          </a:p>
        </p:txBody>
      </p:sp>
      <p:sp>
        <p:nvSpPr>
          <p:cNvPr id="3" name="Content Placeholder 2"/>
          <p:cNvSpPr>
            <a:spLocks noGrp="1"/>
          </p:cNvSpPr>
          <p:nvPr>
            <p:ph idx="1"/>
          </p:nvPr>
        </p:nvSpPr>
        <p:spPr>
          <a:xfrm>
            <a:off x="1143000" y="1524000"/>
            <a:ext cx="7772400" cy="4114800"/>
          </a:xfrm>
        </p:spPr>
        <p:txBody>
          <a:bodyPr/>
          <a:lstStyle/>
          <a:p>
            <a:r>
              <a:rPr lang="en-US" sz="3200" dirty="0"/>
              <a:t>Financial</a:t>
            </a:r>
          </a:p>
          <a:p>
            <a:pPr lvl="1"/>
            <a:r>
              <a:rPr lang="en-US" sz="2800" dirty="0" smtClean="0"/>
              <a:t>Honorarium </a:t>
            </a:r>
            <a:r>
              <a:rPr lang="en-US" sz="2800" dirty="0"/>
              <a:t>from </a:t>
            </a:r>
            <a:r>
              <a:rPr lang="en-US" sz="2800" dirty="0" smtClean="0"/>
              <a:t>EIU </a:t>
            </a:r>
            <a:endParaRPr lang="en-US" sz="2800" dirty="0"/>
          </a:p>
          <a:p>
            <a:pPr lvl="1"/>
            <a:r>
              <a:rPr lang="en-US" sz="2800" dirty="0" smtClean="0"/>
              <a:t>Royalties on publications with </a:t>
            </a:r>
            <a:r>
              <a:rPr lang="en-US" sz="2800" dirty="0" err="1" smtClean="0"/>
              <a:t>ProEd</a:t>
            </a:r>
            <a:r>
              <a:rPr lang="en-US" sz="2800" dirty="0" smtClean="0"/>
              <a:t> (</a:t>
            </a:r>
            <a:r>
              <a:rPr lang="en-US" sz="2800" dirty="0" err="1" smtClean="0"/>
              <a:t>LinguiSystems</a:t>
            </a:r>
            <a:r>
              <a:rPr lang="en-US" sz="2800" dirty="0" smtClean="0"/>
              <a:t>) and Dynamic Resources</a:t>
            </a:r>
          </a:p>
          <a:p>
            <a:pPr lvl="1"/>
            <a:r>
              <a:rPr lang="en-US" sz="2800" dirty="0" smtClean="0"/>
              <a:t>Revenue from courses with </a:t>
            </a:r>
            <a:r>
              <a:rPr lang="en-US" sz="2800" dirty="0" err="1" smtClean="0"/>
              <a:t>MedBridge</a:t>
            </a:r>
            <a:endParaRPr lang="en-US" sz="2800" dirty="0"/>
          </a:p>
          <a:p>
            <a:pPr lvl="1"/>
            <a:endParaRPr lang="en-US" sz="2800" dirty="0"/>
          </a:p>
          <a:p>
            <a:r>
              <a:rPr lang="en-US" sz="3200" dirty="0"/>
              <a:t>Non-Financial</a:t>
            </a:r>
          </a:p>
          <a:p>
            <a:pPr lvl="1"/>
            <a:r>
              <a:rPr lang="en-US" sz="2800" dirty="0"/>
              <a:t>Dr. Richard serves </a:t>
            </a:r>
            <a:r>
              <a:rPr lang="en-US" sz="2800" dirty="0" smtClean="0"/>
              <a:t>as President of the </a:t>
            </a:r>
            <a:r>
              <a:rPr lang="en-US" sz="2800" dirty="0"/>
              <a:t>ASHA Board of Directors </a:t>
            </a:r>
          </a:p>
        </p:txBody>
      </p:sp>
    </p:spTree>
    <p:extLst>
      <p:ext uri="{BB962C8B-B14F-4D97-AF65-F5344CB8AC3E}">
        <p14:creationId xmlns:p14="http://schemas.microsoft.com/office/powerpoint/2010/main" val="890006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365760" y="152400"/>
            <a:ext cx="8229600" cy="990600"/>
          </a:xfrm>
        </p:spPr>
        <p:txBody>
          <a:bodyPr/>
          <a:lstStyle/>
          <a:p>
            <a:pPr algn="ctr" eaLnBrk="1" fontAlgn="auto" hangingPunct="1">
              <a:spcAft>
                <a:spcPts val="0"/>
              </a:spcAft>
              <a:defRPr/>
            </a:pPr>
            <a:r>
              <a:rPr lang="en-US" b="1" dirty="0">
                <a:effectLst>
                  <a:outerShdw blurRad="38100" dist="38100" dir="2700000" algn="tl">
                    <a:srgbClr val="000000"/>
                  </a:outerShdw>
                </a:effectLst>
              </a:rPr>
              <a:t>Etiological  Variables</a:t>
            </a:r>
          </a:p>
        </p:txBody>
      </p:sp>
      <p:sp>
        <p:nvSpPr>
          <p:cNvPr id="24579" name="Rectangle 4"/>
          <p:cNvSpPr>
            <a:spLocks noGrp="1" noChangeArrowheads="1"/>
          </p:cNvSpPr>
          <p:nvPr>
            <p:ph sz="half" idx="2"/>
          </p:nvPr>
        </p:nvSpPr>
        <p:spPr>
          <a:xfrm>
            <a:off x="4503877" y="1163638"/>
            <a:ext cx="4419600" cy="4114800"/>
          </a:xfrm>
        </p:spPr>
        <p:txBody>
          <a:bodyPr/>
          <a:lstStyle/>
          <a:p>
            <a:pPr eaLnBrk="1" hangingPunct="1"/>
            <a:r>
              <a:rPr lang="en-US" altLang="en-US" b="1" dirty="0"/>
              <a:t>Environmental Factors</a:t>
            </a:r>
          </a:p>
          <a:p>
            <a:pPr lvl="1" eaLnBrk="1" hangingPunct="1"/>
            <a:r>
              <a:rPr lang="en-US" altLang="en-US" dirty="0"/>
              <a:t>Toxins; Gene Mutation</a:t>
            </a:r>
          </a:p>
          <a:p>
            <a:pPr lvl="1" eaLnBrk="1" hangingPunct="1"/>
            <a:r>
              <a:rPr lang="en-US" altLang="en-US" dirty="0"/>
              <a:t>Trauma</a:t>
            </a:r>
          </a:p>
          <a:p>
            <a:pPr lvl="1" eaLnBrk="1" hangingPunct="1"/>
            <a:r>
              <a:rPr lang="en-US" altLang="en-US" dirty="0"/>
              <a:t>Diets; Foods</a:t>
            </a:r>
          </a:p>
          <a:p>
            <a:pPr lvl="1" eaLnBrk="1" hangingPunct="1"/>
            <a:r>
              <a:rPr lang="en-US" altLang="en-US" dirty="0"/>
              <a:t>Radiation</a:t>
            </a:r>
          </a:p>
          <a:p>
            <a:pPr lvl="1" eaLnBrk="1" hangingPunct="1"/>
            <a:r>
              <a:rPr lang="en-US" altLang="en-US" dirty="0"/>
              <a:t>Lead</a:t>
            </a:r>
          </a:p>
          <a:p>
            <a:pPr lvl="1" eaLnBrk="1" hangingPunct="1"/>
            <a:r>
              <a:rPr lang="en-US" altLang="en-US" dirty="0"/>
              <a:t>Chemicals in Groundwater</a:t>
            </a:r>
          </a:p>
        </p:txBody>
      </p:sp>
      <p:sp>
        <p:nvSpPr>
          <p:cNvPr id="44037" name="Text Box 5"/>
          <p:cNvSpPr txBox="1">
            <a:spLocks noChangeArrowheads="1"/>
          </p:cNvSpPr>
          <p:nvPr/>
        </p:nvSpPr>
        <p:spPr bwMode="auto">
          <a:xfrm>
            <a:off x="593738" y="4353133"/>
            <a:ext cx="80248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a:defRPr>
                <a:solidFill>
                  <a:schemeClr val="tx1"/>
                </a:solidFill>
                <a:latin typeface="Verdana" pitchFamily="34" charset="0"/>
              </a:defRPr>
            </a:lvl4pPr>
            <a:lvl5pPr>
              <a:defRPr>
                <a:solidFill>
                  <a:schemeClr val="tx1"/>
                </a:solidFill>
                <a:latin typeface="Verdana" pitchFamily="34" charset="0"/>
              </a:defRPr>
            </a:lvl5pPr>
            <a:lvl6pPr eaLnBrk="0" fontAlgn="base" hangingPunct="0">
              <a:spcBef>
                <a:spcPct val="0"/>
              </a:spcBef>
              <a:spcAft>
                <a:spcPct val="0"/>
              </a:spcAft>
              <a:defRPr>
                <a:solidFill>
                  <a:schemeClr val="tx1"/>
                </a:solidFill>
                <a:latin typeface="Verdana" pitchFamily="34" charset="0"/>
              </a:defRPr>
            </a:lvl6pPr>
            <a:lvl7pPr eaLnBrk="0" fontAlgn="base" hangingPunct="0">
              <a:spcBef>
                <a:spcPct val="0"/>
              </a:spcBef>
              <a:spcAft>
                <a:spcPct val="0"/>
              </a:spcAft>
              <a:defRPr>
                <a:solidFill>
                  <a:schemeClr val="tx1"/>
                </a:solidFill>
                <a:latin typeface="Verdana" pitchFamily="34" charset="0"/>
              </a:defRPr>
            </a:lvl7pPr>
            <a:lvl8pPr eaLnBrk="0" fontAlgn="base" hangingPunct="0">
              <a:spcBef>
                <a:spcPct val="0"/>
              </a:spcBef>
              <a:spcAft>
                <a:spcPct val="0"/>
              </a:spcAft>
              <a:defRPr>
                <a:solidFill>
                  <a:schemeClr val="tx1"/>
                </a:solidFill>
                <a:latin typeface="Verdana" pitchFamily="34" charset="0"/>
              </a:defRPr>
            </a:lvl8pPr>
            <a:lvl9pPr eaLnBrk="0" fontAlgn="base" hangingPunct="0">
              <a:spcBef>
                <a:spcPct val="0"/>
              </a:spcBef>
              <a:spcAft>
                <a:spcPct val="0"/>
              </a:spcAft>
              <a:defRPr>
                <a:solidFill>
                  <a:schemeClr val="tx1"/>
                </a:solidFill>
                <a:latin typeface="Verdana" pitchFamily="34" charset="0"/>
              </a:defRPr>
            </a:lvl9pPr>
          </a:lstStyle>
          <a:p>
            <a:pPr marL="0" marR="0" lvl="3" indent="0" defTabSz="914400" eaLnBrk="1" fontAlgn="auto" latinLnBrk="0" hangingPunct="1">
              <a:lnSpc>
                <a:spcPct val="100000"/>
              </a:lnSpc>
              <a:spcBef>
                <a:spcPts val="0"/>
              </a:spcBef>
              <a:spcAft>
                <a:spcPts val="0"/>
              </a:spcAft>
              <a:buClrTx/>
              <a:buSzTx/>
              <a:buFontTx/>
              <a:buChar char="•"/>
              <a:tabLst/>
              <a:defRPr/>
            </a:pPr>
            <a:r>
              <a:rPr kumimoji="0" lang="en-US" sz="2800" b="1" i="0" u="none" strike="noStrike" kern="0" cap="none" spc="0" normalizeH="0" baseline="0" noProof="0" dirty="0">
                <a:ln>
                  <a:noFill/>
                </a:ln>
                <a:solidFill>
                  <a:prstClr val="black"/>
                </a:solidFill>
                <a:effectLst/>
                <a:uLnTx/>
                <a:uFillTx/>
                <a:latin typeface="Arial"/>
              </a:rPr>
              <a:t>Multifactorial Inheritance</a:t>
            </a:r>
          </a:p>
          <a:p>
            <a:pPr marL="0" marR="0" lvl="4" indent="0"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prstClr val="black"/>
                </a:solidFill>
                <a:effectLst/>
                <a:uLnTx/>
                <a:uFillTx/>
                <a:latin typeface="Arial"/>
              </a:rPr>
              <a:t>Environmental Factor &amp; Genetic Interaction</a:t>
            </a:r>
          </a:p>
        </p:txBody>
      </p:sp>
      <p:sp>
        <p:nvSpPr>
          <p:cNvPr id="3" name="Rectangle 2"/>
          <p:cNvSpPr/>
          <p:nvPr/>
        </p:nvSpPr>
        <p:spPr>
          <a:xfrm>
            <a:off x="228600" y="1143000"/>
            <a:ext cx="4572000" cy="207803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a:rPr>
              <a:t>Genetic</a:t>
            </a:r>
            <a:endParaRPr kumimoji="0" lang="en-US" sz="2800" b="0" i="0" u="none" strike="noStrike" kern="0" cap="none" spc="0" normalizeH="0" baseline="0" noProof="0" dirty="0">
              <a:ln>
                <a:noFill/>
              </a:ln>
              <a:solidFill>
                <a:prstClr val="black"/>
              </a:solidFill>
              <a:effectLst/>
              <a:uLnTx/>
              <a:uFillTx/>
              <a:latin typeface="Arial"/>
            </a:endParaRPr>
          </a:p>
          <a:p>
            <a:pPr marL="800100" marR="0" lvl="1"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a:rPr>
              <a:t>Autosomal dominant/recessive</a:t>
            </a:r>
          </a:p>
          <a:p>
            <a:pPr marL="800100" marR="0" lvl="1"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a:ln>
                  <a:noFill/>
                </a:ln>
                <a:solidFill>
                  <a:prstClr val="black"/>
                </a:solidFill>
                <a:effectLst/>
                <a:uLnTx/>
                <a:uFillTx/>
                <a:latin typeface="Arial"/>
              </a:rPr>
              <a:t>Sex-linked dominant/recessive</a:t>
            </a:r>
            <a:endParaRPr kumimoji="0" lang="en-US" sz="2400" b="1" i="0" u="none" strike="noStrike" kern="0" cap="none" spc="0" normalizeH="0" baseline="0" noProof="0" dirty="0">
              <a:ln>
                <a:noFill/>
              </a:ln>
              <a:solidFill>
                <a:prstClr val="black"/>
              </a:solidFill>
              <a:effectLst/>
              <a:uLnTx/>
              <a:uFillTx/>
              <a:latin typeface="Arial"/>
            </a:endParaRPr>
          </a:p>
        </p:txBody>
      </p:sp>
      <p:sp>
        <p:nvSpPr>
          <p:cNvPr id="2" name="Rectangle 1"/>
          <p:cNvSpPr/>
          <p:nvPr/>
        </p:nvSpPr>
        <p:spPr>
          <a:xfrm>
            <a:off x="251917" y="5455028"/>
            <a:ext cx="8702040"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1" u="none" strike="noStrike" kern="0" cap="none" spc="0" normalizeH="0" baseline="0" noProof="0" dirty="0">
                <a:ln>
                  <a:noFill/>
                </a:ln>
                <a:solidFill>
                  <a:prstClr val="black"/>
                </a:solidFill>
                <a:effectLst/>
                <a:uLnTx/>
                <a:uFillTx/>
              </a:rPr>
              <a:t>“Empirical research has convincingly shown that neurobiological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1" u="none" strike="noStrike" kern="0" cap="none" spc="0" normalizeH="0" baseline="0" noProof="0" dirty="0">
                <a:ln>
                  <a:noFill/>
                </a:ln>
                <a:solidFill>
                  <a:prstClr val="black"/>
                </a:solidFill>
                <a:effectLst/>
                <a:uLnTx/>
                <a:uFillTx/>
              </a:rPr>
              <a:t>factors are of critical importance in its (autism) causation”</a:t>
            </a:r>
            <a:endParaRPr kumimoji="0" lang="en-US" altLang="en-US" sz="2400" b="0" i="0" u="none" strike="noStrike" kern="0" cap="none" spc="0" normalizeH="0" baseline="0" noProof="0" dirty="0">
              <a:ln>
                <a:noFill/>
              </a:ln>
              <a:solidFill>
                <a:prstClr val="black"/>
              </a:solidFill>
              <a:effectLst/>
              <a:uLnTx/>
              <a:uFillTx/>
            </a:endParaRPr>
          </a:p>
        </p:txBody>
      </p:sp>
      <p:sp>
        <p:nvSpPr>
          <p:cNvPr id="4" name="Rectangle 3"/>
          <p:cNvSpPr/>
          <p:nvPr/>
        </p:nvSpPr>
        <p:spPr>
          <a:xfrm>
            <a:off x="6477000" y="6389420"/>
            <a:ext cx="22972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rPr>
              <a:t>Luke Tsai, M.D.</a:t>
            </a:r>
            <a:endParaRPr kumimoji="0" lang="en-US" altLang="en-US" sz="2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21304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79413" y="838200"/>
            <a:ext cx="87376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a:ln>
                  <a:noFill/>
                </a:ln>
                <a:solidFill>
                  <a:prstClr val="black"/>
                </a:solidFill>
                <a:effectLst/>
                <a:uLnTx/>
                <a:uFillTx/>
                <a:latin typeface="Times New Roman" pitchFamily="18" charset="0"/>
              </a:rPr>
              <a:t>“</a:t>
            </a:r>
            <a:r>
              <a:rPr kumimoji="0" lang="en-US" altLang="en-US" sz="3600" b="1" i="0" u="none" strike="noStrike" kern="0" cap="none" spc="0" normalizeH="0" baseline="0" noProof="0">
                <a:ln>
                  <a:noFill/>
                </a:ln>
                <a:solidFill>
                  <a:prstClr val="black"/>
                </a:solidFill>
                <a:effectLst/>
                <a:uLnTx/>
                <a:uFillTx/>
                <a:latin typeface="Times New Roman" pitchFamily="18" charset="0"/>
              </a:rPr>
              <a:t>No two autistic children are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a:ln>
                  <a:noFill/>
                </a:ln>
                <a:solidFill>
                  <a:prstClr val="black"/>
                </a:solidFill>
                <a:effectLst/>
                <a:uLnTx/>
                <a:uFillTx/>
                <a:latin typeface="Times New Roman" pitchFamily="18" charset="0"/>
              </a:rPr>
              <a:t>alike… The goal is to observe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a:ln>
                  <a:noFill/>
                </a:ln>
                <a:solidFill>
                  <a:prstClr val="black"/>
                </a:solidFill>
                <a:effectLst/>
                <a:uLnTx/>
                <a:uFillTx/>
                <a:latin typeface="Times New Roman" pitchFamily="18" charset="0"/>
              </a:rPr>
              <a:t>and find the specific pattern of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a:ln>
                  <a:noFill/>
                </a:ln>
                <a:solidFill>
                  <a:prstClr val="black"/>
                </a:solidFill>
                <a:effectLst/>
                <a:uLnTx/>
                <a:uFillTx/>
                <a:latin typeface="Times New Roman" pitchFamily="18" charset="0"/>
              </a:rPr>
              <a:t>response each child exhibits…</a:t>
            </a:r>
            <a:r>
              <a:rPr kumimoji="0" lang="en-US" altLang="en-US" sz="4000" b="1" i="0" u="none" strike="noStrike" kern="0" cap="none" spc="0" normalizeH="0" baseline="0" noProof="0">
                <a:ln>
                  <a:noFill/>
                </a:ln>
                <a:solidFill>
                  <a:prstClr val="black"/>
                </a:solidFill>
                <a:effectLst/>
                <a:uLnTx/>
                <a:uFillTx/>
                <a:latin typeface="Times New Roman" pitchFamily="18" charset="0"/>
              </a:rPr>
              <a:t>”</a:t>
            </a:r>
          </a:p>
        </p:txBody>
      </p:sp>
      <p:sp>
        <p:nvSpPr>
          <p:cNvPr id="44035" name="Rectangle 3"/>
          <p:cNvSpPr>
            <a:spLocks noChangeArrowheads="1"/>
          </p:cNvSpPr>
          <p:nvPr/>
        </p:nvSpPr>
        <p:spPr bwMode="auto">
          <a:xfrm>
            <a:off x="838200" y="4267200"/>
            <a:ext cx="30845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a:ln>
                  <a:noFill/>
                </a:ln>
                <a:solidFill>
                  <a:prstClr val="black"/>
                </a:solidFill>
                <a:effectLst/>
                <a:uLnTx/>
                <a:uFillTx/>
                <a:latin typeface="Times New Roman" pitchFamily="18" charset="0"/>
              </a:rPr>
              <a:t>Temple Grandin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3200" b="1" i="0" u="none" strike="noStrike" kern="0" cap="none" spc="0" normalizeH="0" baseline="0" noProof="0">
              <a:ln>
                <a:noFill/>
              </a:ln>
              <a:solidFill>
                <a:prstClr val="black"/>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a:ln>
                  <a:noFill/>
                </a:ln>
                <a:solidFill>
                  <a:prstClr val="black"/>
                </a:solidFill>
                <a:effectLst/>
                <a:uLnTx/>
                <a:uFillTx/>
                <a:latin typeface="Times New Roman" pitchFamily="18" charset="0"/>
              </a:rPr>
              <a:t>Emergence: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a:ln>
                  <a:noFill/>
                </a:ln>
                <a:solidFill>
                  <a:prstClr val="black"/>
                </a:solidFill>
                <a:effectLst/>
                <a:uLnTx/>
                <a:uFillTx/>
                <a:latin typeface="Times New Roman" pitchFamily="18" charset="0"/>
              </a:rPr>
              <a:t>Labeled Autistic</a:t>
            </a:r>
          </a:p>
        </p:txBody>
      </p:sp>
      <p:sp>
        <p:nvSpPr>
          <p:cNvPr id="44036" name="Picture 5"/>
          <p:cNvSpPr>
            <a:spLocks noChangeArrowheads="1"/>
          </p:cNvSpPr>
          <p:nvPr/>
        </p:nvSpPr>
        <p:spPr bwMode="auto">
          <a:xfrm>
            <a:off x="838200" y="152400"/>
            <a:ext cx="1430338"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Verdana" pitchFamily="34" charset="0"/>
            </a:endParaRPr>
          </a:p>
        </p:txBody>
      </p:sp>
      <p:pic>
        <p:nvPicPr>
          <p:cNvPr id="2" name="Picture 1" descr="Prof Temple Grandin (1947-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505200"/>
            <a:ext cx="3057525" cy="3057525"/>
          </a:xfrm>
          <a:prstGeom prst="rect">
            <a:avLst/>
          </a:prstGeom>
        </p:spPr>
      </p:pic>
    </p:spTree>
    <p:extLst>
      <p:ext uri="{BB962C8B-B14F-4D97-AF65-F5344CB8AC3E}">
        <p14:creationId xmlns:p14="http://schemas.microsoft.com/office/powerpoint/2010/main" val="4229458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381000"/>
            <a:ext cx="7772400" cy="609600"/>
          </a:xfrm>
        </p:spPr>
        <p:txBody>
          <a:bodyPr lIns="92075" tIns="46038" rIns="92075" bIns="46038">
            <a:normAutofit fontScale="90000"/>
          </a:bodyPr>
          <a:lstStyle/>
          <a:p>
            <a:pPr eaLnBrk="1" fontAlgn="auto" hangingPunct="1">
              <a:spcAft>
                <a:spcPts val="0"/>
              </a:spcAft>
              <a:defRPr/>
            </a:pPr>
            <a:r>
              <a:rPr lang="en-US" b="1" dirty="0"/>
              <a:t>Primary  Behavioral Characteristics</a:t>
            </a:r>
          </a:p>
        </p:txBody>
      </p:sp>
      <p:sp>
        <p:nvSpPr>
          <p:cNvPr id="26627" name="Rectangle 3"/>
          <p:cNvSpPr>
            <a:spLocks noGrp="1" noChangeArrowheads="1"/>
          </p:cNvSpPr>
          <p:nvPr>
            <p:ph idx="1"/>
          </p:nvPr>
        </p:nvSpPr>
        <p:spPr>
          <a:xfrm>
            <a:off x="457200" y="1066800"/>
            <a:ext cx="8534400" cy="5105400"/>
          </a:xfrm>
        </p:spPr>
        <p:txBody>
          <a:bodyPr lIns="92075" tIns="46038" rIns="92075" bIns="46038"/>
          <a:lstStyle/>
          <a:p>
            <a:pPr eaLnBrk="1" hangingPunct="1">
              <a:buFont typeface="Monotype Sorts" pitchFamily="2" charset="2"/>
              <a:buChar char="n"/>
              <a:defRPr/>
            </a:pPr>
            <a:r>
              <a:rPr lang="en-US" b="1" dirty="0"/>
              <a:t>Reciprocal Social Interaction Deficits</a:t>
            </a:r>
          </a:p>
          <a:p>
            <a:pPr lvl="1" eaLnBrk="1" hangingPunct="1">
              <a:buFont typeface="Monotype Sorts" pitchFamily="2" charset="2"/>
              <a:buChar char="n"/>
              <a:defRPr/>
            </a:pPr>
            <a:r>
              <a:rPr lang="en-US" b="1" dirty="0"/>
              <a:t>Averted or indirect eye contact</a:t>
            </a:r>
          </a:p>
          <a:p>
            <a:pPr lvl="1" eaLnBrk="1" hangingPunct="1">
              <a:buFont typeface="Monotype Sorts" pitchFamily="2" charset="2"/>
              <a:buChar char="n"/>
              <a:defRPr/>
            </a:pPr>
            <a:r>
              <a:rPr lang="en-US" b="1" dirty="0"/>
              <a:t>Minimal facial expression and use of gestures</a:t>
            </a:r>
          </a:p>
          <a:p>
            <a:pPr lvl="1" eaLnBrk="1" hangingPunct="1">
              <a:buFont typeface="Monotype Sorts" pitchFamily="2" charset="2"/>
              <a:buChar char="n"/>
              <a:defRPr/>
            </a:pPr>
            <a:r>
              <a:rPr lang="en-US" b="1" dirty="0"/>
              <a:t>Lack of join attention on focus on others</a:t>
            </a:r>
          </a:p>
          <a:p>
            <a:pPr lvl="1" eaLnBrk="1" hangingPunct="1">
              <a:buFont typeface="Monotype Sorts" pitchFamily="2" charset="2"/>
              <a:buChar char="n"/>
              <a:defRPr/>
            </a:pPr>
            <a:r>
              <a:rPr lang="en-US" b="1" dirty="0"/>
              <a:t>Egocentric verbal and social interactions</a:t>
            </a:r>
          </a:p>
          <a:p>
            <a:pPr eaLnBrk="1" hangingPunct="1">
              <a:buFont typeface="Monotype Sorts" pitchFamily="2" charset="2"/>
              <a:buChar char="n"/>
              <a:defRPr/>
            </a:pPr>
            <a:r>
              <a:rPr lang="en-US" b="1" dirty="0"/>
              <a:t>Communication Impairments</a:t>
            </a:r>
          </a:p>
          <a:p>
            <a:pPr lvl="1" eaLnBrk="1" hangingPunct="1">
              <a:buFont typeface="Monotype Sorts" pitchFamily="2" charset="2"/>
              <a:buChar char="n"/>
              <a:defRPr/>
            </a:pPr>
            <a:r>
              <a:rPr lang="en-US" b="1" dirty="0"/>
              <a:t>Developmental apraxia of speech</a:t>
            </a:r>
          </a:p>
          <a:p>
            <a:pPr lvl="1" eaLnBrk="1" hangingPunct="1">
              <a:buFont typeface="Monotype Sorts" pitchFamily="2" charset="2"/>
              <a:buChar char="n"/>
              <a:defRPr/>
            </a:pPr>
            <a:r>
              <a:rPr lang="en-US" b="1" dirty="0"/>
              <a:t>Echolalia, verbal perseveration</a:t>
            </a:r>
          </a:p>
          <a:p>
            <a:pPr lvl="1" eaLnBrk="1" hangingPunct="1">
              <a:buFont typeface="Monotype Sorts" pitchFamily="2" charset="2"/>
              <a:buChar char="n"/>
              <a:defRPr/>
            </a:pPr>
            <a:r>
              <a:rPr lang="en-US" b="1" dirty="0"/>
              <a:t>Monotone, robotic vocal prosody</a:t>
            </a:r>
          </a:p>
          <a:p>
            <a:pPr lvl="1" eaLnBrk="1" hangingPunct="1">
              <a:buFont typeface="Monotype Sorts" pitchFamily="2" charset="2"/>
              <a:buChar char="n"/>
              <a:defRPr/>
            </a:pPr>
            <a:r>
              <a:rPr lang="en-US" b="1" dirty="0"/>
              <a:t>Literal /concrete in language acquisition and interpretation</a:t>
            </a:r>
          </a:p>
          <a:p>
            <a:pPr eaLnBrk="1" hangingPunct="1">
              <a:buFont typeface="Monotype Sorts" pitchFamily="2" charset="2"/>
              <a:buChar char="n"/>
              <a:defRPr/>
            </a:pPr>
            <a:r>
              <a:rPr lang="en-US" b="1" dirty="0"/>
              <a:t>Restricted Repetitive Patterns of Behavior</a:t>
            </a:r>
          </a:p>
          <a:p>
            <a:pPr lvl="1" eaLnBrk="1" hangingPunct="1">
              <a:buFont typeface="Monotype Sorts" pitchFamily="2" charset="2"/>
              <a:buChar char="n"/>
              <a:defRPr/>
            </a:pPr>
            <a:r>
              <a:rPr lang="en-US" b="1" dirty="0"/>
              <a:t>Self-stimulatory movements</a:t>
            </a:r>
          </a:p>
          <a:p>
            <a:pPr lvl="1" eaLnBrk="1" hangingPunct="1">
              <a:buFont typeface="Monotype Sorts" pitchFamily="2" charset="2"/>
              <a:buChar char="n"/>
              <a:defRPr/>
            </a:pPr>
            <a:r>
              <a:rPr lang="en-US" b="1" dirty="0"/>
              <a:t>Motor perseveration and/ or fascination</a:t>
            </a:r>
          </a:p>
          <a:p>
            <a:pPr lvl="1" eaLnBrk="1" hangingPunct="1">
              <a:buFont typeface="Monotype Sorts" pitchFamily="2" charset="2"/>
              <a:buChar char="n"/>
              <a:defRPr/>
            </a:pPr>
            <a:r>
              <a:rPr lang="en-US" b="1" dirty="0"/>
              <a:t>Obsessive preoccupation and attachment to items</a:t>
            </a:r>
          </a:p>
          <a:p>
            <a:pPr lvl="1" eaLnBrk="1" hangingPunct="1">
              <a:buFont typeface="Monotype Sorts" pitchFamily="2" charset="2"/>
              <a:buChar char="n"/>
              <a:defRPr/>
            </a:pPr>
            <a:r>
              <a:rPr lang="en-US" b="1" dirty="0"/>
              <a:t>Reliance on routines and rituals</a:t>
            </a:r>
          </a:p>
          <a:p>
            <a:pPr marL="274637" lvl="1" indent="0" eaLnBrk="1" hangingPunct="1">
              <a:buFont typeface="Arial" charset="0"/>
              <a:buNone/>
              <a:defRPr/>
            </a:pPr>
            <a:endParaRPr lang="en-US" sz="2100" b="1" dirty="0"/>
          </a:p>
        </p:txBody>
      </p:sp>
    </p:spTree>
    <p:extLst>
      <p:ext uri="{BB962C8B-B14F-4D97-AF65-F5344CB8AC3E}">
        <p14:creationId xmlns:p14="http://schemas.microsoft.com/office/powerpoint/2010/main" val="414680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Sensory System Differences</a:t>
            </a:r>
          </a:p>
        </p:txBody>
      </p:sp>
      <p:sp>
        <p:nvSpPr>
          <p:cNvPr id="148483" name="Content Placeholder 2"/>
          <p:cNvSpPr>
            <a:spLocks noGrp="1"/>
          </p:cNvSpPr>
          <p:nvPr>
            <p:ph idx="1"/>
          </p:nvPr>
        </p:nvSpPr>
        <p:spPr/>
        <p:txBody>
          <a:bodyPr/>
          <a:lstStyle/>
          <a:p>
            <a:pPr eaLnBrk="1" hangingPunct="1"/>
            <a:r>
              <a:rPr lang="en-US" altLang="en-US"/>
              <a:t>Hyper (over) and Hypo (under) responsiveness to sensory stimuli</a:t>
            </a:r>
          </a:p>
          <a:p>
            <a:pPr lvl="1" eaLnBrk="1" hangingPunct="1"/>
            <a:r>
              <a:rPr lang="en-US" altLang="en-US"/>
              <a:t>Tactile defensiveness</a:t>
            </a:r>
          </a:p>
          <a:p>
            <a:pPr lvl="1" eaLnBrk="1" hangingPunct="1"/>
            <a:r>
              <a:rPr lang="en-US" altLang="en-US"/>
              <a:t>Hyperacusis</a:t>
            </a:r>
          </a:p>
          <a:p>
            <a:pPr lvl="1" eaLnBrk="1" hangingPunct="1"/>
            <a:r>
              <a:rPr lang="en-US" altLang="en-US"/>
              <a:t>Picky eating</a:t>
            </a:r>
          </a:p>
          <a:p>
            <a:pPr eaLnBrk="1" hangingPunct="1"/>
            <a:r>
              <a:rPr lang="en-US" altLang="en-US"/>
              <a:t>Self-regulation problems with sensory stimulation</a:t>
            </a:r>
          </a:p>
          <a:p>
            <a:pPr lvl="1" eaLnBrk="1" hangingPunct="1"/>
            <a:r>
              <a:rPr lang="en-US" altLang="en-US"/>
              <a:t>Fail to modulate volume</a:t>
            </a:r>
          </a:p>
          <a:p>
            <a:pPr lvl="1" eaLnBrk="1" hangingPunct="1"/>
            <a:r>
              <a:rPr lang="en-US" altLang="en-US"/>
              <a:t>Seek inappropriate sensory stimulation</a:t>
            </a:r>
          </a:p>
          <a:p>
            <a:pPr eaLnBrk="1" hangingPunct="1"/>
            <a:r>
              <a:rPr lang="en-US" altLang="en-US"/>
              <a:t>Hypotonia</a:t>
            </a:r>
          </a:p>
          <a:p>
            <a:pPr lvl="1" eaLnBrk="1" hangingPunct="1"/>
            <a:r>
              <a:rPr lang="en-US" altLang="en-US"/>
              <a:t>Low muscle tone</a:t>
            </a:r>
          </a:p>
          <a:p>
            <a:pPr lvl="1" eaLnBrk="1" hangingPunct="1"/>
            <a:r>
              <a:rPr lang="en-US" altLang="en-US"/>
              <a:t>Fine motor deficits</a:t>
            </a:r>
          </a:p>
          <a:p>
            <a:pPr lvl="1" eaLnBrk="1" hangingPunct="1"/>
            <a:r>
              <a:rPr lang="en-US" altLang="en-US"/>
              <a:t>Gross motor deficits</a:t>
            </a:r>
          </a:p>
        </p:txBody>
      </p:sp>
    </p:spTree>
    <p:extLst>
      <p:ext uri="{BB962C8B-B14F-4D97-AF65-F5344CB8AC3E}">
        <p14:creationId xmlns:p14="http://schemas.microsoft.com/office/powerpoint/2010/main" val="1671722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Challenge to Diagnose Developmental Delays</a:t>
            </a:r>
          </a:p>
        </p:txBody>
      </p:sp>
      <p:sp>
        <p:nvSpPr>
          <p:cNvPr id="3" name="Content Placeholder 2"/>
          <p:cNvSpPr>
            <a:spLocks noGrp="1"/>
          </p:cNvSpPr>
          <p:nvPr>
            <p:ph idx="1"/>
          </p:nvPr>
        </p:nvSpPr>
        <p:spPr>
          <a:xfrm>
            <a:off x="457200" y="1981200"/>
            <a:ext cx="8229600" cy="4876800"/>
          </a:xfrm>
        </p:spPr>
        <p:txBody>
          <a:bodyPr/>
          <a:lstStyle/>
          <a:p>
            <a:r>
              <a:rPr lang="en-US" sz="3200" dirty="0"/>
              <a:t>Good observation assessments/tests</a:t>
            </a:r>
          </a:p>
          <a:p>
            <a:r>
              <a:rPr lang="en-US" sz="3200" dirty="0"/>
              <a:t>No definitive medical test (i.e., blood test, chromosome analysis) for autism spectrum</a:t>
            </a:r>
          </a:p>
          <a:p>
            <a:r>
              <a:rPr lang="en-US" sz="3200" dirty="0"/>
              <a:t>Rely on knowledge of behavioral characteristics to compile profile that meets diagnostic criteria</a:t>
            </a:r>
          </a:p>
        </p:txBody>
      </p:sp>
    </p:spTree>
    <p:extLst>
      <p:ext uri="{BB962C8B-B14F-4D97-AF65-F5344CB8AC3E}">
        <p14:creationId xmlns:p14="http://schemas.microsoft.com/office/powerpoint/2010/main" val="1146196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758825"/>
          </a:xfrm>
        </p:spPr>
        <p:txBody>
          <a:bodyPr>
            <a:normAutofit fontScale="90000"/>
          </a:bodyPr>
          <a:lstStyle/>
          <a:p>
            <a:pPr eaLnBrk="1" fontAlgn="auto" hangingPunct="1">
              <a:spcAft>
                <a:spcPts val="0"/>
              </a:spcAft>
              <a:defRPr/>
            </a:pPr>
            <a:r>
              <a:rPr lang="en-US" dirty="0">
                <a:solidFill>
                  <a:schemeClr val="accent4">
                    <a:lumMod val="75000"/>
                  </a:schemeClr>
                </a:solidFill>
              </a:rPr>
              <a:t>Need to screen all children for ASD at 18 &amp; 24 months as general wellness checks</a:t>
            </a:r>
          </a:p>
        </p:txBody>
      </p:sp>
      <p:sp>
        <p:nvSpPr>
          <p:cNvPr id="3" name="Content Placeholder 2"/>
          <p:cNvSpPr>
            <a:spLocks noGrp="1"/>
          </p:cNvSpPr>
          <p:nvPr>
            <p:ph idx="1"/>
          </p:nvPr>
        </p:nvSpPr>
        <p:spPr>
          <a:xfrm>
            <a:off x="457200" y="1828800"/>
            <a:ext cx="8229600" cy="4343400"/>
          </a:xfrm>
        </p:spPr>
        <p:txBody>
          <a:bodyPr rtlCol="0">
            <a:noAutofit/>
          </a:bodyPr>
          <a:lstStyle/>
          <a:p>
            <a:pPr marL="182880" indent="-182880" eaLnBrk="1" fontAlgn="auto" hangingPunct="1">
              <a:spcAft>
                <a:spcPts val="0"/>
              </a:spcAft>
              <a:buFont typeface="Arial" pitchFamily="34" charset="0"/>
              <a:buChar char="•"/>
              <a:defRPr/>
            </a:pPr>
            <a:r>
              <a:rPr lang="en-US" sz="2800" dirty="0"/>
              <a:t>Should be identifying by 24 months – now down to 18 months</a:t>
            </a:r>
          </a:p>
          <a:p>
            <a:pPr lvl="1" indent="-182880" eaLnBrk="1" fontAlgn="auto" hangingPunct="1">
              <a:spcAft>
                <a:spcPts val="0"/>
              </a:spcAft>
              <a:buFont typeface="Arial" pitchFamily="34" charset="0"/>
              <a:buChar char="•"/>
              <a:defRPr/>
            </a:pPr>
            <a:r>
              <a:rPr lang="en-US" sz="2400" dirty="0"/>
              <a:t>Median age of diagnosis has increased; now at 5 years</a:t>
            </a:r>
          </a:p>
          <a:p>
            <a:pPr marL="182880" indent="-182880" eaLnBrk="1" fontAlgn="auto" hangingPunct="1">
              <a:spcAft>
                <a:spcPts val="0"/>
              </a:spcAft>
              <a:buFont typeface="Arial" pitchFamily="34" charset="0"/>
              <a:buChar char="•"/>
              <a:defRPr/>
            </a:pPr>
            <a:r>
              <a:rPr lang="en-US" sz="2800" dirty="0"/>
              <a:t>Estimate lifetime society cost is 3.2 million per child w/autism – most in adulthood</a:t>
            </a:r>
          </a:p>
          <a:p>
            <a:pPr marL="457517" lvl="1" indent="-182880" eaLnBrk="1" fontAlgn="auto" hangingPunct="1">
              <a:spcAft>
                <a:spcPts val="0"/>
              </a:spcAft>
              <a:buFont typeface="Arial" pitchFamily="34" charset="0"/>
              <a:buChar char="•"/>
              <a:defRPr/>
            </a:pPr>
            <a:r>
              <a:rPr lang="en-US" dirty="0"/>
              <a:t>Can reduce by 67% with early intervention (Autism Society of America)</a:t>
            </a:r>
          </a:p>
          <a:p>
            <a:pPr marL="182880" indent="-182880" eaLnBrk="1" fontAlgn="auto" hangingPunct="1">
              <a:spcAft>
                <a:spcPts val="0"/>
              </a:spcAft>
              <a:buFont typeface="Arial" pitchFamily="34" charset="0"/>
              <a:buChar char="•"/>
              <a:defRPr/>
            </a:pPr>
            <a:r>
              <a:rPr lang="en-US" sz="2800"/>
              <a:t>Early Intervention</a:t>
            </a:r>
            <a:endParaRPr lang="en-US" sz="2800" dirty="0"/>
          </a:p>
          <a:p>
            <a:pPr lvl="1" indent="-182880" eaLnBrk="1" fontAlgn="auto" hangingPunct="1">
              <a:spcAft>
                <a:spcPts val="0"/>
              </a:spcAft>
              <a:buFont typeface="Arial" pitchFamily="34" charset="0"/>
              <a:buChar char="•"/>
              <a:defRPr/>
            </a:pPr>
            <a:r>
              <a:rPr lang="en-US" dirty="0"/>
              <a:t>Greatest impact on ASD is before 3 </a:t>
            </a:r>
            <a:r>
              <a:rPr lang="en-US" dirty="0" err="1"/>
              <a:t>yrs</a:t>
            </a:r>
            <a:endParaRPr lang="en-US" dirty="0"/>
          </a:p>
          <a:p>
            <a:pPr lvl="1" indent="-182880" eaLnBrk="1" fontAlgn="auto" hangingPunct="1">
              <a:spcAft>
                <a:spcPts val="0"/>
              </a:spcAft>
              <a:buFont typeface="Arial" pitchFamily="34" charset="0"/>
              <a:buChar char="•"/>
              <a:defRPr/>
            </a:pPr>
            <a:r>
              <a:rPr lang="en-US" dirty="0"/>
              <a:t>80% of children who need early intervention are missed</a:t>
            </a:r>
          </a:p>
          <a:p>
            <a:pPr lvl="1" indent="-182880" eaLnBrk="1" fontAlgn="auto" hangingPunct="1">
              <a:spcAft>
                <a:spcPts val="0"/>
              </a:spcAft>
              <a:buFont typeface="Arial" pitchFamily="34" charset="0"/>
              <a:buChar char="•"/>
              <a:defRPr/>
            </a:pPr>
            <a:r>
              <a:rPr lang="en-US" dirty="0"/>
              <a:t>Early intervention can reduce annual education cost by $10,000 per child if attend regular kindergarten</a:t>
            </a:r>
          </a:p>
          <a:p>
            <a:pPr marL="182880" indent="-182880" eaLnBrk="1" fontAlgn="auto" hangingPunct="1">
              <a:spcAft>
                <a:spcPts val="0"/>
              </a:spcAft>
              <a:buFont typeface="Arial" pitchFamily="34" charset="0"/>
              <a:buChar char="•"/>
              <a:defRPr/>
            </a:pPr>
            <a:endParaRPr lang="en-US" sz="2800" dirty="0"/>
          </a:p>
        </p:txBody>
      </p:sp>
    </p:spTree>
    <p:extLst>
      <p:ext uri="{BB962C8B-B14F-4D97-AF65-F5344CB8AC3E}">
        <p14:creationId xmlns:p14="http://schemas.microsoft.com/office/powerpoint/2010/main" val="1624834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en-US" sz="3600" dirty="0"/>
              <a:t>ASD Screening: Pediatricians Unfamiliar with Tools</a:t>
            </a:r>
          </a:p>
        </p:txBody>
      </p:sp>
      <p:sp>
        <p:nvSpPr>
          <p:cNvPr id="46083" name="Rectangle 3"/>
          <p:cNvSpPr>
            <a:spLocks noGrp="1" noChangeArrowheads="1"/>
          </p:cNvSpPr>
          <p:nvPr>
            <p:ph type="body" idx="1"/>
          </p:nvPr>
        </p:nvSpPr>
        <p:spPr/>
        <p:txBody>
          <a:bodyPr/>
          <a:lstStyle/>
          <a:p>
            <a:r>
              <a:rPr lang="en-US" altLang="en-US" sz="2800" dirty="0"/>
              <a:t>Few pediatricians screen regularly for ASD</a:t>
            </a:r>
          </a:p>
          <a:p>
            <a:r>
              <a:rPr lang="en-US" altLang="en-US" sz="2800" dirty="0"/>
              <a:t>Lack familiarity with ASD screening tools </a:t>
            </a:r>
          </a:p>
          <a:p>
            <a:r>
              <a:rPr lang="en-US" altLang="en-US" sz="2800" dirty="0"/>
              <a:t>Of those who reported screening for ASD, 905 prompted by parent concerns</a:t>
            </a:r>
          </a:p>
          <a:p>
            <a:r>
              <a:rPr lang="en-US" altLang="en-US" sz="2800" dirty="0"/>
              <a:t>Of 255 in Maryland &amp; Delaware, 82% screen for developmental delays, but only 85 for ASD</a:t>
            </a:r>
          </a:p>
        </p:txBody>
      </p:sp>
      <p:sp>
        <p:nvSpPr>
          <p:cNvPr id="46084" name="Text Box 4"/>
          <p:cNvSpPr txBox="1">
            <a:spLocks noChangeArrowheads="1"/>
          </p:cNvSpPr>
          <p:nvPr/>
        </p:nvSpPr>
        <p:spPr bwMode="auto">
          <a:xfrm>
            <a:off x="0" y="5791200"/>
            <a:ext cx="88136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prstClr val="black"/>
                </a:solidFill>
                <a:effectLst/>
                <a:uLnTx/>
                <a:uFillTx/>
                <a:latin typeface="Verdana" pitchFamily="34" charset="0"/>
              </a:rPr>
              <a:t>Journal of Developmental &amp; Behavioral Pediatrics – April 2006-Dos Reis, S</a:t>
            </a:r>
          </a:p>
        </p:txBody>
      </p:sp>
    </p:spTree>
    <p:extLst>
      <p:ext uri="{BB962C8B-B14F-4D97-AF65-F5344CB8AC3E}">
        <p14:creationId xmlns:p14="http://schemas.microsoft.com/office/powerpoint/2010/main" val="1047377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85800"/>
            <a:ext cx="8610600" cy="990600"/>
          </a:xfrm>
        </p:spPr>
        <p:txBody>
          <a:bodyPr>
            <a:noAutofit/>
          </a:bodyPr>
          <a:lstStyle/>
          <a:p>
            <a:pPr eaLnBrk="1" hangingPunct="1">
              <a:defRPr/>
            </a:pPr>
            <a:r>
              <a:rPr lang="en-US" sz="3200" b="1" dirty="0"/>
              <a:t>Most referrals for ASD testing initiated by parents who notice developmental differences</a:t>
            </a:r>
            <a:br>
              <a:rPr lang="en-US" sz="3200" b="1" dirty="0"/>
            </a:br>
            <a:endParaRPr lang="en-US" sz="3200" dirty="0"/>
          </a:p>
        </p:txBody>
      </p:sp>
      <p:pic>
        <p:nvPicPr>
          <p:cNvPr id="47107"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057400"/>
            <a:ext cx="6019800" cy="3962400"/>
          </a:xfrm>
        </p:spPr>
      </p:pic>
    </p:spTree>
    <p:extLst>
      <p:ext uri="{BB962C8B-B14F-4D97-AF65-F5344CB8AC3E}">
        <p14:creationId xmlns:p14="http://schemas.microsoft.com/office/powerpoint/2010/main" val="4181310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990600"/>
          </a:xfrm>
        </p:spPr>
        <p:txBody>
          <a:bodyPr>
            <a:normAutofit fontScale="90000"/>
          </a:bodyPr>
          <a:lstStyle/>
          <a:p>
            <a:pPr algn="ctr"/>
            <a:r>
              <a:rPr lang="en-US" b="1" dirty="0"/>
              <a:t>Challenge  in  Pediatric  Developmental Disorder  Diagnosis</a:t>
            </a:r>
          </a:p>
        </p:txBody>
      </p:sp>
      <p:sp>
        <p:nvSpPr>
          <p:cNvPr id="3" name="Content Placeholder 2"/>
          <p:cNvSpPr>
            <a:spLocks noGrp="1"/>
          </p:cNvSpPr>
          <p:nvPr>
            <p:ph idx="1"/>
          </p:nvPr>
        </p:nvSpPr>
        <p:spPr>
          <a:xfrm>
            <a:off x="457200" y="1981200"/>
            <a:ext cx="8534400" cy="4876800"/>
          </a:xfrm>
        </p:spPr>
        <p:txBody>
          <a:bodyPr/>
          <a:lstStyle/>
          <a:p>
            <a:r>
              <a:rPr lang="en-US" sz="2800" dirty="0"/>
              <a:t>Acknowledge genetic biochemical etiology</a:t>
            </a:r>
          </a:p>
          <a:p>
            <a:r>
              <a:rPr lang="en-US" sz="2800" dirty="0"/>
              <a:t>Brain maturational lag – delay in myelination; connection between temporal and frontal lobes</a:t>
            </a:r>
          </a:p>
          <a:p>
            <a:r>
              <a:rPr lang="en-US" sz="2800" dirty="0"/>
              <a:t>Disconnect between treatment/ intervention (behavioral) and cause (biological)</a:t>
            </a:r>
          </a:p>
          <a:p>
            <a:r>
              <a:rPr lang="en-US" sz="2800" dirty="0"/>
              <a:t>Match educational and medical intervention efforts with primary symptomatic deficits</a:t>
            </a:r>
          </a:p>
          <a:p>
            <a:r>
              <a:rPr lang="en-US" sz="2800" dirty="0"/>
              <a:t>Challenge with diverse genomic variations of autism and developmental language disorders</a:t>
            </a:r>
          </a:p>
          <a:p>
            <a:endParaRPr lang="en-US" sz="2800" dirty="0"/>
          </a:p>
          <a:p>
            <a:endParaRPr lang="en-US" sz="2800" dirty="0"/>
          </a:p>
          <a:p>
            <a:endParaRPr lang="en-US" sz="2000" dirty="0"/>
          </a:p>
          <a:p>
            <a:endParaRPr lang="en-US" sz="2000" dirty="0"/>
          </a:p>
        </p:txBody>
      </p:sp>
    </p:spTree>
    <p:extLst>
      <p:ext uri="{BB962C8B-B14F-4D97-AF65-F5344CB8AC3E}">
        <p14:creationId xmlns:p14="http://schemas.microsoft.com/office/powerpoint/2010/main" val="1114419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p:cNvGraphicFramePr>
          <p:nvPr>
            <p:extLst>
              <p:ext uri="{D42A27DB-BD31-4B8C-83A1-F6EECF244321}">
                <p14:modId xmlns:p14="http://schemas.microsoft.com/office/powerpoint/2010/main" val="3015396956"/>
              </p:ext>
            </p:extLst>
          </p:nvPr>
        </p:nvGraphicFramePr>
        <p:xfrm>
          <a:off x="1412081" y="769046"/>
          <a:ext cx="3700463" cy="1989137"/>
        </p:xfrm>
        <a:graphic>
          <a:graphicData uri="http://schemas.openxmlformats.org/presentationml/2006/ole">
            <mc:AlternateContent xmlns:mc="http://schemas.openxmlformats.org/markup-compatibility/2006">
              <mc:Choice xmlns:v="urn:schemas-microsoft-com:vml" Requires="v">
                <p:oleObj spid="_x0000_s9283" name="Clip" r:id="rId3" imgW="3403440" imgH="3659040" progId="MS_ClipArt_Gallery.2">
                  <p:embed/>
                </p:oleObj>
              </mc:Choice>
              <mc:Fallback>
                <p:oleObj name="Clip" r:id="rId3" imgW="3403440" imgH="365904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081" y="769046"/>
                        <a:ext cx="3700463"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39" name="Rectangle 3"/>
          <p:cNvSpPr>
            <a:spLocks noChangeArrowheads="1"/>
          </p:cNvSpPr>
          <p:nvPr/>
        </p:nvSpPr>
        <p:spPr bwMode="auto">
          <a:xfrm>
            <a:off x="5486400" y="609600"/>
            <a:ext cx="388620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r>
              <a:rPr lang="en-US" altLang="en-US" sz="3600" dirty="0"/>
              <a:t>BEHAVIORAL </a:t>
            </a:r>
          </a:p>
          <a:p>
            <a:r>
              <a:rPr lang="en-US" altLang="en-US" sz="3600" dirty="0"/>
              <a:t>OBSERVATION</a:t>
            </a:r>
          </a:p>
        </p:txBody>
      </p:sp>
      <p:sp>
        <p:nvSpPr>
          <p:cNvPr id="65540" name="Rectangle 4"/>
          <p:cNvSpPr>
            <a:spLocks noChangeArrowheads="1"/>
          </p:cNvSpPr>
          <p:nvPr/>
        </p:nvSpPr>
        <p:spPr bwMode="auto">
          <a:xfrm>
            <a:off x="1295400" y="3027860"/>
            <a:ext cx="231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400" b="0" dirty="0"/>
              <a:t>WITHDRAWAL</a:t>
            </a:r>
          </a:p>
        </p:txBody>
      </p:sp>
      <p:sp>
        <p:nvSpPr>
          <p:cNvPr id="65541" name="Rectangle 5"/>
          <p:cNvSpPr>
            <a:spLocks noChangeArrowheads="1"/>
          </p:cNvSpPr>
          <p:nvPr/>
        </p:nvSpPr>
        <p:spPr bwMode="auto">
          <a:xfrm>
            <a:off x="5257800" y="2322132"/>
            <a:ext cx="300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2400" b="0" dirty="0"/>
              <a:t>REALITY CONTACT</a:t>
            </a:r>
          </a:p>
        </p:txBody>
      </p:sp>
      <p:sp>
        <p:nvSpPr>
          <p:cNvPr id="65542" name="Rectangle 6"/>
          <p:cNvSpPr>
            <a:spLocks noChangeArrowheads="1"/>
          </p:cNvSpPr>
          <p:nvPr/>
        </p:nvSpPr>
        <p:spPr bwMode="auto">
          <a:xfrm>
            <a:off x="1613229" y="3862345"/>
            <a:ext cx="3667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400" b="0" dirty="0"/>
              <a:t>SENSORY DIFFERENCES</a:t>
            </a:r>
          </a:p>
        </p:txBody>
      </p:sp>
      <p:sp>
        <p:nvSpPr>
          <p:cNvPr id="65543" name="Rectangle 7"/>
          <p:cNvSpPr>
            <a:spLocks noChangeArrowheads="1"/>
          </p:cNvSpPr>
          <p:nvPr/>
        </p:nvSpPr>
        <p:spPr bwMode="auto">
          <a:xfrm>
            <a:off x="1609755" y="5437903"/>
            <a:ext cx="265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400" b="0" dirty="0"/>
              <a:t>PERSEVERATION</a:t>
            </a:r>
          </a:p>
        </p:txBody>
      </p:sp>
      <p:sp>
        <p:nvSpPr>
          <p:cNvPr id="65544" name="Rectangle 8"/>
          <p:cNvSpPr>
            <a:spLocks noChangeArrowheads="1"/>
          </p:cNvSpPr>
          <p:nvPr/>
        </p:nvSpPr>
        <p:spPr bwMode="auto">
          <a:xfrm>
            <a:off x="5791200" y="502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2400" b="0"/>
              <a:t>MENTAL RIGIDITY</a:t>
            </a:r>
          </a:p>
        </p:txBody>
      </p:sp>
      <p:sp>
        <p:nvSpPr>
          <p:cNvPr id="65545" name="Rectangle 9"/>
          <p:cNvSpPr>
            <a:spLocks noChangeArrowheads="1"/>
          </p:cNvSpPr>
          <p:nvPr/>
        </p:nvSpPr>
        <p:spPr bwMode="auto">
          <a:xfrm>
            <a:off x="2481592" y="4562784"/>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400" b="0" dirty="0"/>
              <a:t>ECHOLALIA</a:t>
            </a:r>
          </a:p>
        </p:txBody>
      </p:sp>
      <p:sp>
        <p:nvSpPr>
          <p:cNvPr id="65546" name="Rectangle 10"/>
          <p:cNvSpPr>
            <a:spLocks noChangeArrowheads="1"/>
          </p:cNvSpPr>
          <p:nvPr/>
        </p:nvSpPr>
        <p:spPr bwMode="auto">
          <a:xfrm>
            <a:off x="4710113" y="5699125"/>
            <a:ext cx="3081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400" b="0"/>
              <a:t>SELF-STIMULATION</a:t>
            </a:r>
          </a:p>
        </p:txBody>
      </p:sp>
      <p:sp>
        <p:nvSpPr>
          <p:cNvPr id="65547" name="Rectangle 11"/>
          <p:cNvSpPr>
            <a:spLocks noChangeArrowheads="1"/>
          </p:cNvSpPr>
          <p:nvPr/>
        </p:nvSpPr>
        <p:spPr bwMode="auto">
          <a:xfrm>
            <a:off x="6462713" y="4175125"/>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400" b="0"/>
              <a:t>RITUALISTIC</a:t>
            </a:r>
          </a:p>
        </p:txBody>
      </p:sp>
      <p:sp>
        <p:nvSpPr>
          <p:cNvPr id="2" name="TextBox 1"/>
          <p:cNvSpPr txBox="1"/>
          <p:nvPr/>
        </p:nvSpPr>
        <p:spPr>
          <a:xfrm>
            <a:off x="5791200" y="3027860"/>
            <a:ext cx="3014202" cy="830997"/>
          </a:xfrm>
          <a:prstGeom prst="rect">
            <a:avLst/>
          </a:prstGeom>
          <a:noFill/>
        </p:spPr>
        <p:txBody>
          <a:bodyPr wrap="square" rtlCol="0">
            <a:spAutoFit/>
          </a:bodyPr>
          <a:lstStyle/>
          <a:p>
            <a:r>
              <a:rPr lang="en-US" sz="2400" dirty="0"/>
              <a:t>SOCIAL RECIPROCITY</a:t>
            </a:r>
          </a:p>
        </p:txBody>
      </p:sp>
    </p:spTree>
    <p:extLst>
      <p:ext uri="{BB962C8B-B14F-4D97-AF65-F5344CB8AC3E}">
        <p14:creationId xmlns:p14="http://schemas.microsoft.com/office/powerpoint/2010/main" val="2564523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04800"/>
            <a:ext cx="9144000" cy="1219200"/>
          </a:xfrm>
        </p:spPr>
        <p:txBody>
          <a:bodyPr lIns="92075" tIns="46038" rIns="92075" bIns="46038">
            <a:normAutofit/>
          </a:bodyPr>
          <a:lstStyle/>
          <a:p>
            <a:pPr algn="ctr" eaLnBrk="1" fontAlgn="auto" hangingPunct="1">
              <a:spcAft>
                <a:spcPts val="0"/>
              </a:spcAft>
              <a:defRPr/>
            </a:pPr>
            <a:r>
              <a:rPr lang="en-US" sz="3200" b="1" dirty="0"/>
              <a:t>Current Status of Autism Spectrum Disorder</a:t>
            </a:r>
          </a:p>
        </p:txBody>
      </p:sp>
      <p:sp>
        <p:nvSpPr>
          <p:cNvPr id="31747" name="Rectangle 3"/>
          <p:cNvSpPr>
            <a:spLocks noGrp="1" noChangeArrowheads="1"/>
          </p:cNvSpPr>
          <p:nvPr>
            <p:ph idx="1"/>
          </p:nvPr>
        </p:nvSpPr>
        <p:spPr>
          <a:xfrm>
            <a:off x="266700" y="1536492"/>
            <a:ext cx="8572500" cy="4648200"/>
          </a:xfrm>
        </p:spPr>
        <p:txBody>
          <a:bodyPr lIns="92075" tIns="46038" rIns="92075" bIns="46038"/>
          <a:lstStyle/>
          <a:p>
            <a:pPr eaLnBrk="1" hangingPunct="1">
              <a:buFont typeface="Wingdings" panose="05000000000000000000" pitchFamily="2" charset="2"/>
              <a:buNone/>
            </a:pPr>
            <a:r>
              <a:rPr lang="en-US" altLang="en-US" sz="2800" dirty="0"/>
              <a:t>Autism:		Leo </a:t>
            </a:r>
            <a:r>
              <a:rPr lang="en-US" altLang="en-US" sz="2800" dirty="0" err="1"/>
              <a:t>Kanner</a:t>
            </a:r>
            <a:r>
              <a:rPr lang="en-US" altLang="en-US" sz="2800" dirty="0"/>
              <a:t>, 1943 	“Self”</a:t>
            </a:r>
          </a:p>
          <a:p>
            <a:pPr eaLnBrk="1" hangingPunct="1">
              <a:buFont typeface="Wingdings" panose="05000000000000000000" pitchFamily="2" charset="2"/>
              <a:buNone/>
            </a:pPr>
            <a:r>
              <a:rPr lang="en-US" altLang="en-US" sz="2800" dirty="0"/>
              <a:t>Prevalence:	1 in 68 </a:t>
            </a:r>
          </a:p>
          <a:p>
            <a:pPr eaLnBrk="1" hangingPunct="1">
              <a:buFont typeface="Wingdings" panose="05000000000000000000" pitchFamily="2" charset="2"/>
              <a:buNone/>
            </a:pPr>
            <a:r>
              <a:rPr lang="en-US" altLang="en-US" sz="2800" dirty="0"/>
              <a:t>				30% increase from 2012 to2014 				no change from 2014 to 2016</a:t>
            </a:r>
          </a:p>
          <a:p>
            <a:pPr eaLnBrk="1" hangingPunct="1">
              <a:buFont typeface="Wingdings" panose="05000000000000000000" pitchFamily="2" charset="2"/>
              <a:buNone/>
            </a:pPr>
            <a:r>
              <a:rPr lang="en-US" altLang="en-US" sz="2800" dirty="0"/>
              <a:t>				</a:t>
            </a:r>
            <a:r>
              <a:rPr lang="en-US" altLang="en-US" sz="3200" dirty="0"/>
              <a:t>(</a:t>
            </a:r>
            <a:r>
              <a:rPr lang="en-US" altLang="en-US" sz="2800" dirty="0"/>
              <a:t>Center for Disease Control, 2016)</a:t>
            </a:r>
          </a:p>
          <a:p>
            <a:pPr eaLnBrk="1" hangingPunct="1">
              <a:buFont typeface="Wingdings" panose="05000000000000000000" pitchFamily="2" charset="2"/>
              <a:buNone/>
            </a:pPr>
            <a:r>
              <a:rPr lang="en-US" altLang="en-US" sz="2800" dirty="0"/>
              <a:t>Gender Ratio:	Higher Incidence in Males (5:1)</a:t>
            </a:r>
          </a:p>
          <a:p>
            <a:pPr eaLnBrk="1" hangingPunct="1">
              <a:buFont typeface="Wingdings" panose="05000000000000000000" pitchFamily="2" charset="2"/>
              <a:buNone/>
            </a:pPr>
            <a:r>
              <a:rPr lang="en-US" altLang="en-US" sz="2800" dirty="0"/>
              <a:t>				Males: 1 in 42</a:t>
            </a:r>
          </a:p>
          <a:p>
            <a:pPr eaLnBrk="1" hangingPunct="1">
              <a:buFont typeface="Wingdings" panose="05000000000000000000" pitchFamily="2" charset="2"/>
              <a:buNone/>
            </a:pPr>
            <a:r>
              <a:rPr lang="en-US" altLang="en-US" sz="2800" dirty="0"/>
              <a:t>				Females: 1 in 189</a:t>
            </a:r>
          </a:p>
          <a:p>
            <a:pPr eaLnBrk="1" hangingPunct="1">
              <a:buFont typeface="Wingdings" panose="05000000000000000000" pitchFamily="2" charset="2"/>
              <a:buNone/>
            </a:pPr>
            <a:r>
              <a:rPr lang="en-US" altLang="en-US" sz="2800" dirty="0"/>
              <a:t>Siblings:		Increased prevalence (19%)</a:t>
            </a:r>
          </a:p>
          <a:p>
            <a:pPr eaLnBrk="1" hangingPunct="1">
              <a:buFont typeface="Wingdings" panose="05000000000000000000" pitchFamily="2" charset="2"/>
              <a:buNone/>
            </a:pPr>
            <a:r>
              <a:rPr lang="en-US" altLang="en-US" sz="2800" dirty="0"/>
              <a:t>				Increased risk in twins</a:t>
            </a:r>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r>
              <a:rPr lang="en-US" altLang="en-US" sz="2800" dirty="0"/>
              <a:t>				</a:t>
            </a:r>
          </a:p>
        </p:txBody>
      </p:sp>
    </p:spTree>
    <p:extLst>
      <p:ext uri="{BB962C8B-B14F-4D97-AF65-F5344CB8AC3E}">
        <p14:creationId xmlns:p14="http://schemas.microsoft.com/office/powerpoint/2010/main" val="1179929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24000"/>
            <a:ext cx="7848600" cy="1927225"/>
          </a:xfrm>
        </p:spPr>
        <p:txBody>
          <a:bodyPr/>
          <a:lstStyle/>
          <a:p>
            <a:pPr>
              <a:defRPr/>
            </a:pPr>
            <a:r>
              <a:rPr lang="en-US" altLang="en-US" sz="4800" dirty="0"/>
              <a:t>Children with autism demonstrate behaviors that cannot be changed</a:t>
            </a:r>
            <a:r>
              <a:rPr lang="en-US" altLang="en-US"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05200"/>
            <a:ext cx="26384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325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09600"/>
            <a:ext cx="8458200" cy="1676400"/>
          </a:xfrm>
        </p:spPr>
        <p:txBody>
          <a:bodyPr/>
          <a:lstStyle/>
          <a:p>
            <a:r>
              <a:rPr lang="en-US" altLang="en-US" sz="5400" b="1">
                <a:solidFill>
                  <a:schemeClr val="tx1"/>
                </a:solidFill>
              </a:rPr>
              <a:t>ENSORY </a:t>
            </a:r>
            <a:br>
              <a:rPr lang="en-US" altLang="en-US" sz="5400" b="1">
                <a:solidFill>
                  <a:schemeClr val="tx1"/>
                </a:solidFill>
              </a:rPr>
            </a:br>
            <a:r>
              <a:rPr lang="en-US" altLang="en-US" sz="5400" b="1">
                <a:solidFill>
                  <a:schemeClr val="tx1"/>
                </a:solidFill>
              </a:rPr>
              <a:t>YSTEM</a:t>
            </a:r>
          </a:p>
        </p:txBody>
      </p:sp>
      <p:pic>
        <p:nvPicPr>
          <p:cNvPr id="18435"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590800"/>
            <a:ext cx="167481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436" name="Object 4"/>
          <p:cNvGraphicFramePr>
            <a:graphicFrameLocks/>
          </p:cNvGraphicFramePr>
          <p:nvPr/>
        </p:nvGraphicFramePr>
        <p:xfrm>
          <a:off x="7010400" y="763588"/>
          <a:ext cx="1363663" cy="2360612"/>
        </p:xfrm>
        <a:graphic>
          <a:graphicData uri="http://schemas.openxmlformats.org/presentationml/2006/ole">
            <mc:AlternateContent xmlns:mc="http://schemas.openxmlformats.org/markup-compatibility/2006">
              <mc:Choice xmlns:v="urn:schemas-microsoft-com:vml" Requires="v">
                <p:oleObj spid="_x0000_s13398" name="Clip" r:id="rId5" imgW="2804782" imgH="3663198" progId="MS_ClipArt_Gallery.2">
                  <p:embed/>
                </p:oleObj>
              </mc:Choice>
              <mc:Fallback>
                <p:oleObj name="Clip" r:id="rId5" imgW="2804782" imgH="3663198"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763588"/>
                        <a:ext cx="1363663" cy="236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Rectangle 5"/>
          <p:cNvSpPr>
            <a:spLocks noChangeArrowheads="1"/>
          </p:cNvSpPr>
          <p:nvPr/>
        </p:nvSpPr>
        <p:spPr bwMode="auto">
          <a:xfrm>
            <a:off x="1320800" y="106363"/>
            <a:ext cx="4572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1"/>
              </a:buClr>
              <a:buSzPct val="75000"/>
              <a:buFont typeface="Monotype Sorts" pitchFamily="2" charset="2"/>
              <a:buChar char="u"/>
              <a:defRPr sz="3200">
                <a:solidFill>
                  <a:schemeClr val="tx1"/>
                </a:solidFill>
                <a:latin typeface="Times New Roman" panose="02020603050405020304" pitchFamily="18" charset="0"/>
              </a:defRPr>
            </a:lvl1pPr>
            <a:lvl2pPr marL="742950" indent="-285750">
              <a:spcBef>
                <a:spcPct val="20000"/>
              </a:spcBef>
              <a:buClr>
                <a:schemeClr val="accent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accent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6900" b="1" u="sng">
                <a:solidFill>
                  <a:srgbClr val="000000"/>
                </a:solidFill>
              </a:rPr>
              <a:t>S</a:t>
            </a:r>
          </a:p>
        </p:txBody>
      </p:sp>
      <p:graphicFrame>
        <p:nvGraphicFramePr>
          <p:cNvPr id="18438" name="Object 6"/>
          <p:cNvGraphicFramePr>
            <a:graphicFrameLocks/>
          </p:cNvGraphicFramePr>
          <p:nvPr/>
        </p:nvGraphicFramePr>
        <p:xfrm>
          <a:off x="5207000" y="4572000"/>
          <a:ext cx="3327400" cy="1619250"/>
        </p:xfrm>
        <a:graphic>
          <a:graphicData uri="http://schemas.openxmlformats.org/presentationml/2006/ole">
            <mc:AlternateContent xmlns:mc="http://schemas.openxmlformats.org/markup-compatibility/2006">
              <mc:Choice xmlns:v="urn:schemas-microsoft-com:vml" Requires="v">
                <p:oleObj spid="_x0000_s13399" name="Clip" r:id="rId7" imgW="3657600" imgH="1682794" progId="MS_ClipArt_Gallery.2">
                  <p:embed/>
                </p:oleObj>
              </mc:Choice>
              <mc:Fallback>
                <p:oleObj name="Clip" r:id="rId7" imgW="3657600" imgH="1682794"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000" y="4572000"/>
                        <a:ext cx="3327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p:cNvGraphicFramePr>
          <p:nvPr/>
        </p:nvGraphicFramePr>
        <p:xfrm>
          <a:off x="909638" y="3216275"/>
          <a:ext cx="3281362" cy="2176463"/>
        </p:xfrm>
        <a:graphic>
          <a:graphicData uri="http://schemas.openxmlformats.org/presentationml/2006/ole">
            <mc:AlternateContent xmlns:mc="http://schemas.openxmlformats.org/markup-compatibility/2006">
              <mc:Choice xmlns:v="urn:schemas-microsoft-com:vml" Requires="v">
                <p:oleObj spid="_x0000_s13400" name="Clip" r:id="rId9" imgW="2286354" imgH="1519986" progId="MS_ClipArt_Gallery.2">
                  <p:embed/>
                </p:oleObj>
              </mc:Choice>
              <mc:Fallback>
                <p:oleObj name="Clip" r:id="rId9" imgW="2286354" imgH="1519986" progId="MS_ClipArt_Gallery.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638" y="3216275"/>
                        <a:ext cx="3281362"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9781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idx="4294967295"/>
          </p:nvPr>
        </p:nvSpPr>
        <p:spPr>
          <a:xfrm>
            <a:off x="838200" y="533400"/>
            <a:ext cx="7772400" cy="1143000"/>
          </a:xfrm>
        </p:spPr>
        <p:txBody>
          <a:bodyPr lIns="92075" tIns="46038" rIns="92075" bIns="46038">
            <a:normAutofit/>
          </a:bodyPr>
          <a:lstStyle/>
          <a:p>
            <a:pPr eaLnBrk="1" hangingPunct="1">
              <a:defRPr/>
            </a:pPr>
            <a:r>
              <a:rPr lang="en-US" altLang="en-US">
                <a:solidFill>
                  <a:srgbClr val="C2C4C8"/>
                </a:solidFill>
                <a:effectLst>
                  <a:outerShdw blurRad="38100" dist="38100" dir="2700000" algn="tl">
                    <a:srgbClr val="C0C0C0"/>
                  </a:outerShdw>
                </a:effectLst>
              </a:rPr>
              <a:t>	</a:t>
            </a:r>
            <a:r>
              <a:rPr lang="en-US" altLang="en-US">
                <a:solidFill>
                  <a:schemeClr val="folHlink"/>
                </a:solidFill>
                <a:effectLst>
                  <a:outerShdw blurRad="38100" dist="38100" dir="2700000" algn="tl">
                    <a:srgbClr val="C0C0C0"/>
                  </a:outerShdw>
                </a:effectLst>
              </a:rPr>
              <a:t>SENSORY  INTEGRATION</a:t>
            </a:r>
          </a:p>
        </p:txBody>
      </p:sp>
      <p:sp>
        <p:nvSpPr>
          <p:cNvPr id="22531" name="Rectangle 3"/>
          <p:cNvSpPr>
            <a:spLocks noChangeArrowheads="1"/>
          </p:cNvSpPr>
          <p:nvPr/>
        </p:nvSpPr>
        <p:spPr bwMode="auto">
          <a:xfrm>
            <a:off x="609600" y="2209800"/>
            <a:ext cx="77025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3600">
                <a:solidFill>
                  <a:srgbClr val="000000"/>
                </a:solidFill>
                <a:latin typeface="Times New Roman" panose="02020603050405020304" pitchFamily="18" charset="0"/>
              </a:rPr>
              <a:t>“The neurological process that organizes</a:t>
            </a:r>
          </a:p>
          <a:p>
            <a:pPr>
              <a:spcBef>
                <a:spcPct val="0"/>
              </a:spcBef>
              <a:buClrTx/>
              <a:buSzTx/>
              <a:buFontTx/>
              <a:buNone/>
            </a:pPr>
            <a:r>
              <a:rPr lang="en-US" altLang="en-US" sz="3600">
                <a:solidFill>
                  <a:srgbClr val="000000"/>
                </a:solidFill>
                <a:latin typeface="Times New Roman" panose="02020603050405020304" pitchFamily="18" charset="0"/>
              </a:rPr>
              <a:t>sensation from one’s own body and from</a:t>
            </a:r>
          </a:p>
          <a:p>
            <a:pPr>
              <a:spcBef>
                <a:spcPct val="0"/>
              </a:spcBef>
              <a:buClrTx/>
              <a:buSzTx/>
              <a:buFontTx/>
              <a:buNone/>
            </a:pPr>
            <a:r>
              <a:rPr lang="en-US" altLang="en-US" sz="3600">
                <a:solidFill>
                  <a:srgbClr val="000000"/>
                </a:solidFill>
                <a:latin typeface="Times New Roman" panose="02020603050405020304" pitchFamily="18" charset="0"/>
              </a:rPr>
              <a:t>the environment and makes it possible</a:t>
            </a:r>
          </a:p>
          <a:p>
            <a:pPr>
              <a:spcBef>
                <a:spcPct val="0"/>
              </a:spcBef>
              <a:buClrTx/>
              <a:buSzTx/>
              <a:buFontTx/>
              <a:buNone/>
            </a:pPr>
            <a:r>
              <a:rPr lang="en-US" altLang="en-US" sz="3600">
                <a:solidFill>
                  <a:srgbClr val="000000"/>
                </a:solidFill>
                <a:latin typeface="Times New Roman" panose="02020603050405020304" pitchFamily="18" charset="0"/>
              </a:rPr>
              <a:t>to use the body effectively within the</a:t>
            </a:r>
          </a:p>
          <a:p>
            <a:pPr>
              <a:spcBef>
                <a:spcPct val="0"/>
              </a:spcBef>
              <a:buClrTx/>
              <a:buSzTx/>
              <a:buFontTx/>
              <a:buNone/>
            </a:pPr>
            <a:r>
              <a:rPr lang="en-US" altLang="en-US" sz="3600">
                <a:solidFill>
                  <a:srgbClr val="000000"/>
                </a:solidFill>
                <a:latin typeface="Times New Roman" panose="02020603050405020304" pitchFamily="18" charset="0"/>
              </a:rPr>
              <a:t>environment.”</a:t>
            </a:r>
          </a:p>
          <a:p>
            <a:pPr>
              <a:spcBef>
                <a:spcPct val="0"/>
              </a:spcBef>
              <a:buClrTx/>
              <a:buSzTx/>
              <a:buFontTx/>
              <a:buNone/>
            </a:pPr>
            <a:endParaRPr lang="en-US" altLang="en-US" sz="3600">
              <a:solidFill>
                <a:srgbClr val="000000"/>
              </a:solidFill>
              <a:latin typeface="Times New Roman" panose="02020603050405020304" pitchFamily="18" charset="0"/>
            </a:endParaRPr>
          </a:p>
          <a:p>
            <a:pPr>
              <a:spcBef>
                <a:spcPct val="0"/>
              </a:spcBef>
              <a:buClrTx/>
              <a:buSzTx/>
              <a:buFontTx/>
              <a:buNone/>
            </a:pPr>
            <a:r>
              <a:rPr lang="en-US" altLang="en-US" sz="3600">
                <a:solidFill>
                  <a:srgbClr val="000000"/>
                </a:solidFill>
                <a:latin typeface="Times New Roman" panose="02020603050405020304" pitchFamily="18" charset="0"/>
              </a:rPr>
              <a:t>				Jean Ayres, 1979</a:t>
            </a:r>
          </a:p>
        </p:txBody>
      </p:sp>
    </p:spTree>
    <p:extLst>
      <p:ext uri="{BB962C8B-B14F-4D97-AF65-F5344CB8AC3E}">
        <p14:creationId xmlns:p14="http://schemas.microsoft.com/office/powerpoint/2010/main" val="1667262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Sensory Integration</a:t>
            </a:r>
            <a:endParaRPr lang="en-US" dirty="0"/>
          </a:p>
        </p:txBody>
      </p:sp>
      <p:sp>
        <p:nvSpPr>
          <p:cNvPr id="3" name="Content Placeholder 2"/>
          <p:cNvSpPr>
            <a:spLocks noGrp="1"/>
          </p:cNvSpPr>
          <p:nvPr>
            <p:ph idx="1"/>
          </p:nvPr>
        </p:nvSpPr>
        <p:spPr/>
        <p:txBody>
          <a:bodyPr/>
          <a:lstStyle/>
          <a:p>
            <a:r>
              <a:rPr lang="en-US" dirty="0" smtClean="0"/>
              <a:t>Designed to build up filtering </a:t>
            </a:r>
          </a:p>
          <a:p>
            <a:r>
              <a:rPr lang="en-US" dirty="0" smtClean="0"/>
              <a:t>Desensitization is to balance excitation and inhibition</a:t>
            </a:r>
          </a:p>
          <a:p>
            <a:r>
              <a:rPr lang="en-US" dirty="0" smtClean="0"/>
              <a:t>Myelin – insulation on axon so stimulus propelled more efficiently and accurately</a:t>
            </a:r>
          </a:p>
          <a:p>
            <a:r>
              <a:rPr lang="en-US" dirty="0" smtClean="0"/>
              <a:t>Pruning process defective (over and under) – leads to brain that has trouble adapting to world</a:t>
            </a:r>
          </a:p>
          <a:p>
            <a:endParaRPr lang="en-US" dirty="0"/>
          </a:p>
        </p:txBody>
      </p:sp>
    </p:spTree>
    <p:extLst>
      <p:ext uri="{BB962C8B-B14F-4D97-AF65-F5344CB8AC3E}">
        <p14:creationId xmlns:p14="http://schemas.microsoft.com/office/powerpoint/2010/main" val="3357148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1143000" y="838200"/>
            <a:ext cx="7772400" cy="838200"/>
          </a:xfrm>
        </p:spPr>
        <p:txBody>
          <a:bodyPr anchor="ctr"/>
          <a:lstStyle/>
          <a:p>
            <a:pPr eaLnBrk="1" hangingPunct="1">
              <a:defRPr/>
            </a:pPr>
            <a:r>
              <a:rPr lang="en-US" altLang="en-US" b="1">
                <a:solidFill>
                  <a:schemeClr val="folHlink"/>
                </a:solidFill>
                <a:effectLst>
                  <a:outerShdw blurRad="38100" dist="38100" dir="2700000" algn="tl">
                    <a:srgbClr val="C0C0C0"/>
                  </a:outerShdw>
                </a:effectLst>
              </a:rPr>
              <a:t>Individual  Differences</a:t>
            </a:r>
          </a:p>
        </p:txBody>
      </p:sp>
      <p:sp>
        <p:nvSpPr>
          <p:cNvPr id="117763" name="Rectangle 3"/>
          <p:cNvSpPr>
            <a:spLocks noGrp="1" noChangeArrowheads="1"/>
          </p:cNvSpPr>
          <p:nvPr>
            <p:ph type="body" idx="4294967295"/>
          </p:nvPr>
        </p:nvSpPr>
        <p:spPr>
          <a:xfrm>
            <a:off x="228600" y="1905000"/>
            <a:ext cx="8610600" cy="4191000"/>
          </a:xfrm>
        </p:spPr>
        <p:txBody>
          <a:bodyPr/>
          <a:lstStyle/>
          <a:p>
            <a:pPr eaLnBrk="1" hangingPunct="1">
              <a:lnSpc>
                <a:spcPct val="80000"/>
              </a:lnSpc>
              <a:defRPr/>
            </a:pPr>
            <a:r>
              <a:rPr lang="en-US" altLang="en-US" sz="2800">
                <a:effectLst>
                  <a:outerShdw blurRad="38100" dist="38100" dir="2700000" algn="tl">
                    <a:srgbClr val="C0C0C0"/>
                  </a:outerShdw>
                </a:effectLst>
              </a:rPr>
              <a:t>Understand how neurological systems reacts and interprets stimuli</a:t>
            </a:r>
          </a:p>
          <a:p>
            <a:pPr eaLnBrk="1" hangingPunct="1">
              <a:lnSpc>
                <a:spcPct val="80000"/>
              </a:lnSpc>
              <a:defRPr/>
            </a:pPr>
            <a:r>
              <a:rPr lang="en-US" altLang="en-US" sz="2800">
                <a:effectLst>
                  <a:outerShdw blurRad="38100" dist="38100" dir="2700000" algn="tl">
                    <a:srgbClr val="C0C0C0"/>
                  </a:outerShdw>
                </a:effectLst>
              </a:rPr>
              <a:t>Individual Differences (Greenspan &amp; Wieder (1998)</a:t>
            </a:r>
          </a:p>
          <a:p>
            <a:pPr lvl="1" eaLnBrk="1" hangingPunct="1">
              <a:lnSpc>
                <a:spcPct val="80000"/>
              </a:lnSpc>
              <a:defRPr/>
            </a:pPr>
            <a:r>
              <a:rPr lang="en-US" altLang="en-US" sz="2400">
                <a:effectLst>
                  <a:outerShdw blurRad="38100" dist="38100" dir="2700000" algn="tl">
                    <a:srgbClr val="C0C0C0"/>
                  </a:outerShdw>
                </a:effectLst>
              </a:rPr>
              <a:t>sensory modulation (hyper / hypo responsiveness)</a:t>
            </a:r>
          </a:p>
          <a:p>
            <a:pPr lvl="1" eaLnBrk="1" hangingPunct="1">
              <a:lnSpc>
                <a:spcPct val="80000"/>
              </a:lnSpc>
              <a:defRPr/>
            </a:pPr>
            <a:r>
              <a:rPr lang="en-US" altLang="en-US" sz="2400">
                <a:effectLst>
                  <a:outerShdw blurRad="38100" dist="38100" dir="2700000" algn="tl">
                    <a:srgbClr val="C0C0C0"/>
                  </a:outerShdw>
                </a:effectLst>
              </a:rPr>
              <a:t>processing</a:t>
            </a:r>
          </a:p>
          <a:p>
            <a:pPr lvl="1" eaLnBrk="1" hangingPunct="1">
              <a:lnSpc>
                <a:spcPct val="80000"/>
              </a:lnSpc>
              <a:defRPr/>
            </a:pPr>
            <a:r>
              <a:rPr lang="en-US" altLang="en-US" sz="2400">
                <a:effectLst>
                  <a:outerShdw blurRad="38100" dist="38100" dir="2700000" algn="tl">
                    <a:srgbClr val="C0C0C0"/>
                  </a:outerShdw>
                </a:effectLst>
              </a:rPr>
              <a:t>motor planning &amp; sequencing</a:t>
            </a:r>
          </a:p>
          <a:p>
            <a:pPr eaLnBrk="1" hangingPunct="1">
              <a:lnSpc>
                <a:spcPct val="80000"/>
              </a:lnSpc>
              <a:defRPr/>
            </a:pPr>
            <a:r>
              <a:rPr lang="en-US" altLang="en-US" sz="2800">
                <a:effectLst>
                  <a:outerShdw blurRad="38100" dist="38100" dir="2700000" algn="tl">
                    <a:srgbClr val="C0C0C0"/>
                  </a:outerShdw>
                </a:effectLst>
              </a:rPr>
              <a:t>Nature vs. Nurture Dance</a:t>
            </a:r>
          </a:p>
          <a:p>
            <a:pPr lvl="1" eaLnBrk="1" hangingPunct="1">
              <a:lnSpc>
                <a:spcPct val="80000"/>
              </a:lnSpc>
              <a:defRPr/>
            </a:pPr>
            <a:r>
              <a:rPr lang="en-US" altLang="en-US" sz="2400">
                <a:effectLst>
                  <a:outerShdw blurRad="38100" dist="38100" dir="2700000" algn="tl">
                    <a:srgbClr val="C0C0C0"/>
                  </a:outerShdw>
                </a:effectLst>
              </a:rPr>
              <a:t>Brain partially wired at birth; Rest occurs after birth; genes &amp; environment interact together</a:t>
            </a:r>
          </a:p>
          <a:p>
            <a:pPr lvl="1" eaLnBrk="1" hangingPunct="1">
              <a:lnSpc>
                <a:spcPct val="80000"/>
              </a:lnSpc>
              <a:defRPr/>
            </a:pPr>
            <a:r>
              <a:rPr lang="en-US" altLang="en-US" sz="2400">
                <a:effectLst>
                  <a:outerShdw blurRad="38100" dist="38100" dir="2700000" algn="tl">
                    <a:srgbClr val="C0C0C0"/>
                  </a:outerShdw>
                </a:effectLst>
              </a:rPr>
              <a:t>Plasticity through puberty</a:t>
            </a:r>
          </a:p>
          <a:p>
            <a:pPr lvl="1" eaLnBrk="1" hangingPunct="1">
              <a:lnSpc>
                <a:spcPct val="80000"/>
              </a:lnSpc>
              <a:defRPr/>
            </a:pPr>
            <a:r>
              <a:rPr lang="en-US" altLang="en-US" sz="2400">
                <a:effectLst>
                  <a:outerShdw blurRad="38100" dist="38100" dir="2700000" algn="tl">
                    <a:srgbClr val="C0C0C0"/>
                  </a:outerShdw>
                </a:effectLst>
              </a:rPr>
              <a:t>Support biology to overcome /compensate for deficits</a:t>
            </a:r>
          </a:p>
          <a:p>
            <a:pPr lvl="1" eaLnBrk="1" hangingPunct="1">
              <a:lnSpc>
                <a:spcPct val="80000"/>
              </a:lnSpc>
              <a:defRPr/>
            </a:pPr>
            <a:r>
              <a:rPr lang="en-US" altLang="en-US" sz="2400">
                <a:effectLst>
                  <a:outerShdw blurRad="38100" dist="38100" dir="2700000" algn="tl">
                    <a:srgbClr val="C0C0C0"/>
                  </a:outerShdw>
                </a:effectLst>
              </a:rPr>
              <a:t>Brain creates itself through experiences; every experience helps create connections</a:t>
            </a:r>
          </a:p>
        </p:txBody>
      </p:sp>
    </p:spTree>
    <p:extLst>
      <p:ext uri="{BB962C8B-B14F-4D97-AF65-F5344CB8AC3E}">
        <p14:creationId xmlns:p14="http://schemas.microsoft.com/office/powerpoint/2010/main" val="3385440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idx="4294967295"/>
          </p:nvPr>
        </p:nvSpPr>
        <p:spPr/>
        <p:txBody>
          <a:bodyPr lIns="92075" tIns="46038" rIns="92075" bIns="46038"/>
          <a:lstStyle/>
          <a:p>
            <a:pPr eaLnBrk="1" hangingPunct="1">
              <a:defRPr/>
            </a:pPr>
            <a:r>
              <a:rPr lang="en-US" altLang="en-US" b="1">
                <a:effectLst>
                  <a:outerShdw blurRad="38100" dist="38100" dir="2700000" algn="tl">
                    <a:srgbClr val="C0C0C0"/>
                  </a:outerShdw>
                </a:effectLst>
              </a:rPr>
              <a:t>ABERRANT SENSORY  SYSTEM  RESPONSES</a:t>
            </a:r>
          </a:p>
        </p:txBody>
      </p:sp>
      <p:sp>
        <p:nvSpPr>
          <p:cNvPr id="26627" name="Line 3"/>
          <p:cNvSpPr>
            <a:spLocks noChangeShapeType="1"/>
          </p:cNvSpPr>
          <p:nvPr/>
        </p:nvSpPr>
        <p:spPr bwMode="auto">
          <a:xfrm>
            <a:off x="1066800" y="2438400"/>
            <a:ext cx="70104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28" name="Rectangle 4"/>
          <p:cNvSpPr>
            <a:spLocks noChangeArrowheads="1"/>
          </p:cNvSpPr>
          <p:nvPr/>
        </p:nvSpPr>
        <p:spPr bwMode="auto">
          <a:xfrm>
            <a:off x="1066800" y="19812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HYPER-RESPONSIVE</a:t>
            </a:r>
          </a:p>
        </p:txBody>
      </p:sp>
      <p:sp>
        <p:nvSpPr>
          <p:cNvPr id="26629" name="Rectangle 5"/>
          <p:cNvSpPr>
            <a:spLocks noChangeArrowheads="1"/>
          </p:cNvSpPr>
          <p:nvPr/>
        </p:nvSpPr>
        <p:spPr bwMode="auto">
          <a:xfrm>
            <a:off x="4786313" y="1965325"/>
            <a:ext cx="296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HYPO-RESPONSIVE</a:t>
            </a:r>
          </a:p>
        </p:txBody>
      </p:sp>
      <p:sp>
        <p:nvSpPr>
          <p:cNvPr id="26630" name="Line 6"/>
          <p:cNvSpPr>
            <a:spLocks noChangeShapeType="1"/>
          </p:cNvSpPr>
          <p:nvPr/>
        </p:nvSpPr>
        <p:spPr bwMode="auto">
          <a:xfrm>
            <a:off x="4495800" y="1905000"/>
            <a:ext cx="0" cy="22098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31" name="Line 7"/>
          <p:cNvSpPr>
            <a:spLocks noChangeShapeType="1"/>
          </p:cNvSpPr>
          <p:nvPr/>
        </p:nvSpPr>
        <p:spPr bwMode="auto">
          <a:xfrm>
            <a:off x="1752600" y="4114800"/>
            <a:ext cx="5334000"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32" name="Line 8"/>
          <p:cNvSpPr>
            <a:spLocks noChangeShapeType="1"/>
          </p:cNvSpPr>
          <p:nvPr/>
        </p:nvSpPr>
        <p:spPr bwMode="auto">
          <a:xfrm flipH="1" flipV="1">
            <a:off x="1905000" y="3276600"/>
            <a:ext cx="2590800" cy="838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33" name="Line 9"/>
          <p:cNvSpPr>
            <a:spLocks noChangeShapeType="1"/>
          </p:cNvSpPr>
          <p:nvPr/>
        </p:nvSpPr>
        <p:spPr bwMode="auto">
          <a:xfrm flipV="1">
            <a:off x="4495800" y="3276600"/>
            <a:ext cx="2590800" cy="838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34" name="Line 10"/>
          <p:cNvSpPr>
            <a:spLocks noChangeShapeType="1"/>
          </p:cNvSpPr>
          <p:nvPr/>
        </p:nvSpPr>
        <p:spPr bwMode="auto">
          <a:xfrm flipH="1">
            <a:off x="2057400" y="4114800"/>
            <a:ext cx="2438400" cy="762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35" name="Line 11"/>
          <p:cNvSpPr>
            <a:spLocks noChangeShapeType="1"/>
          </p:cNvSpPr>
          <p:nvPr/>
        </p:nvSpPr>
        <p:spPr bwMode="auto">
          <a:xfrm>
            <a:off x="4495800" y="4114800"/>
            <a:ext cx="2590800" cy="762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36" name="Rectangle 12"/>
          <p:cNvSpPr>
            <a:spLocks noChangeArrowheads="1"/>
          </p:cNvSpPr>
          <p:nvPr/>
        </p:nvSpPr>
        <p:spPr bwMode="auto">
          <a:xfrm>
            <a:off x="1219200" y="4800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Movement</a:t>
            </a:r>
          </a:p>
        </p:txBody>
      </p:sp>
      <p:sp>
        <p:nvSpPr>
          <p:cNvPr id="26637" name="Rectangle 13"/>
          <p:cNvSpPr>
            <a:spLocks noChangeArrowheads="1"/>
          </p:cNvSpPr>
          <p:nvPr/>
        </p:nvSpPr>
        <p:spPr bwMode="auto">
          <a:xfrm>
            <a:off x="6767513" y="4800600"/>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Touch</a:t>
            </a:r>
          </a:p>
        </p:txBody>
      </p:sp>
      <p:sp>
        <p:nvSpPr>
          <p:cNvPr id="26638" name="Rectangle 14"/>
          <p:cNvSpPr>
            <a:spLocks noChangeArrowheads="1"/>
          </p:cNvSpPr>
          <p:nvPr/>
        </p:nvSpPr>
        <p:spPr bwMode="auto">
          <a:xfrm>
            <a:off x="366713" y="5638800"/>
            <a:ext cx="1511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Muscles &amp;</a:t>
            </a:r>
          </a:p>
          <a:p>
            <a:pPr>
              <a:spcBef>
                <a:spcPct val="0"/>
              </a:spcBef>
              <a:buClrTx/>
              <a:buSzTx/>
              <a:buFontTx/>
              <a:buNone/>
            </a:pPr>
            <a:r>
              <a:rPr lang="en-US" altLang="en-US" sz="2400">
                <a:solidFill>
                  <a:srgbClr val="000000"/>
                </a:solidFill>
                <a:latin typeface="Times New Roman" panose="02020603050405020304" pitchFamily="18" charset="0"/>
              </a:rPr>
              <a:t>Joints</a:t>
            </a:r>
          </a:p>
        </p:txBody>
      </p:sp>
      <p:sp>
        <p:nvSpPr>
          <p:cNvPr id="26639" name="Rectangle 15"/>
          <p:cNvSpPr>
            <a:spLocks noChangeArrowheads="1"/>
          </p:cNvSpPr>
          <p:nvPr/>
        </p:nvSpPr>
        <p:spPr bwMode="auto">
          <a:xfrm>
            <a:off x="2500313" y="5622925"/>
            <a:ext cx="1450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Vestibular</a:t>
            </a:r>
          </a:p>
          <a:p>
            <a:pPr>
              <a:spcBef>
                <a:spcPct val="0"/>
              </a:spcBef>
              <a:buClrTx/>
              <a:buSzTx/>
              <a:buFontTx/>
              <a:buNone/>
            </a:pPr>
            <a:r>
              <a:rPr lang="en-US" altLang="en-US" sz="2400">
                <a:solidFill>
                  <a:srgbClr val="000000"/>
                </a:solidFill>
                <a:latin typeface="Times New Roman" panose="02020603050405020304" pitchFamily="18" charset="0"/>
              </a:rPr>
              <a:t>Organ</a:t>
            </a:r>
          </a:p>
        </p:txBody>
      </p:sp>
      <p:sp>
        <p:nvSpPr>
          <p:cNvPr id="26640" name="Line 16"/>
          <p:cNvSpPr>
            <a:spLocks noChangeShapeType="1"/>
          </p:cNvSpPr>
          <p:nvPr/>
        </p:nvSpPr>
        <p:spPr bwMode="auto">
          <a:xfrm flipH="1">
            <a:off x="1066800" y="5181600"/>
            <a:ext cx="838200" cy="457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41" name="Line 17"/>
          <p:cNvSpPr>
            <a:spLocks noChangeShapeType="1"/>
          </p:cNvSpPr>
          <p:nvPr/>
        </p:nvSpPr>
        <p:spPr bwMode="auto">
          <a:xfrm>
            <a:off x="1905000" y="5181600"/>
            <a:ext cx="83820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42" name="Rectangle 18"/>
          <p:cNvSpPr>
            <a:spLocks noChangeArrowheads="1"/>
          </p:cNvSpPr>
          <p:nvPr/>
        </p:nvSpPr>
        <p:spPr bwMode="auto">
          <a:xfrm>
            <a:off x="5014913" y="5546725"/>
            <a:ext cx="1739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Light Touch</a:t>
            </a:r>
          </a:p>
          <a:p>
            <a:pPr>
              <a:spcBef>
                <a:spcPct val="0"/>
              </a:spcBef>
              <a:buClrTx/>
              <a:buSzTx/>
              <a:buFontTx/>
              <a:buNone/>
            </a:pPr>
            <a:r>
              <a:rPr lang="en-US" altLang="en-US" sz="2400">
                <a:solidFill>
                  <a:srgbClr val="000000"/>
                </a:solidFill>
                <a:latin typeface="Times New Roman" panose="02020603050405020304" pitchFamily="18" charset="0"/>
              </a:rPr>
              <a:t>Temperature</a:t>
            </a:r>
          </a:p>
        </p:txBody>
      </p:sp>
      <p:sp>
        <p:nvSpPr>
          <p:cNvPr id="26643" name="Rectangle 19"/>
          <p:cNvSpPr>
            <a:spLocks noChangeArrowheads="1"/>
          </p:cNvSpPr>
          <p:nvPr/>
        </p:nvSpPr>
        <p:spPr bwMode="auto">
          <a:xfrm>
            <a:off x="7072313" y="5546725"/>
            <a:ext cx="1682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Deep Touch</a:t>
            </a:r>
          </a:p>
          <a:p>
            <a:pPr>
              <a:spcBef>
                <a:spcPct val="0"/>
              </a:spcBef>
              <a:buClrTx/>
              <a:buSzTx/>
              <a:buFontTx/>
              <a:buNone/>
            </a:pPr>
            <a:r>
              <a:rPr lang="en-US" altLang="en-US" sz="2400">
                <a:solidFill>
                  <a:srgbClr val="000000"/>
                </a:solidFill>
                <a:latin typeface="Times New Roman" panose="02020603050405020304" pitchFamily="18" charset="0"/>
              </a:rPr>
              <a:t>or Pressure</a:t>
            </a:r>
          </a:p>
        </p:txBody>
      </p:sp>
      <p:sp>
        <p:nvSpPr>
          <p:cNvPr id="26644" name="Line 20"/>
          <p:cNvSpPr>
            <a:spLocks noChangeShapeType="1"/>
          </p:cNvSpPr>
          <p:nvPr/>
        </p:nvSpPr>
        <p:spPr bwMode="auto">
          <a:xfrm flipH="1">
            <a:off x="6096000" y="5181600"/>
            <a:ext cx="114300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45" name="Line 21"/>
          <p:cNvSpPr>
            <a:spLocks noChangeShapeType="1"/>
          </p:cNvSpPr>
          <p:nvPr/>
        </p:nvSpPr>
        <p:spPr bwMode="auto">
          <a:xfrm>
            <a:off x="7315200" y="5181600"/>
            <a:ext cx="91440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26646" name="Rectangle 22"/>
          <p:cNvSpPr>
            <a:spLocks noChangeArrowheads="1"/>
          </p:cNvSpPr>
          <p:nvPr/>
        </p:nvSpPr>
        <p:spPr bwMode="auto">
          <a:xfrm>
            <a:off x="442913" y="3870325"/>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Smell</a:t>
            </a:r>
          </a:p>
        </p:txBody>
      </p:sp>
      <p:sp>
        <p:nvSpPr>
          <p:cNvPr id="26647" name="Rectangle 23"/>
          <p:cNvSpPr>
            <a:spLocks noChangeArrowheads="1"/>
          </p:cNvSpPr>
          <p:nvPr/>
        </p:nvSpPr>
        <p:spPr bwMode="auto">
          <a:xfrm>
            <a:off x="747713" y="295592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Taste</a:t>
            </a:r>
          </a:p>
        </p:txBody>
      </p:sp>
      <p:sp>
        <p:nvSpPr>
          <p:cNvPr id="26648" name="Rectangle 24"/>
          <p:cNvSpPr>
            <a:spLocks noChangeArrowheads="1"/>
          </p:cNvSpPr>
          <p:nvPr/>
        </p:nvSpPr>
        <p:spPr bwMode="auto">
          <a:xfrm>
            <a:off x="7453313" y="3032125"/>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Sight</a:t>
            </a:r>
          </a:p>
        </p:txBody>
      </p:sp>
      <p:sp>
        <p:nvSpPr>
          <p:cNvPr id="26649" name="Rectangle 25"/>
          <p:cNvSpPr>
            <a:spLocks noChangeArrowheads="1"/>
          </p:cNvSpPr>
          <p:nvPr/>
        </p:nvSpPr>
        <p:spPr bwMode="auto">
          <a:xfrm>
            <a:off x="7300913" y="3870325"/>
            <a:ext cx="1163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Times New Roman" panose="02020603050405020304" pitchFamily="18" charset="0"/>
              </a:rPr>
              <a:t>Hearing</a:t>
            </a:r>
          </a:p>
        </p:txBody>
      </p:sp>
      <p:sp>
        <p:nvSpPr>
          <p:cNvPr id="26650" name="Text Box 27"/>
          <p:cNvSpPr txBox="1">
            <a:spLocks noChangeArrowheads="1"/>
          </p:cNvSpPr>
          <p:nvPr/>
        </p:nvSpPr>
        <p:spPr bwMode="auto">
          <a:xfrm>
            <a:off x="7391400" y="6491288"/>
            <a:ext cx="1582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3333CC"/>
                </a:solidFill>
              </a:rPr>
              <a:t>Richard, 1997</a:t>
            </a:r>
          </a:p>
        </p:txBody>
      </p:sp>
    </p:spTree>
    <p:extLst>
      <p:ext uri="{BB962C8B-B14F-4D97-AF65-F5344CB8AC3E}">
        <p14:creationId xmlns:p14="http://schemas.microsoft.com/office/powerpoint/2010/main" val="3792055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idx="4294967295"/>
          </p:nvPr>
        </p:nvSpPr>
        <p:spPr>
          <a:xfrm>
            <a:off x="1828800" y="609600"/>
            <a:ext cx="8458200" cy="1143000"/>
          </a:xfrm>
        </p:spPr>
        <p:txBody>
          <a:bodyPr anchor="ctr"/>
          <a:lstStyle/>
          <a:p>
            <a:pPr eaLnBrk="1" hangingPunct="1">
              <a:defRPr/>
            </a:pPr>
            <a:r>
              <a:rPr lang="en-US" altLang="en-US" b="1">
                <a:effectLst>
                  <a:outerShdw blurRad="38100" dist="38100" dir="2700000" algn="tl">
                    <a:srgbClr val="C0C0C0"/>
                  </a:outerShdw>
                </a:effectLst>
              </a:rPr>
              <a:t>TACTILE  SYSTEM </a:t>
            </a:r>
            <a:br>
              <a:rPr lang="en-US" altLang="en-US" b="1">
                <a:effectLst>
                  <a:outerShdw blurRad="38100" dist="38100" dir="2700000" algn="tl">
                    <a:srgbClr val="C0C0C0"/>
                  </a:outerShdw>
                </a:effectLst>
              </a:rPr>
            </a:br>
            <a:r>
              <a:rPr lang="en-US" altLang="en-US" b="1">
                <a:effectLst>
                  <a:outerShdw blurRad="38100" dist="38100" dir="2700000" algn="tl">
                    <a:srgbClr val="C0C0C0"/>
                  </a:outerShdw>
                </a:effectLst>
              </a:rPr>
              <a:t> </a:t>
            </a:r>
            <a:r>
              <a:rPr lang="en-US" altLang="en-US" sz="3600" b="1">
                <a:effectLst>
                  <a:outerShdw blurRad="38100" dist="38100" dir="2700000" algn="tl">
                    <a:srgbClr val="C0C0C0"/>
                  </a:outerShdw>
                </a:effectLst>
              </a:rPr>
              <a:t>skin receptors</a:t>
            </a:r>
            <a:endParaRPr lang="en-US" altLang="en-US">
              <a:effectLst>
                <a:outerShdw blurRad="38100" dist="38100" dir="2700000" algn="tl">
                  <a:srgbClr val="C0C0C0"/>
                </a:outerShdw>
              </a:effectLst>
            </a:endParaRPr>
          </a:p>
        </p:txBody>
      </p:sp>
      <p:sp>
        <p:nvSpPr>
          <p:cNvPr id="275459" name="Rectangle 3"/>
          <p:cNvSpPr>
            <a:spLocks noGrp="1" noChangeArrowheads="1"/>
          </p:cNvSpPr>
          <p:nvPr>
            <p:ph type="body" idx="4294967295"/>
          </p:nvPr>
        </p:nvSpPr>
        <p:spPr>
          <a:xfrm>
            <a:off x="609600" y="1828800"/>
            <a:ext cx="8077200" cy="4114800"/>
          </a:xfrm>
        </p:spPr>
        <p:txBody>
          <a:bodyPr/>
          <a:lstStyle/>
          <a:p>
            <a:pPr eaLnBrk="1" hangingPunct="1">
              <a:defRPr/>
            </a:pPr>
            <a:r>
              <a:rPr lang="en-US" altLang="en-US" sz="2800" b="1">
                <a:effectLst>
                  <a:outerShdw blurRad="38100" dist="38100" dir="2700000" algn="tl">
                    <a:srgbClr val="C0C0C0"/>
                  </a:outerShdw>
                </a:effectLst>
              </a:rPr>
              <a:t>Light Touch</a:t>
            </a:r>
            <a:endParaRPr lang="en-US" altLang="en-US" sz="2800">
              <a:effectLst>
                <a:outerShdw blurRad="38100" dist="38100" dir="2700000" algn="tl">
                  <a:srgbClr val="C0C0C0"/>
                </a:outerShdw>
              </a:effectLst>
            </a:endParaRPr>
          </a:p>
          <a:p>
            <a:pPr lvl="1" eaLnBrk="1" hangingPunct="1">
              <a:defRPr/>
            </a:pPr>
            <a:r>
              <a:rPr lang="en-US" altLang="en-US" sz="2400">
                <a:effectLst>
                  <a:outerShdw blurRad="38100" dist="38100" dir="2700000" algn="tl">
                    <a:srgbClr val="C0C0C0"/>
                  </a:outerShdw>
                </a:effectLst>
              </a:rPr>
              <a:t>reactive, protective, primitive, very sensitive</a:t>
            </a:r>
          </a:p>
          <a:p>
            <a:pPr lvl="1" eaLnBrk="1" hangingPunct="1">
              <a:defRPr/>
            </a:pPr>
            <a:r>
              <a:rPr lang="en-US" altLang="en-US" sz="2400">
                <a:effectLst>
                  <a:outerShdw blurRad="38100" dist="38100" dir="2700000" algn="tl">
                    <a:srgbClr val="C0C0C0"/>
                  </a:outerShdw>
                </a:effectLst>
              </a:rPr>
              <a:t>can’t be ignored (e.g., itch, hair)</a:t>
            </a:r>
          </a:p>
          <a:p>
            <a:pPr eaLnBrk="1" hangingPunct="1">
              <a:defRPr/>
            </a:pPr>
            <a:r>
              <a:rPr lang="en-US" altLang="en-US" sz="2800" b="1">
                <a:effectLst>
                  <a:outerShdw blurRad="38100" dist="38100" dir="2700000" algn="tl">
                    <a:srgbClr val="C0C0C0"/>
                  </a:outerShdw>
                </a:effectLst>
              </a:rPr>
              <a:t>Discriminative Touch</a:t>
            </a:r>
            <a:endParaRPr lang="en-US" altLang="en-US" sz="2800">
              <a:effectLst>
                <a:outerShdw blurRad="38100" dist="38100" dir="2700000" algn="tl">
                  <a:srgbClr val="C0C0C0"/>
                </a:outerShdw>
              </a:effectLst>
            </a:endParaRPr>
          </a:p>
          <a:p>
            <a:pPr lvl="1" eaLnBrk="1" hangingPunct="1">
              <a:defRPr/>
            </a:pPr>
            <a:r>
              <a:rPr lang="en-US" altLang="en-US" sz="2400">
                <a:effectLst>
                  <a:outerShdw blurRad="38100" dist="38100" dir="2700000" algn="tl">
                    <a:srgbClr val="C0C0C0"/>
                  </a:outerShdw>
                </a:effectLst>
              </a:rPr>
              <a:t>under-developed; ability to differentiate by feel</a:t>
            </a:r>
          </a:p>
          <a:p>
            <a:pPr lvl="1" eaLnBrk="1" hangingPunct="1">
              <a:defRPr/>
            </a:pPr>
            <a:r>
              <a:rPr lang="en-US" altLang="en-US" sz="2400">
                <a:effectLst>
                  <a:outerShdw blurRad="38100" dist="38100" dir="2700000" algn="tl">
                    <a:srgbClr val="C0C0C0"/>
                  </a:outerShdw>
                </a:effectLst>
              </a:rPr>
              <a:t>densest in oral cavity</a:t>
            </a:r>
          </a:p>
          <a:p>
            <a:pPr lvl="2" eaLnBrk="1" hangingPunct="1">
              <a:defRPr/>
            </a:pPr>
            <a:r>
              <a:rPr lang="en-US" altLang="en-US" sz="2000">
                <a:effectLst>
                  <a:outerShdw blurRad="38100" dist="38100" dir="2700000" algn="tl">
                    <a:srgbClr val="C0C0C0"/>
                  </a:outerShdw>
                </a:effectLst>
              </a:rPr>
              <a:t>oral exploration, chewing</a:t>
            </a:r>
          </a:p>
          <a:p>
            <a:pPr lvl="2" eaLnBrk="1" hangingPunct="1">
              <a:defRPr/>
            </a:pPr>
            <a:r>
              <a:rPr lang="en-US" altLang="en-US" sz="2000">
                <a:effectLst>
                  <a:outerShdw blurRad="38100" dist="38100" dir="2700000" algn="tl">
                    <a:srgbClr val="C0C0C0"/>
                  </a:outerShdw>
                </a:effectLst>
              </a:rPr>
              <a:t>hypersensitive = picky eating, oral defensiveness</a:t>
            </a:r>
          </a:p>
          <a:p>
            <a:pPr eaLnBrk="1" hangingPunct="1">
              <a:defRPr/>
            </a:pPr>
            <a:r>
              <a:rPr lang="en-US" altLang="en-US" sz="2800" b="1">
                <a:effectLst>
                  <a:outerShdw blurRad="38100" dist="38100" dir="2700000" algn="tl">
                    <a:srgbClr val="C0C0C0"/>
                  </a:outerShdw>
                </a:effectLst>
              </a:rPr>
              <a:t>Temperature</a:t>
            </a:r>
            <a:r>
              <a:rPr lang="en-US" altLang="en-US" sz="2800">
                <a:effectLst>
                  <a:outerShdw blurRad="38100" dist="38100" dir="2700000" algn="tl">
                    <a:srgbClr val="C0C0C0"/>
                  </a:outerShdw>
                </a:effectLst>
              </a:rPr>
              <a:t> - cold, heat, pain</a:t>
            </a:r>
          </a:p>
          <a:p>
            <a:pPr lvl="1" eaLnBrk="1" hangingPunct="1">
              <a:defRPr/>
            </a:pPr>
            <a:r>
              <a:rPr lang="en-US" altLang="en-US" sz="2400">
                <a:effectLst>
                  <a:outerShdw blurRad="38100" dist="38100" dir="2700000" algn="tl">
                    <a:srgbClr val="C0C0C0"/>
                  </a:outerShdw>
                </a:effectLst>
              </a:rPr>
              <a:t>hyposensitive; hard to discriminate</a:t>
            </a:r>
          </a:p>
          <a:p>
            <a:pPr lvl="1" eaLnBrk="1" hangingPunct="1">
              <a:defRPr/>
            </a:pPr>
            <a:r>
              <a:rPr lang="en-US" altLang="en-US" sz="2400">
                <a:effectLst>
                  <a:outerShdw blurRad="38100" dist="38100" dir="2700000" algn="tl">
                    <a:srgbClr val="C0C0C0"/>
                  </a:outerShdw>
                </a:effectLst>
              </a:rPr>
              <a:t>often feel the same initially</a:t>
            </a:r>
          </a:p>
          <a:p>
            <a:pPr lvl="1" eaLnBrk="1" hangingPunct="1">
              <a:defRPr/>
            </a:pPr>
            <a:endParaRPr lang="en-US" altLang="en-US">
              <a:effectLst>
                <a:outerShdw blurRad="38100" dist="38100" dir="2700000" algn="tl">
                  <a:srgbClr val="C0C0C0"/>
                </a:outerShdw>
              </a:effectLst>
            </a:endParaRPr>
          </a:p>
        </p:txBody>
      </p:sp>
    </p:spTree>
    <p:extLst>
      <p:ext uri="{BB962C8B-B14F-4D97-AF65-F5344CB8AC3E}">
        <p14:creationId xmlns:p14="http://schemas.microsoft.com/office/powerpoint/2010/main" val="1908258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idx="4294967295"/>
          </p:nvPr>
        </p:nvSpPr>
        <p:spPr>
          <a:xfrm>
            <a:off x="1295400" y="838200"/>
            <a:ext cx="8839200" cy="1143000"/>
          </a:xfrm>
        </p:spPr>
        <p:txBody>
          <a:bodyPr anchor="ctr"/>
          <a:lstStyle/>
          <a:p>
            <a:pPr eaLnBrk="1" hangingPunct="1">
              <a:defRPr/>
            </a:pPr>
            <a:r>
              <a:rPr lang="en-US" altLang="en-US" b="1">
                <a:effectLst>
                  <a:outerShdw blurRad="38100" dist="38100" dir="2700000" algn="tl">
                    <a:srgbClr val="C0C0C0"/>
                  </a:outerShdw>
                </a:effectLst>
              </a:rPr>
              <a:t>VESTIBULAR  SYSTEM</a:t>
            </a:r>
            <a:br>
              <a:rPr lang="en-US" altLang="en-US" b="1">
                <a:effectLst>
                  <a:outerShdw blurRad="38100" dist="38100" dir="2700000" algn="tl">
                    <a:srgbClr val="C0C0C0"/>
                  </a:outerShdw>
                </a:effectLst>
              </a:rPr>
            </a:br>
            <a:endParaRPr lang="en-US" altLang="en-US" sz="3200"/>
          </a:p>
        </p:txBody>
      </p:sp>
      <p:sp>
        <p:nvSpPr>
          <p:cNvPr id="276483" name="Rectangle 3"/>
          <p:cNvSpPr>
            <a:spLocks noGrp="1" noChangeArrowheads="1"/>
          </p:cNvSpPr>
          <p:nvPr>
            <p:ph type="body" idx="4294967295"/>
          </p:nvPr>
        </p:nvSpPr>
        <p:spPr/>
        <p:txBody>
          <a:bodyPr/>
          <a:lstStyle/>
          <a:p>
            <a:pPr eaLnBrk="1" hangingPunct="1">
              <a:defRPr/>
            </a:pPr>
            <a:r>
              <a:rPr lang="en-US" altLang="en-US">
                <a:effectLst>
                  <a:outerShdw blurRad="38100" dist="38100" dir="2700000" algn="tl">
                    <a:srgbClr val="C0C0C0"/>
                  </a:outerShdw>
                </a:effectLst>
              </a:rPr>
              <a:t>Inner ear; responds to gravity, weight changes, position in three planes</a:t>
            </a:r>
          </a:p>
          <a:p>
            <a:pPr eaLnBrk="1" hangingPunct="1">
              <a:defRPr/>
            </a:pPr>
            <a:r>
              <a:rPr lang="en-US" altLang="en-US">
                <a:effectLst>
                  <a:outerShdw blurRad="38100" dist="38100" dir="2700000" algn="tl">
                    <a:srgbClr val="C0C0C0"/>
                  </a:outerShdw>
                </a:effectLst>
              </a:rPr>
              <a:t>Stimulate by moving head; don’t have to move whole body</a:t>
            </a:r>
          </a:p>
          <a:p>
            <a:pPr eaLnBrk="1" hangingPunct="1">
              <a:defRPr/>
            </a:pPr>
            <a:r>
              <a:rPr lang="en-US" altLang="en-US">
                <a:effectLst>
                  <a:outerShdw blurRad="38100" dist="38100" dir="2700000" algn="tl">
                    <a:srgbClr val="C0C0C0"/>
                  </a:outerShdw>
                </a:effectLst>
              </a:rPr>
              <a:t>90% of cells in visual cortex also respond to vestibular system</a:t>
            </a:r>
          </a:p>
          <a:p>
            <a:pPr eaLnBrk="1" hangingPunct="1">
              <a:defRPr/>
            </a:pPr>
            <a:r>
              <a:rPr lang="en-US" altLang="en-US">
                <a:effectLst>
                  <a:outerShdw blurRad="38100" dist="38100" dir="2700000" algn="tl">
                    <a:srgbClr val="C0C0C0"/>
                  </a:outerShdw>
                </a:effectLst>
              </a:rPr>
              <a:t>85% of material presented for learning is visual in the early years</a:t>
            </a:r>
          </a:p>
        </p:txBody>
      </p:sp>
    </p:spTree>
    <p:extLst>
      <p:ext uri="{BB962C8B-B14F-4D97-AF65-F5344CB8AC3E}">
        <p14:creationId xmlns:p14="http://schemas.microsoft.com/office/powerpoint/2010/main" val="2059009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p:txBody>
          <a:bodyPr anchor="ctr"/>
          <a:lstStyle/>
          <a:p>
            <a:pPr eaLnBrk="1" hangingPunct="1">
              <a:defRPr/>
            </a:pPr>
            <a:r>
              <a:rPr lang="en-US" altLang="en-US" sz="4800" b="1">
                <a:effectLst>
                  <a:outerShdw blurRad="38100" dist="38100" dir="2700000" algn="tl">
                    <a:srgbClr val="C0C0C0"/>
                  </a:outerShdw>
                </a:effectLst>
              </a:rPr>
              <a:t>VISUAL  SYSTEM - optical</a:t>
            </a:r>
            <a:endParaRPr lang="en-US" altLang="en-US">
              <a:effectLst>
                <a:outerShdw blurRad="38100" dist="38100" dir="2700000" algn="tl">
                  <a:srgbClr val="C0C0C0"/>
                </a:outerShdw>
              </a:effectLst>
            </a:endParaRPr>
          </a:p>
        </p:txBody>
      </p:sp>
      <p:sp>
        <p:nvSpPr>
          <p:cNvPr id="277507" name="Rectangle 3"/>
          <p:cNvSpPr>
            <a:spLocks noGrp="1" noChangeArrowheads="1"/>
          </p:cNvSpPr>
          <p:nvPr>
            <p:ph type="body" idx="4294967295"/>
          </p:nvPr>
        </p:nvSpPr>
        <p:spPr>
          <a:xfrm>
            <a:off x="685800" y="1849438"/>
            <a:ext cx="8153400" cy="4114800"/>
          </a:xfrm>
        </p:spPr>
        <p:txBody>
          <a:bodyPr/>
          <a:lstStyle/>
          <a:p>
            <a:pPr eaLnBrk="1" hangingPunct="1">
              <a:defRPr/>
            </a:pPr>
            <a:r>
              <a:rPr lang="en-US" altLang="en-US">
                <a:effectLst>
                  <a:outerShdw blurRad="38100" dist="38100" dir="2700000" algn="tl">
                    <a:srgbClr val="C0C0C0"/>
                  </a:outerShdw>
                </a:effectLst>
              </a:rPr>
              <a:t>Peripheral Vision versus Focal Vision</a:t>
            </a:r>
          </a:p>
          <a:p>
            <a:pPr lvl="1" eaLnBrk="1" hangingPunct="1">
              <a:defRPr/>
            </a:pPr>
            <a:r>
              <a:rPr lang="en-US" altLang="en-US">
                <a:effectLst>
                  <a:outerShdw blurRad="38100" dist="38100" dir="2700000" algn="tl">
                    <a:srgbClr val="C0C0C0"/>
                  </a:outerShdw>
                </a:effectLst>
              </a:rPr>
              <a:t>Peripheral = primitive, early vision; fight or flight</a:t>
            </a:r>
          </a:p>
          <a:p>
            <a:pPr lvl="1" eaLnBrk="1" hangingPunct="1">
              <a:defRPr/>
            </a:pPr>
            <a:r>
              <a:rPr lang="en-US" altLang="en-US">
                <a:effectLst>
                  <a:outerShdw blurRad="38100" dist="38100" dir="2700000" algn="tl">
                    <a:srgbClr val="C0C0C0"/>
                  </a:outerShdw>
                </a:effectLst>
              </a:rPr>
              <a:t>Focal / Central = higher level visual development</a:t>
            </a:r>
          </a:p>
          <a:p>
            <a:pPr lvl="1" eaLnBrk="1" hangingPunct="1">
              <a:defRPr/>
            </a:pPr>
            <a:r>
              <a:rPr lang="en-US" altLang="en-US">
                <a:effectLst>
                  <a:outerShdw blurRad="38100" dist="38100" dir="2700000" algn="tl">
                    <a:srgbClr val="C0C0C0"/>
                  </a:outerShdw>
                </a:effectLst>
              </a:rPr>
              <a:t>Developmental</a:t>
            </a:r>
          </a:p>
          <a:p>
            <a:pPr lvl="2" eaLnBrk="1" hangingPunct="1">
              <a:defRPr/>
            </a:pPr>
            <a:r>
              <a:rPr lang="en-US" altLang="en-US">
                <a:effectLst>
                  <a:outerShdw blurRad="38100" dist="38100" dir="2700000" algn="tl">
                    <a:srgbClr val="C0C0C0"/>
                  </a:outerShdw>
                </a:effectLst>
              </a:rPr>
              <a:t>Watching marble in a maze helps develop focal vision</a:t>
            </a:r>
          </a:p>
          <a:p>
            <a:pPr lvl="2" eaLnBrk="1" hangingPunct="1">
              <a:defRPr/>
            </a:pPr>
            <a:r>
              <a:rPr lang="en-US" altLang="en-US">
                <a:effectLst>
                  <a:outerShdw blurRad="38100" dist="38100" dir="2700000" algn="tl">
                    <a:srgbClr val="C0C0C0"/>
                  </a:outerShdw>
                </a:effectLst>
              </a:rPr>
              <a:t>Watch to see if child using eyes together or alternately - need both eyes for depth perception</a:t>
            </a:r>
          </a:p>
          <a:p>
            <a:pPr lvl="1" eaLnBrk="1" hangingPunct="1">
              <a:defRPr/>
            </a:pPr>
            <a:endParaRPr lang="en-US" altLang="en-US">
              <a:effectLst>
                <a:outerShdw blurRad="38100" dist="38100" dir="2700000" algn="tl">
                  <a:srgbClr val="C0C0C0"/>
                </a:outerShdw>
              </a:effectLst>
            </a:endParaRPr>
          </a:p>
        </p:txBody>
      </p:sp>
    </p:spTree>
    <p:extLst>
      <p:ext uri="{BB962C8B-B14F-4D97-AF65-F5344CB8AC3E}">
        <p14:creationId xmlns:p14="http://schemas.microsoft.com/office/powerpoint/2010/main" val="1528355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324100" y="1676400"/>
            <a:ext cx="358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4400" dirty="0">
                <a:solidFill>
                  <a:srgbClr val="000000"/>
                </a:solidFill>
                <a:latin typeface="Arial" panose="020B0604020202020204" pitchFamily="34" charset="0"/>
              </a:rPr>
              <a:t>    CORTEX </a:t>
            </a:r>
          </a:p>
        </p:txBody>
      </p:sp>
      <p:sp>
        <p:nvSpPr>
          <p:cNvPr id="34819" name="Rectangle 3"/>
          <p:cNvSpPr>
            <a:spLocks noChangeArrowheads="1"/>
          </p:cNvSpPr>
          <p:nvPr/>
        </p:nvSpPr>
        <p:spPr bwMode="auto">
          <a:xfrm>
            <a:off x="3082925" y="2036763"/>
            <a:ext cx="2216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a:solidFill>
                  <a:srgbClr val="000000"/>
                </a:solidFill>
                <a:latin typeface="Arial" panose="020B0604020202020204" pitchFamily="34" charset="0"/>
              </a:rPr>
              <a:t> PROCESSING</a:t>
            </a:r>
          </a:p>
        </p:txBody>
      </p:sp>
      <p:graphicFrame>
        <p:nvGraphicFramePr>
          <p:cNvPr id="34820" name="Object 4"/>
          <p:cNvGraphicFramePr>
            <a:graphicFrameLocks/>
          </p:cNvGraphicFramePr>
          <p:nvPr/>
        </p:nvGraphicFramePr>
        <p:xfrm>
          <a:off x="3581400" y="2820988"/>
          <a:ext cx="1219200" cy="836612"/>
        </p:xfrm>
        <a:graphic>
          <a:graphicData uri="http://schemas.openxmlformats.org/presentationml/2006/ole">
            <mc:AlternateContent xmlns:mc="http://schemas.openxmlformats.org/markup-compatibility/2006">
              <mc:Choice xmlns:v="urn:schemas-microsoft-com:vml" Requires="v">
                <p:oleObj spid="_x0000_s14398" name="Clip" r:id="rId4" imgW="2287765" imgH="2271290" progId="MS_ClipArt_Gallery.2">
                  <p:embed/>
                </p:oleObj>
              </mc:Choice>
              <mc:Fallback>
                <p:oleObj name="Clip" r:id="rId4" imgW="2287765" imgH="227129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820988"/>
                        <a:ext cx="12192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Rectangle 5"/>
          <p:cNvSpPr>
            <a:spLocks noChangeArrowheads="1"/>
          </p:cNvSpPr>
          <p:nvPr/>
        </p:nvSpPr>
        <p:spPr bwMode="auto">
          <a:xfrm>
            <a:off x="1143000" y="3794125"/>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4400">
                <a:solidFill>
                  <a:srgbClr val="000000"/>
                </a:solidFill>
                <a:latin typeface="Arial" panose="020B0604020202020204" pitchFamily="34" charset="0"/>
              </a:rPr>
              <a:t>RETICULAR FORMATION</a:t>
            </a:r>
          </a:p>
        </p:txBody>
      </p:sp>
      <p:sp>
        <p:nvSpPr>
          <p:cNvPr id="34822" name="Line 6"/>
          <p:cNvSpPr>
            <a:spLocks noChangeShapeType="1"/>
          </p:cNvSpPr>
          <p:nvPr/>
        </p:nvSpPr>
        <p:spPr bwMode="auto">
          <a:xfrm flipH="1">
            <a:off x="1447800" y="4495800"/>
            <a:ext cx="129540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34823" name="Line 7"/>
          <p:cNvSpPr>
            <a:spLocks noChangeShapeType="1"/>
          </p:cNvSpPr>
          <p:nvPr/>
        </p:nvSpPr>
        <p:spPr bwMode="auto">
          <a:xfrm>
            <a:off x="6019800" y="4572000"/>
            <a:ext cx="1154113" cy="3143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34824" name="Rectangle 8"/>
          <p:cNvSpPr>
            <a:spLocks noChangeArrowheads="1"/>
          </p:cNvSpPr>
          <p:nvPr/>
        </p:nvSpPr>
        <p:spPr bwMode="auto">
          <a:xfrm>
            <a:off x="519113" y="4937125"/>
            <a:ext cx="187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Arial" panose="020B0604020202020204" pitchFamily="34" charset="0"/>
              </a:rPr>
              <a:t>SCREENER</a:t>
            </a:r>
          </a:p>
        </p:txBody>
      </p:sp>
      <p:sp>
        <p:nvSpPr>
          <p:cNvPr id="34825" name="Rectangle 9"/>
          <p:cNvSpPr>
            <a:spLocks noChangeArrowheads="1"/>
          </p:cNvSpPr>
          <p:nvPr/>
        </p:nvSpPr>
        <p:spPr bwMode="auto">
          <a:xfrm>
            <a:off x="6234113" y="4860925"/>
            <a:ext cx="163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latin typeface="Arial" panose="020B0604020202020204" pitchFamily="34" charset="0"/>
              </a:rPr>
              <a:t>AROUSAL</a:t>
            </a:r>
          </a:p>
        </p:txBody>
      </p:sp>
      <p:graphicFrame>
        <p:nvGraphicFramePr>
          <p:cNvPr id="34826" name="Object 10"/>
          <p:cNvGraphicFramePr>
            <a:graphicFrameLocks/>
          </p:cNvGraphicFramePr>
          <p:nvPr/>
        </p:nvGraphicFramePr>
        <p:xfrm>
          <a:off x="3581400" y="4648200"/>
          <a:ext cx="1066800" cy="838200"/>
        </p:xfrm>
        <a:graphic>
          <a:graphicData uri="http://schemas.openxmlformats.org/presentationml/2006/ole">
            <mc:AlternateContent xmlns:mc="http://schemas.openxmlformats.org/markup-compatibility/2006">
              <mc:Choice xmlns:v="urn:schemas-microsoft-com:vml" Requires="v">
                <p:oleObj spid="_x0000_s14399" name="Clip" r:id="rId6" imgW="2287765" imgH="2271290" progId="MS_ClipArt_Gallery.2">
                  <p:embed/>
                </p:oleObj>
              </mc:Choice>
              <mc:Fallback>
                <p:oleObj name="Clip" r:id="rId6" imgW="2287765" imgH="227129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648200"/>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7" name="Rectangle 11"/>
          <p:cNvSpPr>
            <a:spLocks noChangeArrowheads="1"/>
          </p:cNvSpPr>
          <p:nvPr/>
        </p:nvSpPr>
        <p:spPr bwMode="auto">
          <a:xfrm>
            <a:off x="457200" y="5622925"/>
            <a:ext cx="77009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4400">
                <a:solidFill>
                  <a:srgbClr val="000000"/>
                </a:solidFill>
                <a:latin typeface="Arial" panose="020B0604020202020204" pitchFamily="34" charset="0"/>
              </a:rPr>
              <a:t>	VESTIBULAR SYSTEM</a:t>
            </a:r>
          </a:p>
        </p:txBody>
      </p:sp>
      <p:sp>
        <p:nvSpPr>
          <p:cNvPr id="34828" name="Rectangle 12"/>
          <p:cNvSpPr>
            <a:spLocks noChangeArrowheads="1"/>
          </p:cNvSpPr>
          <p:nvPr/>
        </p:nvSpPr>
        <p:spPr bwMode="auto">
          <a:xfrm>
            <a:off x="519113" y="411163"/>
            <a:ext cx="8299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4000" b="1">
                <a:solidFill>
                  <a:srgbClr val="333399"/>
                </a:solidFill>
                <a:latin typeface="Times New Roman" panose="02020603050405020304" pitchFamily="18" charset="0"/>
              </a:rPr>
              <a:t>NEUROLOGICAL   CONNECTION</a:t>
            </a:r>
          </a:p>
        </p:txBody>
      </p:sp>
      <p:sp>
        <p:nvSpPr>
          <p:cNvPr id="34829" name="Line 13"/>
          <p:cNvSpPr>
            <a:spLocks noChangeShapeType="1"/>
          </p:cNvSpPr>
          <p:nvPr/>
        </p:nvSpPr>
        <p:spPr bwMode="auto">
          <a:xfrm>
            <a:off x="533400" y="1143000"/>
            <a:ext cx="8077200" cy="0"/>
          </a:xfrm>
          <a:prstGeom prst="line">
            <a:avLst/>
          </a:prstGeom>
          <a:noFill/>
          <a:ln w="57150" cmpd="tri">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Tahoma" panose="020B0604030504040204" pitchFamily="34" charset="0"/>
            </a:endParaRPr>
          </a:p>
        </p:txBody>
      </p:sp>
      <p:sp>
        <p:nvSpPr>
          <p:cNvPr id="34830" name="Text Box 15"/>
          <p:cNvSpPr txBox="1">
            <a:spLocks noChangeArrowheads="1"/>
          </p:cNvSpPr>
          <p:nvPr/>
        </p:nvSpPr>
        <p:spPr bwMode="auto">
          <a:xfrm>
            <a:off x="7315200" y="6491288"/>
            <a:ext cx="1582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3333CC"/>
                </a:solidFill>
              </a:rPr>
              <a:t>Richard, 1997</a:t>
            </a:r>
          </a:p>
        </p:txBody>
      </p:sp>
    </p:spTree>
    <p:extLst>
      <p:ext uri="{BB962C8B-B14F-4D97-AF65-F5344CB8AC3E}">
        <p14:creationId xmlns:p14="http://schemas.microsoft.com/office/powerpoint/2010/main" val="2042624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13509" y="326350"/>
            <a:ext cx="8229600" cy="990600"/>
          </a:xfrm>
        </p:spPr>
        <p:txBody>
          <a:bodyPr>
            <a:normAutofit fontScale="90000"/>
          </a:bodyPr>
          <a:lstStyle/>
          <a:p>
            <a:pPr eaLnBrk="1" fontAlgn="auto" hangingPunct="1">
              <a:spcAft>
                <a:spcPts val="0"/>
              </a:spcAft>
              <a:defRPr/>
            </a:pPr>
            <a:r>
              <a:rPr lang="en-US" dirty="0"/>
              <a:t>Different genes for ASD in boys and girls</a:t>
            </a:r>
          </a:p>
        </p:txBody>
      </p:sp>
      <p:sp>
        <p:nvSpPr>
          <p:cNvPr id="29699" name="Rectangle 3"/>
          <p:cNvSpPr>
            <a:spLocks noGrp="1" noChangeArrowheads="1"/>
          </p:cNvSpPr>
          <p:nvPr>
            <p:ph idx="1"/>
          </p:nvPr>
        </p:nvSpPr>
        <p:spPr>
          <a:xfrm>
            <a:off x="509006" y="1239440"/>
            <a:ext cx="8447019" cy="4876800"/>
          </a:xfrm>
        </p:spPr>
        <p:txBody>
          <a:bodyPr/>
          <a:lstStyle/>
          <a:p>
            <a:pPr eaLnBrk="1" hangingPunct="1"/>
            <a:r>
              <a:rPr lang="en-US" altLang="en-US" sz="2800" dirty="0"/>
              <a:t>Multiple genes contribute to autism</a:t>
            </a:r>
          </a:p>
          <a:p>
            <a:pPr eaLnBrk="1" hangingPunct="1"/>
            <a:r>
              <a:rPr lang="en-US" altLang="en-US" sz="2800" dirty="0"/>
              <a:t>Biological difference in autism for females vs. males</a:t>
            </a:r>
          </a:p>
          <a:p>
            <a:pPr eaLnBrk="1" hangingPunct="1"/>
            <a:r>
              <a:rPr lang="en-US" sz="2800" dirty="0"/>
              <a:t>Many disorders have a male predominance pattern</a:t>
            </a:r>
          </a:p>
          <a:p>
            <a:pPr lvl="1" eaLnBrk="1" hangingPunct="1"/>
            <a:r>
              <a:rPr lang="en-US" dirty="0"/>
              <a:t> Genetic transmission Male XY vs Female XX</a:t>
            </a:r>
          </a:p>
          <a:p>
            <a:pPr lvl="1" eaLnBrk="1" hangingPunct="1"/>
            <a:r>
              <a:rPr lang="en-US" dirty="0"/>
              <a:t>Males have single X chromosome; girls have two – carrier or cancel</a:t>
            </a:r>
          </a:p>
          <a:p>
            <a:pPr eaLnBrk="1" hangingPunct="1"/>
            <a:r>
              <a:rPr lang="en-US" altLang="en-US" sz="2800" dirty="0"/>
              <a:t>Evidence of multiple genetic subtypes</a:t>
            </a:r>
          </a:p>
          <a:p>
            <a:pPr eaLnBrk="1" hangingPunct="1"/>
            <a:r>
              <a:rPr lang="en-US" altLang="en-US" sz="2800" dirty="0"/>
              <a:t>Show support for autism gene on chromosome 7</a:t>
            </a:r>
          </a:p>
          <a:p>
            <a:pPr eaLnBrk="1" hangingPunct="1"/>
            <a:r>
              <a:rPr lang="en-US" altLang="en-US" sz="2800" dirty="0"/>
              <a:t>Less compelling evidence for gene on chromosome 3,4,11</a:t>
            </a:r>
          </a:p>
        </p:txBody>
      </p:sp>
      <p:sp>
        <p:nvSpPr>
          <p:cNvPr id="29700" name="Text Box 4"/>
          <p:cNvSpPr txBox="1">
            <a:spLocks noChangeArrowheads="1"/>
          </p:cNvSpPr>
          <p:nvPr/>
        </p:nvSpPr>
        <p:spPr bwMode="auto">
          <a:xfrm>
            <a:off x="356607" y="5934670"/>
            <a:ext cx="87518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prstClr val="black"/>
                </a:solidFill>
                <a:effectLst/>
                <a:uLnTx/>
                <a:uFillTx/>
                <a:latin typeface="Verdana" pitchFamily="34" charset="0"/>
              </a:rPr>
              <a:t>Advance for SLP-August 14, 2006 (p.10,50) Washington Autism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err="1">
                <a:ln>
                  <a:noFill/>
                </a:ln>
                <a:solidFill>
                  <a:prstClr val="black"/>
                </a:solidFill>
                <a:effectLst/>
                <a:uLnTx/>
                <a:uFillTx/>
                <a:latin typeface="Verdana" pitchFamily="34" charset="0"/>
              </a:rPr>
              <a:t>Schellenberg</a:t>
            </a:r>
            <a:r>
              <a:rPr kumimoji="0" lang="en-US" altLang="en-US" sz="1800" b="0" i="0" u="none" strike="noStrike" kern="0" cap="none" spc="0" normalizeH="0" baseline="0" noProof="0" dirty="0">
                <a:ln>
                  <a:noFill/>
                </a:ln>
                <a:solidFill>
                  <a:prstClr val="black"/>
                </a:solidFill>
                <a:effectLst/>
                <a:uLnTx/>
                <a:uFillTx/>
                <a:latin typeface="Verdana" pitchFamily="34" charset="0"/>
              </a:rPr>
              <a:t>, G., </a:t>
            </a:r>
            <a:r>
              <a:rPr kumimoji="0" lang="en-US" altLang="en-US" sz="1800" b="0" i="0" u="none" strike="noStrike" kern="0" cap="none" spc="0" normalizeH="0" baseline="0" noProof="0" dirty="0" err="1">
                <a:ln>
                  <a:noFill/>
                </a:ln>
                <a:solidFill>
                  <a:prstClr val="black"/>
                </a:solidFill>
                <a:effectLst/>
                <a:uLnTx/>
                <a:uFillTx/>
                <a:latin typeface="Verdana" pitchFamily="34" charset="0"/>
              </a:rPr>
              <a:t>Wijsman</a:t>
            </a:r>
            <a:r>
              <a:rPr kumimoji="0" lang="en-US" altLang="en-US" sz="1800" b="0" i="0" u="none" strike="noStrike" kern="0" cap="none" spc="0" normalizeH="0" baseline="0" noProof="0" dirty="0">
                <a:ln>
                  <a:noFill/>
                </a:ln>
                <a:solidFill>
                  <a:prstClr val="black"/>
                </a:solidFill>
                <a:effectLst/>
                <a:uLnTx/>
                <a:uFillTx/>
                <a:latin typeface="Verdana" pitchFamily="34" charset="0"/>
              </a:rPr>
              <a:t>, E., &amp; Dawson, G.-Molecular Psychiatry Online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prstClr val="black"/>
                </a:solidFill>
                <a:effectLst/>
                <a:uLnTx/>
                <a:uFillTx/>
                <a:latin typeface="Verdana" pitchFamily="34" charset="0"/>
              </a:rPr>
              <a:t>-8-1-06</a:t>
            </a:r>
          </a:p>
        </p:txBody>
      </p:sp>
    </p:spTree>
    <p:extLst>
      <p:ext uri="{BB962C8B-B14F-4D97-AF65-F5344CB8AC3E}">
        <p14:creationId xmlns:p14="http://schemas.microsoft.com/office/powerpoint/2010/main" val="3098709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7013"/>
            <a:ext cx="7239000" cy="1143000"/>
          </a:xfrm>
          <a:noFill/>
        </p:spPr>
        <p:txBody>
          <a:bodyPr lIns="92075" tIns="46038" rIns="92075" bIns="46038"/>
          <a:lstStyle/>
          <a:p>
            <a:pPr eaLnBrk="1" hangingPunct="1"/>
            <a:r>
              <a:rPr lang="en-US" altLang="en-US"/>
              <a:t>Biochemical  Teeter-Totter</a:t>
            </a:r>
          </a:p>
        </p:txBody>
      </p:sp>
      <p:sp>
        <p:nvSpPr>
          <p:cNvPr id="43011" name="Line 3"/>
          <p:cNvSpPr>
            <a:spLocks noChangeShapeType="1"/>
          </p:cNvSpPr>
          <p:nvPr/>
        </p:nvSpPr>
        <p:spPr bwMode="auto">
          <a:xfrm>
            <a:off x="228600" y="1676400"/>
            <a:ext cx="7467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ahoma" panose="020B0604030504040204" pitchFamily="34" charset="0"/>
            </a:endParaRPr>
          </a:p>
        </p:txBody>
      </p:sp>
      <p:sp>
        <p:nvSpPr>
          <p:cNvPr id="43012" name="AutoShape 4"/>
          <p:cNvSpPr>
            <a:spLocks noChangeArrowheads="1"/>
          </p:cNvSpPr>
          <p:nvPr/>
        </p:nvSpPr>
        <p:spPr bwMode="auto">
          <a:xfrm>
            <a:off x="4800600" y="5486400"/>
            <a:ext cx="1054100" cy="825500"/>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rgbClr val="000000"/>
              </a:solidFill>
            </a:endParaRPr>
          </a:p>
        </p:txBody>
      </p:sp>
      <p:sp>
        <p:nvSpPr>
          <p:cNvPr id="43013" name="AutoShape 5"/>
          <p:cNvSpPr>
            <a:spLocks noChangeArrowheads="1"/>
          </p:cNvSpPr>
          <p:nvPr/>
        </p:nvSpPr>
        <p:spPr bwMode="auto">
          <a:xfrm>
            <a:off x="2444750" y="3130550"/>
            <a:ext cx="1054100" cy="825500"/>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rgbClr val="000000"/>
              </a:solidFill>
            </a:endParaRPr>
          </a:p>
        </p:txBody>
      </p:sp>
      <p:sp>
        <p:nvSpPr>
          <p:cNvPr id="43014" name="Rectangle 6"/>
          <p:cNvSpPr>
            <a:spLocks noChangeArrowheads="1"/>
          </p:cNvSpPr>
          <p:nvPr/>
        </p:nvSpPr>
        <p:spPr bwMode="auto">
          <a:xfrm rot="1680000">
            <a:off x="3886200" y="5334000"/>
            <a:ext cx="3035300" cy="139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rgbClr val="000000"/>
              </a:solidFill>
            </a:endParaRPr>
          </a:p>
        </p:txBody>
      </p:sp>
      <p:sp>
        <p:nvSpPr>
          <p:cNvPr id="43015" name="Rectangle 7"/>
          <p:cNvSpPr>
            <a:spLocks noChangeArrowheads="1"/>
          </p:cNvSpPr>
          <p:nvPr/>
        </p:nvSpPr>
        <p:spPr bwMode="auto">
          <a:xfrm rot="-1260000">
            <a:off x="1377950" y="2978150"/>
            <a:ext cx="3035300" cy="1397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rgbClr val="000000"/>
              </a:solidFill>
            </a:endParaRPr>
          </a:p>
        </p:txBody>
      </p:sp>
      <p:sp>
        <p:nvSpPr>
          <p:cNvPr id="43016" name="Rectangle 8"/>
          <p:cNvSpPr>
            <a:spLocks noChangeArrowheads="1"/>
          </p:cNvSpPr>
          <p:nvPr/>
        </p:nvSpPr>
        <p:spPr bwMode="auto">
          <a:xfrm>
            <a:off x="671513" y="2909888"/>
            <a:ext cx="13287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rPr>
              <a:t>Anxiety</a:t>
            </a:r>
          </a:p>
        </p:txBody>
      </p:sp>
      <p:sp>
        <p:nvSpPr>
          <p:cNvPr id="43017" name="Rectangle 9"/>
          <p:cNvSpPr>
            <a:spLocks noChangeArrowheads="1"/>
          </p:cNvSpPr>
          <p:nvPr/>
        </p:nvSpPr>
        <p:spPr bwMode="auto">
          <a:xfrm>
            <a:off x="3048000" y="1981200"/>
            <a:ext cx="182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rPr>
              <a:t>Endorphins</a:t>
            </a:r>
          </a:p>
        </p:txBody>
      </p:sp>
      <p:sp>
        <p:nvSpPr>
          <p:cNvPr id="43018" name="Rectangle 10"/>
          <p:cNvSpPr>
            <a:spLocks noChangeArrowheads="1"/>
          </p:cNvSpPr>
          <p:nvPr/>
        </p:nvSpPr>
        <p:spPr bwMode="auto">
          <a:xfrm>
            <a:off x="3733800" y="4038600"/>
            <a:ext cx="184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rPr>
              <a:t>Anxiety</a:t>
            </a:r>
          </a:p>
        </p:txBody>
      </p:sp>
      <p:sp>
        <p:nvSpPr>
          <p:cNvPr id="43019" name="Rectangle 11"/>
          <p:cNvSpPr>
            <a:spLocks noChangeArrowheads="1"/>
          </p:cNvSpPr>
          <p:nvPr/>
        </p:nvSpPr>
        <p:spPr bwMode="auto">
          <a:xfrm>
            <a:off x="5715000" y="5029200"/>
            <a:ext cx="2112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rPr>
              <a:t>Endorphins</a:t>
            </a:r>
          </a:p>
        </p:txBody>
      </p:sp>
    </p:spTree>
    <p:extLst>
      <p:ext uri="{BB962C8B-B14F-4D97-AF65-F5344CB8AC3E}">
        <p14:creationId xmlns:p14="http://schemas.microsoft.com/office/powerpoint/2010/main" val="4196101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lIns="92075" tIns="46038" rIns="92075" bIns="46038"/>
          <a:lstStyle/>
          <a:p>
            <a:pPr eaLnBrk="1" hangingPunct="1"/>
            <a:r>
              <a:rPr lang="en-US" altLang="en-US" b="1"/>
              <a:t>Pendulum  of  Emotions</a:t>
            </a:r>
          </a:p>
        </p:txBody>
      </p:sp>
      <p:sp>
        <p:nvSpPr>
          <p:cNvPr id="45059" name="Arc 3"/>
          <p:cNvSpPr>
            <a:spLocks/>
          </p:cNvSpPr>
          <p:nvPr/>
        </p:nvSpPr>
        <p:spPr bwMode="auto">
          <a:xfrm>
            <a:off x="1373188" y="2825750"/>
            <a:ext cx="6248400" cy="2816225"/>
          </a:xfrm>
          <a:custGeom>
            <a:avLst/>
            <a:gdLst>
              <a:gd name="T0" fmla="*/ 902611031 w 43200"/>
              <a:gd name="T1" fmla="*/ 0 h 23139"/>
              <a:gd name="T2" fmla="*/ 857709 w 43200"/>
              <a:gd name="T3" fmla="*/ 3095912 h 23139"/>
              <a:gd name="T4" fmla="*/ 451880817 w 43200"/>
              <a:gd name="T5" fmla="*/ 22797316 h 23139"/>
              <a:gd name="T6" fmla="*/ 0 60000 65536"/>
              <a:gd name="T7" fmla="*/ 0 60000 65536"/>
              <a:gd name="T8" fmla="*/ 0 60000 65536"/>
            </a:gdLst>
            <a:ahLst/>
            <a:cxnLst>
              <a:cxn ang="T6">
                <a:pos x="T0" y="T1"/>
              </a:cxn>
              <a:cxn ang="T7">
                <a:pos x="T2" y="T3"/>
              </a:cxn>
              <a:cxn ang="T8">
                <a:pos x="T4" y="T5"/>
              </a:cxn>
            </a:cxnLst>
            <a:rect l="0" t="0" r="r" b="b"/>
            <a:pathLst>
              <a:path w="43200" h="23139" fill="none" extrusionOk="0">
                <a:moveTo>
                  <a:pt x="43145" y="-1"/>
                </a:moveTo>
                <a:cubicBezTo>
                  <a:pt x="43181" y="512"/>
                  <a:pt x="43200" y="1025"/>
                  <a:pt x="43200" y="1539"/>
                </a:cubicBezTo>
                <a:cubicBezTo>
                  <a:pt x="43200" y="13468"/>
                  <a:pt x="33529" y="23139"/>
                  <a:pt x="21600" y="23139"/>
                </a:cubicBezTo>
                <a:cubicBezTo>
                  <a:pt x="9670" y="23139"/>
                  <a:pt x="0" y="13468"/>
                  <a:pt x="0" y="1539"/>
                </a:cubicBezTo>
                <a:cubicBezTo>
                  <a:pt x="0" y="1095"/>
                  <a:pt x="13" y="651"/>
                  <a:pt x="40" y="208"/>
                </a:cubicBezTo>
              </a:path>
              <a:path w="43200" h="23139" stroke="0" extrusionOk="0">
                <a:moveTo>
                  <a:pt x="43145" y="-1"/>
                </a:moveTo>
                <a:cubicBezTo>
                  <a:pt x="43181" y="512"/>
                  <a:pt x="43200" y="1025"/>
                  <a:pt x="43200" y="1539"/>
                </a:cubicBezTo>
                <a:cubicBezTo>
                  <a:pt x="43200" y="13468"/>
                  <a:pt x="33529" y="23139"/>
                  <a:pt x="21600" y="23139"/>
                </a:cubicBezTo>
                <a:cubicBezTo>
                  <a:pt x="9670" y="23139"/>
                  <a:pt x="0" y="13468"/>
                  <a:pt x="0" y="1539"/>
                </a:cubicBezTo>
                <a:cubicBezTo>
                  <a:pt x="0" y="1095"/>
                  <a:pt x="13" y="651"/>
                  <a:pt x="40" y="208"/>
                </a:cubicBezTo>
                <a:lnTo>
                  <a:pt x="21600" y="1539"/>
                </a:lnTo>
                <a:lnTo>
                  <a:pt x="43145" y="-1"/>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ahoma" panose="020B0604030504040204" pitchFamily="34" charset="0"/>
            </a:endParaRPr>
          </a:p>
        </p:txBody>
      </p:sp>
      <p:sp>
        <p:nvSpPr>
          <p:cNvPr id="45060" name="Rectangle 4"/>
          <p:cNvSpPr>
            <a:spLocks noChangeArrowheads="1"/>
          </p:cNvSpPr>
          <p:nvPr/>
        </p:nvSpPr>
        <p:spPr bwMode="auto">
          <a:xfrm>
            <a:off x="3429000" y="5608638"/>
            <a:ext cx="289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b="1">
                <a:solidFill>
                  <a:srgbClr val="000000"/>
                </a:solidFill>
                <a:latin typeface="Times New Roman" panose="02020603050405020304" pitchFamily="18" charset="0"/>
              </a:rPr>
              <a:t>Optimal  Level</a:t>
            </a:r>
          </a:p>
        </p:txBody>
      </p:sp>
      <p:sp>
        <p:nvSpPr>
          <p:cNvPr id="45061" name="Line 5"/>
          <p:cNvSpPr>
            <a:spLocks noChangeShapeType="1"/>
          </p:cNvSpPr>
          <p:nvPr/>
        </p:nvSpPr>
        <p:spPr bwMode="auto">
          <a:xfrm flipH="1">
            <a:off x="1524000" y="2286000"/>
            <a:ext cx="3048000" cy="1676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ahoma" panose="020B0604030504040204" pitchFamily="34" charset="0"/>
            </a:endParaRPr>
          </a:p>
        </p:txBody>
      </p:sp>
      <p:sp>
        <p:nvSpPr>
          <p:cNvPr id="45062" name="Line 6"/>
          <p:cNvSpPr>
            <a:spLocks noChangeShapeType="1"/>
          </p:cNvSpPr>
          <p:nvPr/>
        </p:nvSpPr>
        <p:spPr bwMode="auto">
          <a:xfrm>
            <a:off x="4648200" y="2286000"/>
            <a:ext cx="2743200" cy="1676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ahoma" panose="020B0604030504040204" pitchFamily="34" charset="0"/>
            </a:endParaRPr>
          </a:p>
        </p:txBody>
      </p:sp>
      <p:sp>
        <p:nvSpPr>
          <p:cNvPr id="45063" name="Line 7"/>
          <p:cNvSpPr>
            <a:spLocks noChangeShapeType="1"/>
          </p:cNvSpPr>
          <p:nvPr/>
        </p:nvSpPr>
        <p:spPr bwMode="auto">
          <a:xfrm flipH="1">
            <a:off x="2667000" y="2286000"/>
            <a:ext cx="1905000" cy="2895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ahoma" panose="020B0604030504040204" pitchFamily="34" charset="0"/>
            </a:endParaRPr>
          </a:p>
        </p:txBody>
      </p:sp>
      <p:sp>
        <p:nvSpPr>
          <p:cNvPr id="45064" name="Line 8"/>
          <p:cNvSpPr>
            <a:spLocks noChangeShapeType="1"/>
          </p:cNvSpPr>
          <p:nvPr/>
        </p:nvSpPr>
        <p:spPr bwMode="auto">
          <a:xfrm>
            <a:off x="4648200" y="2286000"/>
            <a:ext cx="1752600" cy="2819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ahoma" panose="020B0604030504040204" pitchFamily="34" charset="0"/>
            </a:endParaRPr>
          </a:p>
        </p:txBody>
      </p:sp>
      <p:sp>
        <p:nvSpPr>
          <p:cNvPr id="45065" name="Rectangle 9"/>
          <p:cNvSpPr>
            <a:spLocks noChangeArrowheads="1"/>
          </p:cNvSpPr>
          <p:nvPr/>
        </p:nvSpPr>
        <p:spPr bwMode="auto">
          <a:xfrm>
            <a:off x="442913" y="2681288"/>
            <a:ext cx="1209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rPr>
              <a:t>Low</a:t>
            </a:r>
          </a:p>
          <a:p>
            <a:pPr>
              <a:spcBef>
                <a:spcPct val="0"/>
              </a:spcBef>
              <a:buClrTx/>
              <a:buSzTx/>
              <a:buFontTx/>
              <a:buNone/>
            </a:pPr>
            <a:r>
              <a:rPr lang="en-US" altLang="en-US" sz="2800">
                <a:solidFill>
                  <a:srgbClr val="000000"/>
                </a:solidFill>
                <a:latin typeface="Times New Roman" panose="02020603050405020304" pitchFamily="18" charset="0"/>
              </a:rPr>
              <a:t>Energy</a:t>
            </a:r>
          </a:p>
        </p:txBody>
      </p:sp>
      <p:sp>
        <p:nvSpPr>
          <p:cNvPr id="45066" name="Rectangle 10"/>
          <p:cNvSpPr>
            <a:spLocks noChangeArrowheads="1"/>
          </p:cNvSpPr>
          <p:nvPr/>
        </p:nvSpPr>
        <p:spPr bwMode="auto">
          <a:xfrm>
            <a:off x="7620000" y="2681288"/>
            <a:ext cx="12715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rPr>
              <a:t>High</a:t>
            </a:r>
          </a:p>
          <a:p>
            <a:pPr>
              <a:spcBef>
                <a:spcPct val="0"/>
              </a:spcBef>
              <a:buClrTx/>
              <a:buSzTx/>
              <a:buFontTx/>
              <a:buNone/>
            </a:pPr>
            <a:r>
              <a:rPr lang="en-US" altLang="en-US" sz="2800">
                <a:solidFill>
                  <a:srgbClr val="000000"/>
                </a:solidFill>
                <a:latin typeface="Times New Roman" panose="02020603050405020304" pitchFamily="18" charset="0"/>
              </a:rPr>
              <a:t>Energy</a:t>
            </a:r>
          </a:p>
        </p:txBody>
      </p:sp>
      <p:sp>
        <p:nvSpPr>
          <p:cNvPr id="45067" name="Rectangle 11"/>
          <p:cNvSpPr>
            <a:spLocks noChangeArrowheads="1"/>
          </p:cNvSpPr>
          <p:nvPr/>
        </p:nvSpPr>
        <p:spPr bwMode="auto">
          <a:xfrm>
            <a:off x="3795713" y="3779838"/>
            <a:ext cx="17176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a:solidFill>
                  <a:srgbClr val="000000"/>
                </a:solidFill>
                <a:latin typeface="Times New Roman" panose="02020603050405020304" pitchFamily="18" charset="0"/>
              </a:rPr>
              <a:t>Quiet</a:t>
            </a:r>
          </a:p>
          <a:p>
            <a:pPr>
              <a:spcBef>
                <a:spcPct val="0"/>
              </a:spcBef>
              <a:buClrTx/>
              <a:buSzTx/>
              <a:buFontTx/>
              <a:buNone/>
            </a:pPr>
            <a:r>
              <a:rPr lang="en-US" altLang="en-US">
                <a:solidFill>
                  <a:srgbClr val="000000"/>
                </a:solidFill>
                <a:latin typeface="Times New Roman" panose="02020603050405020304" pitchFamily="18" charset="0"/>
              </a:rPr>
              <a:t>Alertness</a:t>
            </a:r>
          </a:p>
        </p:txBody>
      </p:sp>
      <p:sp>
        <p:nvSpPr>
          <p:cNvPr id="45068" name="Rectangle 12"/>
          <p:cNvSpPr>
            <a:spLocks noChangeArrowheads="1"/>
          </p:cNvSpPr>
          <p:nvPr/>
        </p:nvSpPr>
        <p:spPr bwMode="auto">
          <a:xfrm rot="-1620000">
            <a:off x="1814513" y="2832100"/>
            <a:ext cx="1682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rPr>
              <a:t>Underload</a:t>
            </a:r>
          </a:p>
        </p:txBody>
      </p:sp>
      <p:sp>
        <p:nvSpPr>
          <p:cNvPr id="45069" name="Rectangle 13"/>
          <p:cNvSpPr>
            <a:spLocks noChangeArrowheads="1"/>
          </p:cNvSpPr>
          <p:nvPr/>
        </p:nvSpPr>
        <p:spPr bwMode="auto">
          <a:xfrm rot="1740000">
            <a:off x="5468938" y="2646363"/>
            <a:ext cx="1508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rPr>
              <a:t>Overload</a:t>
            </a:r>
          </a:p>
        </p:txBody>
      </p:sp>
      <p:sp>
        <p:nvSpPr>
          <p:cNvPr id="45070" name="Line 14"/>
          <p:cNvSpPr>
            <a:spLocks noChangeShapeType="1"/>
          </p:cNvSpPr>
          <p:nvPr/>
        </p:nvSpPr>
        <p:spPr bwMode="auto">
          <a:xfrm>
            <a:off x="4572000" y="2286000"/>
            <a:ext cx="76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ahoma" panose="020B0604030504040204" pitchFamily="34" charset="0"/>
            </a:endParaRPr>
          </a:p>
        </p:txBody>
      </p:sp>
    </p:spTree>
    <p:extLst>
      <p:ext uri="{BB962C8B-B14F-4D97-AF65-F5344CB8AC3E}">
        <p14:creationId xmlns:p14="http://schemas.microsoft.com/office/powerpoint/2010/main" val="459836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p:txBody>
          <a:bodyPr lIns="92075" tIns="46038" rIns="92075" bIns="46038"/>
          <a:lstStyle/>
          <a:p>
            <a:pPr eaLnBrk="1" hangingPunct="1">
              <a:defRPr/>
            </a:pPr>
            <a:r>
              <a:rPr lang="en-US" altLang="en-US" sz="5400" b="1">
                <a:effectLst>
                  <a:outerShdw blurRad="38100" dist="38100" dir="2700000" algn="tl">
                    <a:srgbClr val="C0C0C0"/>
                  </a:outerShdw>
                </a:effectLst>
              </a:rPr>
              <a:t>Sensory   Issues</a:t>
            </a:r>
          </a:p>
        </p:txBody>
      </p:sp>
      <p:sp>
        <p:nvSpPr>
          <p:cNvPr id="230403" name="Rectangle 3"/>
          <p:cNvSpPr>
            <a:spLocks noGrp="1" noChangeArrowheads="1"/>
          </p:cNvSpPr>
          <p:nvPr>
            <p:ph type="body" idx="4294967295"/>
          </p:nvPr>
        </p:nvSpPr>
        <p:spPr>
          <a:xfrm>
            <a:off x="1182688" y="2324100"/>
            <a:ext cx="7772400" cy="3808413"/>
          </a:xfrm>
        </p:spPr>
        <p:txBody>
          <a:bodyPr lIns="92075" tIns="46038" rIns="92075" bIns="46038"/>
          <a:lstStyle/>
          <a:p>
            <a:pPr eaLnBrk="1" hangingPunct="1">
              <a:defRPr/>
            </a:pPr>
            <a:r>
              <a:rPr lang="en-US" altLang="en-US" sz="3600">
                <a:effectLst>
                  <a:outerShdw blurRad="38100" dist="38100" dir="2700000" algn="tl">
                    <a:srgbClr val="C0C0C0"/>
                  </a:outerShdw>
                </a:effectLst>
              </a:rPr>
              <a:t>Individuality of Sensory Triggers</a:t>
            </a:r>
          </a:p>
          <a:p>
            <a:pPr eaLnBrk="1" hangingPunct="1">
              <a:defRPr/>
            </a:pPr>
            <a:r>
              <a:rPr lang="en-US" altLang="en-US" sz="3600">
                <a:effectLst>
                  <a:outerShdw blurRad="38100" dist="38100" dir="2700000" algn="tl">
                    <a:srgbClr val="C0C0C0"/>
                  </a:outerShdw>
                </a:effectLst>
              </a:rPr>
              <a:t>Personal Preferences</a:t>
            </a:r>
          </a:p>
          <a:p>
            <a:pPr eaLnBrk="1" hangingPunct="1">
              <a:defRPr/>
            </a:pPr>
            <a:r>
              <a:rPr lang="en-US" altLang="en-US" sz="3600">
                <a:effectLst>
                  <a:outerShdw blurRad="38100" dist="38100" dir="2700000" algn="tl">
                    <a:srgbClr val="C0C0C0"/>
                  </a:outerShdw>
                </a:effectLst>
              </a:rPr>
              <a:t>Calm Flooding  vs.  Vigorous Exercise</a:t>
            </a:r>
          </a:p>
          <a:p>
            <a:pPr eaLnBrk="1" hangingPunct="1">
              <a:defRPr/>
            </a:pPr>
            <a:r>
              <a:rPr lang="en-US" altLang="en-US" sz="3600">
                <a:effectLst>
                  <a:outerShdw blurRad="38100" dist="38100" dir="2700000" algn="tl">
                    <a:srgbClr val="C0C0C0"/>
                  </a:outerShdw>
                </a:effectLst>
              </a:rPr>
              <a:t>Time Element</a:t>
            </a:r>
          </a:p>
          <a:p>
            <a:pPr eaLnBrk="1" hangingPunct="1">
              <a:defRPr/>
            </a:pPr>
            <a:r>
              <a:rPr lang="en-US" altLang="en-US" sz="3600">
                <a:effectLst>
                  <a:outerShdw blurRad="38100" dist="38100" dir="2700000" algn="tl">
                    <a:srgbClr val="C0C0C0"/>
                  </a:outerShdw>
                </a:effectLst>
              </a:rPr>
              <a:t>Maintain Biochemical Balance</a:t>
            </a:r>
          </a:p>
        </p:txBody>
      </p:sp>
    </p:spTree>
    <p:extLst>
      <p:ext uri="{BB962C8B-B14F-4D97-AF65-F5344CB8AC3E}">
        <p14:creationId xmlns:p14="http://schemas.microsoft.com/office/powerpoint/2010/main" val="72897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lIns="92075" tIns="46038" rIns="92075" bIns="46038"/>
          <a:lstStyle/>
          <a:p>
            <a:pPr eaLnBrk="1" hangingPunct="1"/>
            <a:r>
              <a:rPr lang="en-US" altLang="en-US" b="1"/>
              <a:t>INTERNAL VS. EXTERNAL</a:t>
            </a:r>
          </a:p>
        </p:txBody>
      </p:sp>
      <p:sp>
        <p:nvSpPr>
          <p:cNvPr id="53251" name="Rectangle 3"/>
          <p:cNvSpPr>
            <a:spLocks noChangeArrowheads="1"/>
          </p:cNvSpPr>
          <p:nvPr/>
        </p:nvSpPr>
        <p:spPr bwMode="auto">
          <a:xfrm>
            <a:off x="304800" y="2286000"/>
            <a:ext cx="89916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solidFill>
                  <a:srgbClr val="000000"/>
                </a:solidFill>
              </a:rPr>
              <a:t>	“The perceptual problems of deafness, muteness, and blindness are experienced as very real.  They are, nevertheless, caused by extreme stress, brought on by an inability to cope with emotion.  Perhaps this very real perception and the behavior it leads to are caused by oversensitivity triggering protective chemicals or hormonal responses in the brain.  Perhaps in something of a vicious circle, this emotional hypersensitivity in turn leads to developmental problems…which leaves such children functioning on a far more sensory time and space.”</a:t>
            </a:r>
          </a:p>
          <a:p>
            <a:pPr>
              <a:spcBef>
                <a:spcPct val="0"/>
              </a:spcBef>
              <a:buClrTx/>
              <a:buSzTx/>
              <a:buFontTx/>
              <a:buNone/>
            </a:pPr>
            <a:r>
              <a:rPr lang="en-US" altLang="en-US" sz="2400">
                <a:solidFill>
                  <a:srgbClr val="000000"/>
                </a:solidFill>
              </a:rPr>
              <a:t>					-Donna Williams</a:t>
            </a:r>
          </a:p>
          <a:p>
            <a:pPr>
              <a:spcBef>
                <a:spcPct val="0"/>
              </a:spcBef>
              <a:buClrTx/>
              <a:buSzTx/>
              <a:buFontTx/>
              <a:buNone/>
            </a:pPr>
            <a:r>
              <a:rPr lang="en-US" altLang="en-US" sz="2400">
                <a:solidFill>
                  <a:srgbClr val="000000"/>
                </a:solidFill>
              </a:rPr>
              <a:t>					</a:t>
            </a:r>
            <a:r>
              <a:rPr lang="en-US" altLang="en-US" sz="2400" b="1" i="1">
                <a:solidFill>
                  <a:srgbClr val="000000"/>
                </a:solidFill>
              </a:rPr>
              <a:t>Nobody Nowhere</a:t>
            </a:r>
            <a:endParaRPr lang="en-US" altLang="en-US" sz="2400">
              <a:solidFill>
                <a:srgbClr val="000000"/>
              </a:solidFill>
            </a:endParaRPr>
          </a:p>
          <a:p>
            <a:pPr>
              <a:spcBef>
                <a:spcPct val="0"/>
              </a:spcBef>
              <a:buClrTx/>
              <a:buSzTx/>
              <a:buFontTx/>
              <a:buNone/>
            </a:pPr>
            <a:endParaRPr lang="en-US" altLang="en-US" sz="2400">
              <a:solidFill>
                <a:srgbClr val="000000"/>
              </a:solidFill>
            </a:endParaRPr>
          </a:p>
        </p:txBody>
      </p:sp>
    </p:spTree>
    <p:extLst>
      <p:ext uri="{BB962C8B-B14F-4D97-AF65-F5344CB8AC3E}">
        <p14:creationId xmlns:p14="http://schemas.microsoft.com/office/powerpoint/2010/main" val="2453514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609600"/>
            <a:ext cx="7772400" cy="762000"/>
          </a:xfrm>
          <a:noFill/>
        </p:spPr>
        <p:txBody>
          <a:bodyPr/>
          <a:lstStyle/>
          <a:p>
            <a:r>
              <a:rPr lang="en-US" altLang="en-US" sz="4800" b="1"/>
              <a:t>Self-Stimulatory  Behaviors</a:t>
            </a:r>
          </a:p>
        </p:txBody>
      </p:sp>
      <p:sp>
        <p:nvSpPr>
          <p:cNvPr id="57347" name="Rectangle 3"/>
          <p:cNvSpPr>
            <a:spLocks noGrp="1" noChangeArrowheads="1"/>
          </p:cNvSpPr>
          <p:nvPr>
            <p:ph type="body" idx="1"/>
          </p:nvPr>
        </p:nvSpPr>
        <p:spPr>
          <a:xfrm>
            <a:off x="685800" y="1600200"/>
            <a:ext cx="7772400" cy="4419600"/>
          </a:xfrm>
          <a:noFill/>
        </p:spPr>
        <p:txBody>
          <a:bodyPr/>
          <a:lstStyle/>
          <a:p>
            <a:r>
              <a:rPr lang="en-US" altLang="en-US"/>
              <a:t> </a:t>
            </a:r>
            <a:r>
              <a:rPr lang="en-US" altLang="en-US" sz="2800"/>
              <a:t>Rocking, hand-shaking, flicking objects</a:t>
            </a:r>
          </a:p>
          <a:p>
            <a:pPr>
              <a:buFont typeface="Monotype Sorts" pitchFamily="2" charset="2"/>
              <a:buNone/>
            </a:pPr>
            <a:r>
              <a:rPr lang="en-US" altLang="en-US" sz="2800"/>
              <a:t>	“Provide security and release, and thereby decrease built-up inner anxiety and tension, thereby decreasing fear.  The more extreme the movement, the greater the feeling I was trying to combat.”</a:t>
            </a:r>
          </a:p>
          <a:p>
            <a:r>
              <a:rPr lang="en-US" altLang="en-US" sz="2800"/>
              <a:t>Laughing</a:t>
            </a:r>
          </a:p>
          <a:p>
            <a:pPr>
              <a:buFont typeface="Monotype Sorts" pitchFamily="2" charset="2"/>
              <a:buNone/>
            </a:pPr>
            <a:r>
              <a:rPr lang="en-US" altLang="en-US" sz="2800"/>
              <a:t>“Often a release of fear, tension, and anxiety</a:t>
            </a:r>
          </a:p>
          <a:p>
            <a:pPr>
              <a:buFont typeface="Monotype Sorts" pitchFamily="2" charset="2"/>
              <a:buNone/>
            </a:pPr>
            <a:r>
              <a:rPr lang="en-US" altLang="en-US" sz="2800"/>
              <a:t>						Donna William</a:t>
            </a:r>
          </a:p>
          <a:p>
            <a:pPr>
              <a:buFont typeface="Monotype Sorts" pitchFamily="2" charset="2"/>
              <a:buNone/>
            </a:pPr>
            <a:r>
              <a:rPr lang="en-US" altLang="en-US" sz="2800"/>
              <a:t>						</a:t>
            </a:r>
            <a:r>
              <a:rPr lang="en-US" altLang="en-US" sz="2800" i="1"/>
              <a:t>Nobody  Nowhere</a:t>
            </a:r>
          </a:p>
        </p:txBody>
      </p:sp>
    </p:spTree>
    <p:extLst>
      <p:ext uri="{BB962C8B-B14F-4D97-AF65-F5344CB8AC3E}">
        <p14:creationId xmlns:p14="http://schemas.microsoft.com/office/powerpoint/2010/main" val="3691097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1143000"/>
          </a:xfrm>
          <a:noFill/>
        </p:spPr>
        <p:txBody>
          <a:bodyPr lIns="92075" tIns="46038" rIns="92075" bIns="46038"/>
          <a:lstStyle/>
          <a:p>
            <a:pPr eaLnBrk="1" hangingPunct="1"/>
            <a:r>
              <a:rPr lang="en-US" altLang="en-US" b="1"/>
              <a:t>MODIFICATION</a:t>
            </a:r>
          </a:p>
        </p:txBody>
      </p:sp>
      <p:sp>
        <p:nvSpPr>
          <p:cNvPr id="59395" name="Rectangle 3"/>
          <p:cNvSpPr>
            <a:spLocks noGrp="1" noChangeArrowheads="1"/>
          </p:cNvSpPr>
          <p:nvPr>
            <p:ph type="body" idx="1"/>
          </p:nvPr>
        </p:nvSpPr>
        <p:spPr>
          <a:xfrm>
            <a:off x="1219200" y="2057400"/>
            <a:ext cx="7772400" cy="4419600"/>
          </a:xfrm>
          <a:noFill/>
        </p:spPr>
        <p:txBody>
          <a:bodyPr lIns="92075" tIns="46038" rIns="92075" bIns="46038"/>
          <a:lstStyle/>
          <a:p>
            <a:pPr eaLnBrk="1" hangingPunct="1">
              <a:buFontTx/>
              <a:buNone/>
            </a:pPr>
            <a:r>
              <a:rPr lang="en-US" altLang="en-US"/>
              <a:t>	“…under overload conditions any of several meaning systems can shut down partially or completely, in combination or isolation.  Sensorially, this can mean that any one or any combination of the senses can become extremely acute.”</a:t>
            </a:r>
          </a:p>
          <a:p>
            <a:pPr eaLnBrk="1" hangingPunct="1">
              <a:buFontTx/>
              <a:buNone/>
            </a:pPr>
            <a:r>
              <a:rPr lang="en-US" altLang="en-US"/>
              <a:t>					-Donna Williams</a:t>
            </a:r>
          </a:p>
          <a:p>
            <a:pPr eaLnBrk="1" hangingPunct="1">
              <a:buFontTx/>
              <a:buNone/>
            </a:pPr>
            <a:r>
              <a:rPr lang="en-US" altLang="en-US"/>
              <a:t>					</a:t>
            </a:r>
            <a:r>
              <a:rPr lang="en-US" altLang="en-US" b="1" i="1"/>
              <a:t>Nobody Nowhere</a:t>
            </a:r>
          </a:p>
        </p:txBody>
      </p:sp>
    </p:spTree>
    <p:extLst>
      <p:ext uri="{BB962C8B-B14F-4D97-AF65-F5344CB8AC3E}">
        <p14:creationId xmlns:p14="http://schemas.microsoft.com/office/powerpoint/2010/main" val="264054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ctrTitle"/>
          </p:nvPr>
        </p:nvSpPr>
        <p:spPr/>
        <p:txBody>
          <a:bodyPr/>
          <a:lstStyle/>
          <a:p>
            <a:pPr algn="ctr" eaLnBrk="1" hangingPunct="1"/>
            <a:r>
              <a:rPr lang="en-US" altLang="en-US" sz="8000" b="1"/>
              <a:t>Sensory Kit</a:t>
            </a:r>
          </a:p>
        </p:txBody>
      </p:sp>
      <p:sp>
        <p:nvSpPr>
          <p:cNvPr id="63491" name="Subtitle 4"/>
          <p:cNvSpPr>
            <a:spLocks noGrp="1"/>
          </p:cNvSpPr>
          <p:nvPr>
            <p:ph type="subTitle" idx="1"/>
          </p:nvPr>
        </p:nvSpPr>
        <p:spPr/>
        <p:txBody>
          <a:bodyPr/>
          <a:lstStyle/>
          <a:p>
            <a:pPr eaLnBrk="1" hangingPunct="1"/>
            <a:r>
              <a:rPr lang="en-US" altLang="en-US"/>
              <a:t>Alternatives to provide sensory input without being disruptive / inappropriate</a:t>
            </a:r>
          </a:p>
        </p:txBody>
      </p:sp>
    </p:spTree>
    <p:extLst>
      <p:ext uri="{BB962C8B-B14F-4D97-AF65-F5344CB8AC3E}">
        <p14:creationId xmlns:p14="http://schemas.microsoft.com/office/powerpoint/2010/main" val="1258425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Brainstorming Session</a:t>
            </a:r>
          </a:p>
        </p:txBody>
      </p:sp>
      <p:sp>
        <p:nvSpPr>
          <p:cNvPr id="3" name="Content Placeholder 2"/>
          <p:cNvSpPr>
            <a:spLocks noGrp="1"/>
          </p:cNvSpPr>
          <p:nvPr>
            <p:ph idx="1"/>
          </p:nvPr>
        </p:nvSpPr>
        <p:spPr>
          <a:xfrm>
            <a:off x="1150938" y="1981200"/>
            <a:ext cx="7772400" cy="4114800"/>
          </a:xfrm>
        </p:spPr>
        <p:txBody>
          <a:bodyPr/>
          <a:lstStyle/>
          <a:p>
            <a:endParaRPr lang="en-US" dirty="0"/>
          </a:p>
          <a:p>
            <a:r>
              <a:rPr lang="en-US" sz="4000" dirty="0"/>
              <a:t>Proprioceptive /Vestibular</a:t>
            </a:r>
          </a:p>
          <a:p>
            <a:r>
              <a:rPr lang="en-US" sz="4000" dirty="0"/>
              <a:t>Visual</a:t>
            </a:r>
          </a:p>
          <a:p>
            <a:r>
              <a:rPr lang="en-US" sz="4000" dirty="0"/>
              <a:t>Auditory</a:t>
            </a:r>
          </a:p>
          <a:p>
            <a:r>
              <a:rPr lang="en-US" sz="4000" dirty="0"/>
              <a:t>Tactile</a:t>
            </a:r>
          </a:p>
          <a:p>
            <a:r>
              <a:rPr lang="en-US" sz="4000" dirty="0"/>
              <a:t>Olfactory / Gustatory</a:t>
            </a:r>
          </a:p>
        </p:txBody>
      </p:sp>
    </p:spTree>
    <p:extLst>
      <p:ext uri="{BB962C8B-B14F-4D97-AF65-F5344CB8AC3E}">
        <p14:creationId xmlns:p14="http://schemas.microsoft.com/office/powerpoint/2010/main" val="982963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295400" y="1143000"/>
            <a:ext cx="8185150" cy="1143000"/>
          </a:xfrm>
        </p:spPr>
        <p:txBody>
          <a:bodyPr/>
          <a:lstStyle/>
          <a:p>
            <a:pPr eaLnBrk="1" hangingPunct="1">
              <a:defRPr/>
            </a:pPr>
            <a:r>
              <a:rPr lang="en-US" altLang="en-US" sz="4000" b="1">
                <a:effectLst>
                  <a:outerShdw blurRad="38100" dist="38100" dir="2700000" algn="tl">
                    <a:srgbClr val="C0C0C0"/>
                  </a:outerShdw>
                </a:effectLst>
              </a:rPr>
              <a:t>Strategies for Proprioception:</a:t>
            </a:r>
            <a:br>
              <a:rPr lang="en-US" altLang="en-US" sz="4000" b="1">
                <a:effectLst>
                  <a:outerShdw blurRad="38100" dist="38100" dir="2700000" algn="tl">
                    <a:srgbClr val="C0C0C0"/>
                  </a:outerShdw>
                </a:effectLst>
              </a:rPr>
            </a:br>
            <a:r>
              <a:rPr lang="en-US" altLang="en-US" sz="3300"/>
              <a:t>Contractions of muscles and joints to mediate appropriate body movements</a:t>
            </a:r>
            <a:br>
              <a:rPr lang="en-US" altLang="en-US" sz="3300"/>
            </a:br>
            <a:endParaRPr lang="en-US" altLang="en-US" sz="3300"/>
          </a:p>
        </p:txBody>
      </p:sp>
      <p:sp>
        <p:nvSpPr>
          <p:cNvPr id="65539" name="Rectangle 3"/>
          <p:cNvSpPr>
            <a:spLocks noGrp="1" noChangeArrowheads="1"/>
          </p:cNvSpPr>
          <p:nvPr>
            <p:ph type="body" idx="1"/>
          </p:nvPr>
        </p:nvSpPr>
        <p:spPr>
          <a:xfrm>
            <a:off x="1219200" y="2057400"/>
            <a:ext cx="7499350" cy="4800600"/>
          </a:xfrm>
        </p:spPr>
        <p:txBody>
          <a:bodyPr/>
          <a:lstStyle/>
          <a:p>
            <a:pPr eaLnBrk="1" hangingPunct="1"/>
            <a:r>
              <a:rPr lang="en-US" altLang="en-US"/>
              <a:t>Improve body awareness in space</a:t>
            </a:r>
          </a:p>
          <a:p>
            <a:pPr lvl="1" eaLnBrk="1" hangingPunct="1"/>
            <a:r>
              <a:rPr lang="en-US" altLang="en-US"/>
              <a:t>Therapy in front of mirror – provides visual</a:t>
            </a:r>
          </a:p>
          <a:p>
            <a:pPr lvl="1" eaLnBrk="1" hangingPunct="1"/>
            <a:r>
              <a:rPr lang="en-US" altLang="en-US"/>
              <a:t>Pair speech production with motor movements</a:t>
            </a:r>
          </a:p>
          <a:p>
            <a:pPr lvl="2" eaLnBrk="1" hangingPunct="1"/>
            <a:r>
              <a:rPr lang="en-US" altLang="en-US"/>
              <a:t>Jump on mini-tramp, say sound/words</a:t>
            </a:r>
          </a:p>
          <a:p>
            <a:pPr lvl="2" eaLnBrk="1" hangingPunct="1"/>
            <a:r>
              <a:rPr lang="en-US" altLang="en-US"/>
              <a:t>Clap out spelling words</a:t>
            </a:r>
          </a:p>
          <a:p>
            <a:pPr lvl="2" eaLnBrk="1" hangingPunct="1"/>
            <a:r>
              <a:rPr lang="en-US" altLang="en-US"/>
              <a:t>Climb stairs reciting alphabet</a:t>
            </a:r>
          </a:p>
          <a:p>
            <a:pPr lvl="1" eaLnBrk="1" hangingPunct="1"/>
            <a:r>
              <a:rPr lang="en-US" altLang="en-US"/>
              <a:t>T-stool, therapy ball, stand at desk</a:t>
            </a:r>
          </a:p>
        </p:txBody>
      </p:sp>
      <p:sp>
        <p:nvSpPr>
          <p:cNvPr id="65540" name="Text Box 4"/>
          <p:cNvSpPr txBox="1">
            <a:spLocks noChangeArrowheads="1"/>
          </p:cNvSpPr>
          <p:nvPr/>
        </p:nvSpPr>
        <p:spPr bwMode="auto">
          <a:xfrm>
            <a:off x="6461125" y="6432550"/>
            <a:ext cx="2430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3333CC"/>
                </a:solidFill>
              </a:rPr>
              <a:t>Richard &amp; Veale, 2009</a:t>
            </a:r>
          </a:p>
        </p:txBody>
      </p:sp>
    </p:spTree>
    <p:extLst>
      <p:ext uri="{BB962C8B-B14F-4D97-AF65-F5344CB8AC3E}">
        <p14:creationId xmlns:p14="http://schemas.microsoft.com/office/powerpoint/2010/main" val="4210622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90600" y="1066800"/>
            <a:ext cx="8153400" cy="1143000"/>
          </a:xfrm>
        </p:spPr>
        <p:txBody>
          <a:bodyPr/>
          <a:lstStyle/>
          <a:p>
            <a:pPr eaLnBrk="1" hangingPunct="1">
              <a:defRPr/>
            </a:pPr>
            <a:r>
              <a:rPr lang="en-US" altLang="en-US" sz="4000" b="1">
                <a:effectLst>
                  <a:outerShdw blurRad="38100" dist="38100" dir="2700000" algn="tl">
                    <a:srgbClr val="C0C0C0"/>
                  </a:outerShdw>
                </a:effectLst>
              </a:rPr>
              <a:t>Strategies for Vestibular:</a:t>
            </a:r>
            <a:br>
              <a:rPr lang="en-US" altLang="en-US" sz="4000" b="1">
                <a:effectLst>
                  <a:outerShdw blurRad="38100" dist="38100" dir="2700000" algn="tl">
                    <a:srgbClr val="C0C0C0"/>
                  </a:outerShdw>
                </a:effectLst>
              </a:rPr>
            </a:br>
            <a:r>
              <a:rPr lang="en-US" altLang="en-US" sz="3200"/>
              <a:t>Information about body in space; mediated primarily in balance centers of inner ear</a:t>
            </a:r>
            <a:br>
              <a:rPr lang="en-US" altLang="en-US" sz="3200"/>
            </a:br>
            <a:endParaRPr lang="en-US" altLang="en-US" sz="3200"/>
          </a:p>
        </p:txBody>
      </p:sp>
      <p:sp>
        <p:nvSpPr>
          <p:cNvPr id="67587" name="Rectangle 3"/>
          <p:cNvSpPr>
            <a:spLocks noGrp="1" noChangeArrowheads="1"/>
          </p:cNvSpPr>
          <p:nvPr>
            <p:ph type="body" idx="1"/>
          </p:nvPr>
        </p:nvSpPr>
        <p:spPr>
          <a:xfrm>
            <a:off x="609600" y="1905000"/>
            <a:ext cx="8108950" cy="4800600"/>
          </a:xfrm>
        </p:spPr>
        <p:txBody>
          <a:bodyPr/>
          <a:lstStyle/>
          <a:p>
            <a:pPr eaLnBrk="1" hangingPunct="1"/>
            <a:r>
              <a:rPr lang="en-US" altLang="en-US"/>
              <a:t>Modify/shape self-stimulatory behaviors</a:t>
            </a:r>
          </a:p>
          <a:p>
            <a:pPr eaLnBrk="1" hangingPunct="1"/>
            <a:r>
              <a:rPr lang="en-US" altLang="en-US"/>
              <a:t>Engage in bilateral and cross lateral games and activities</a:t>
            </a:r>
          </a:p>
          <a:p>
            <a:pPr eaLnBrk="1" hangingPunct="1"/>
            <a:r>
              <a:rPr lang="en-US" altLang="en-US"/>
              <a:t>Movement exercises and activities</a:t>
            </a:r>
          </a:p>
          <a:p>
            <a:pPr eaLnBrk="1" hangingPunct="1"/>
            <a:r>
              <a:rPr lang="en-US" altLang="en-US"/>
              <a:t>Isometric and aerobic exercise breaks</a:t>
            </a:r>
          </a:p>
          <a:p>
            <a:pPr lvl="1" eaLnBrk="1" hangingPunct="1"/>
            <a:r>
              <a:rPr lang="en-US" altLang="en-US"/>
              <a:t>Walking, running, treadmill, stationary bike</a:t>
            </a:r>
          </a:p>
          <a:p>
            <a:pPr lvl="1" eaLnBrk="1" hangingPunct="1"/>
            <a:r>
              <a:rPr lang="en-US" altLang="en-US"/>
              <a:t>Sit and spin</a:t>
            </a:r>
          </a:p>
          <a:p>
            <a:pPr lvl="1" eaLnBrk="1" hangingPunct="1"/>
            <a:r>
              <a:rPr lang="en-US" altLang="en-US"/>
              <a:t>Rocking chair, scooter board</a:t>
            </a:r>
          </a:p>
          <a:p>
            <a:pPr lvl="1" eaLnBrk="1" hangingPunct="1"/>
            <a:r>
              <a:rPr lang="en-US" altLang="en-US"/>
              <a:t>Swinging</a:t>
            </a:r>
          </a:p>
        </p:txBody>
      </p:sp>
      <p:sp>
        <p:nvSpPr>
          <p:cNvPr id="67588" name="Text Box 4"/>
          <p:cNvSpPr txBox="1">
            <a:spLocks noChangeArrowheads="1"/>
          </p:cNvSpPr>
          <p:nvPr/>
        </p:nvSpPr>
        <p:spPr bwMode="auto">
          <a:xfrm>
            <a:off x="6477000" y="6324600"/>
            <a:ext cx="2430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3333CC"/>
                </a:solidFill>
              </a:rPr>
              <a:t>Richard &amp; Veale, 2009</a:t>
            </a:r>
          </a:p>
        </p:txBody>
      </p:sp>
    </p:spTree>
    <p:extLst>
      <p:ext uri="{BB962C8B-B14F-4D97-AF65-F5344CB8AC3E}">
        <p14:creationId xmlns:p14="http://schemas.microsoft.com/office/powerpoint/2010/main" val="3184824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81000"/>
            <a:ext cx="7769225" cy="1298575"/>
          </a:xfrm>
        </p:spPr>
        <p:txBody>
          <a:bodyPr lIns="92075" tIns="46038" rIns="92075" bIns="46038">
            <a:normAutofit fontScale="90000"/>
          </a:bodyPr>
          <a:lstStyle/>
          <a:p>
            <a:pPr algn="ctr" eaLnBrk="1" fontAlgn="auto" hangingPunct="1">
              <a:spcAft>
                <a:spcPts val="0"/>
              </a:spcAft>
              <a:defRPr/>
            </a:pPr>
            <a:r>
              <a:rPr lang="en-US" sz="5400" b="1"/>
              <a:t>Operational Definition: AUTISM</a:t>
            </a:r>
          </a:p>
        </p:txBody>
      </p:sp>
      <p:sp>
        <p:nvSpPr>
          <p:cNvPr id="37891" name="Rectangle 3"/>
          <p:cNvSpPr>
            <a:spLocks noChangeArrowheads="1"/>
          </p:cNvSpPr>
          <p:nvPr/>
        </p:nvSpPr>
        <p:spPr bwMode="auto">
          <a:xfrm>
            <a:off x="838200" y="2179638"/>
            <a:ext cx="83042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4000">
                <a:solidFill>
                  <a:prstClr val="black"/>
                </a:solidFill>
                <a:latin typeface="Arial" panose="020B0604020202020204" pitchFamily="34" charset="0"/>
              </a:rPr>
              <a:t>A  PHYSICAL  DISORDER  OF THE  BRAIN  THAT  CAUSES  A LIFELONG  DEVELOPMENTAL DISABILITY</a:t>
            </a:r>
          </a:p>
          <a:p>
            <a:endParaRPr lang="en-US" altLang="en-US" sz="4000">
              <a:solidFill>
                <a:prstClr val="black"/>
              </a:solidFill>
              <a:latin typeface="Arial" panose="020B0604020202020204" pitchFamily="34" charset="0"/>
            </a:endParaRPr>
          </a:p>
          <a:p>
            <a:r>
              <a:rPr lang="en-US" altLang="en-US" sz="4000">
                <a:solidFill>
                  <a:prstClr val="black"/>
                </a:solidFill>
                <a:latin typeface="Arial" panose="020B0604020202020204" pitchFamily="34" charset="0"/>
              </a:rPr>
              <a:t>		POWERS, 1989, 2000</a:t>
            </a:r>
          </a:p>
        </p:txBody>
      </p:sp>
    </p:spTree>
    <p:extLst>
      <p:ext uri="{BB962C8B-B14F-4D97-AF65-F5344CB8AC3E}">
        <p14:creationId xmlns:p14="http://schemas.microsoft.com/office/powerpoint/2010/main" val="3537307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187450" y="1752600"/>
            <a:ext cx="7956550" cy="1143000"/>
          </a:xfrm>
        </p:spPr>
        <p:txBody>
          <a:bodyPr/>
          <a:lstStyle/>
          <a:p>
            <a:pPr eaLnBrk="1" hangingPunct="1">
              <a:defRPr/>
            </a:pPr>
            <a:r>
              <a:rPr lang="en-US" altLang="en-US" sz="4000" b="1">
                <a:effectLst>
                  <a:outerShdw blurRad="38100" dist="38100" dir="2700000" algn="tl">
                    <a:srgbClr val="C0C0C0"/>
                  </a:outerShdw>
                </a:effectLst>
              </a:rPr>
              <a:t>Strategies for Visual System:</a:t>
            </a:r>
            <a:br>
              <a:rPr lang="en-US" altLang="en-US" sz="4000" b="1">
                <a:effectLst>
                  <a:outerShdw blurRad="38100" dist="38100" dir="2700000" algn="tl">
                    <a:srgbClr val="C0C0C0"/>
                  </a:outerShdw>
                </a:effectLst>
              </a:rPr>
            </a:br>
            <a:r>
              <a:rPr lang="en-US" altLang="en-US" sz="3300"/>
              <a:t>Stimuli received in the retina; relatively concrete for interpretation</a:t>
            </a:r>
            <a:r>
              <a:rPr lang="en-US" altLang="en-US" sz="3700"/>
              <a:t> </a:t>
            </a:r>
            <a:r>
              <a:rPr lang="en-US" altLang="en-US" sz="4000" b="1">
                <a:effectLst>
                  <a:outerShdw blurRad="38100" dist="38100" dir="2700000" algn="tl">
                    <a:srgbClr val="C0C0C0"/>
                  </a:outerShdw>
                </a:effectLst>
              </a:rPr>
              <a:t/>
            </a:r>
            <a:br>
              <a:rPr lang="en-US" altLang="en-US" sz="4000" b="1">
                <a:effectLst>
                  <a:outerShdw blurRad="38100" dist="38100" dir="2700000" algn="tl">
                    <a:srgbClr val="C0C0C0"/>
                  </a:outerShdw>
                </a:effectLst>
              </a:rPr>
            </a:br>
            <a:r>
              <a:rPr lang="en-US" altLang="en-US" sz="4000" b="1">
                <a:effectLst>
                  <a:outerShdw blurRad="38100" dist="38100" dir="2700000" algn="tl">
                    <a:srgbClr val="C0C0C0"/>
                  </a:outerShdw>
                </a:effectLst>
              </a:rPr>
              <a:t/>
            </a:r>
            <a:br>
              <a:rPr lang="en-US" altLang="en-US" sz="4000" b="1">
                <a:effectLst>
                  <a:outerShdw blurRad="38100" dist="38100" dir="2700000" algn="tl">
                    <a:srgbClr val="C0C0C0"/>
                  </a:outerShdw>
                </a:effectLst>
              </a:rPr>
            </a:br>
            <a:endParaRPr lang="en-US" altLang="en-US" sz="3200"/>
          </a:p>
        </p:txBody>
      </p:sp>
      <p:sp>
        <p:nvSpPr>
          <p:cNvPr id="69635" name="Rectangle 3"/>
          <p:cNvSpPr>
            <a:spLocks noGrp="1" noChangeArrowheads="1"/>
          </p:cNvSpPr>
          <p:nvPr>
            <p:ph type="body" idx="1"/>
          </p:nvPr>
        </p:nvSpPr>
        <p:spPr>
          <a:xfrm>
            <a:off x="1219200" y="2057400"/>
            <a:ext cx="7499350" cy="4800600"/>
          </a:xfrm>
        </p:spPr>
        <p:txBody>
          <a:bodyPr/>
          <a:lstStyle/>
          <a:p>
            <a:pPr eaLnBrk="1" hangingPunct="1"/>
            <a:r>
              <a:rPr lang="en-US" altLang="en-US"/>
              <a:t>Develop central focal vision</a:t>
            </a:r>
          </a:p>
          <a:p>
            <a:pPr eaLnBrk="1" hangingPunct="1"/>
            <a:r>
              <a:rPr lang="en-US" altLang="en-US"/>
              <a:t>Use slant board to present material</a:t>
            </a:r>
          </a:p>
          <a:p>
            <a:pPr eaLnBrk="1" hangingPunct="1"/>
            <a:r>
              <a:rPr lang="en-US" altLang="en-US"/>
              <a:t>Monitor and modify aversive stimuli</a:t>
            </a:r>
          </a:p>
          <a:p>
            <a:pPr eaLnBrk="1" hangingPunct="1"/>
            <a:r>
              <a:rPr lang="en-US" altLang="en-US"/>
              <a:t>Poor visual perception leads to distortion</a:t>
            </a:r>
          </a:p>
          <a:p>
            <a:pPr lvl="1" eaLnBrk="1" hangingPunct="1"/>
            <a:r>
              <a:rPr lang="en-US" altLang="en-US"/>
              <a:t>Handwriting - poor letter formation and orientation on page</a:t>
            </a:r>
          </a:p>
          <a:p>
            <a:pPr lvl="1" eaLnBrk="1" hangingPunct="1"/>
            <a:r>
              <a:rPr lang="en-US" altLang="en-US"/>
              <a:t>Reading and interpretation of diagrams</a:t>
            </a:r>
          </a:p>
          <a:p>
            <a:pPr lvl="1" eaLnBrk="1" hangingPunct="1">
              <a:buFont typeface="Wingdings" panose="05000000000000000000" pitchFamily="2" charset="2"/>
              <a:buNone/>
            </a:pPr>
            <a:endParaRPr lang="en-US" altLang="en-US"/>
          </a:p>
          <a:p>
            <a:pPr lvl="1" eaLnBrk="1" hangingPunct="1"/>
            <a:endParaRPr lang="en-US" altLang="en-US"/>
          </a:p>
        </p:txBody>
      </p:sp>
      <p:sp>
        <p:nvSpPr>
          <p:cNvPr id="69636" name="Text Box 4"/>
          <p:cNvSpPr txBox="1">
            <a:spLocks noChangeArrowheads="1"/>
          </p:cNvSpPr>
          <p:nvPr/>
        </p:nvSpPr>
        <p:spPr bwMode="auto">
          <a:xfrm>
            <a:off x="6713538" y="6491288"/>
            <a:ext cx="2430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3333CC"/>
                </a:solidFill>
              </a:rPr>
              <a:t>Richard &amp; Veale, 2009</a:t>
            </a:r>
          </a:p>
        </p:txBody>
      </p:sp>
    </p:spTree>
    <p:extLst>
      <p:ext uri="{BB962C8B-B14F-4D97-AF65-F5344CB8AC3E}">
        <p14:creationId xmlns:p14="http://schemas.microsoft.com/office/powerpoint/2010/main" val="4047650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143000" y="381000"/>
            <a:ext cx="7793038" cy="1462088"/>
          </a:xfrm>
        </p:spPr>
        <p:txBody>
          <a:bodyPr/>
          <a:lstStyle/>
          <a:p>
            <a:pPr eaLnBrk="1" hangingPunct="1">
              <a:defRPr/>
            </a:pPr>
            <a:r>
              <a:rPr lang="en-US" altLang="en-US" b="1">
                <a:effectLst>
                  <a:outerShdw blurRad="38100" dist="38100" dir="2700000" algn="tl">
                    <a:srgbClr val="C0C0C0"/>
                  </a:outerShdw>
                </a:effectLst>
              </a:rPr>
              <a:t>Strategies for Auditory:</a:t>
            </a:r>
            <a:br>
              <a:rPr lang="en-US" altLang="en-US" b="1">
                <a:effectLst>
                  <a:outerShdw blurRad="38100" dist="38100" dir="2700000" algn="tl">
                    <a:srgbClr val="C0C0C0"/>
                  </a:outerShdw>
                </a:effectLst>
              </a:rPr>
            </a:br>
            <a:r>
              <a:rPr lang="en-US" altLang="en-US" sz="3300"/>
              <a:t>acoustic stimuli defined by decibels (volume) and frequency (pitch)</a:t>
            </a:r>
            <a:endParaRPr lang="en-US" altLang="en-US" sz="3600" b="1">
              <a:effectLst>
                <a:outerShdw blurRad="38100" dist="38100" dir="2700000" algn="tl">
                  <a:srgbClr val="C0C0C0"/>
                </a:outerShdw>
              </a:effectLst>
            </a:endParaRPr>
          </a:p>
        </p:txBody>
      </p:sp>
      <p:sp>
        <p:nvSpPr>
          <p:cNvPr id="71683" name="Rectangle 3"/>
          <p:cNvSpPr>
            <a:spLocks noGrp="1" noChangeArrowheads="1"/>
          </p:cNvSpPr>
          <p:nvPr>
            <p:ph type="body" idx="1"/>
          </p:nvPr>
        </p:nvSpPr>
        <p:spPr>
          <a:xfrm>
            <a:off x="1143000" y="2057400"/>
            <a:ext cx="7499350" cy="4800600"/>
          </a:xfrm>
        </p:spPr>
        <p:txBody>
          <a:bodyPr/>
          <a:lstStyle/>
          <a:p>
            <a:pPr eaLnBrk="1" hangingPunct="1"/>
            <a:r>
              <a:rPr lang="en-US" altLang="en-US"/>
              <a:t>Music</a:t>
            </a:r>
          </a:p>
          <a:p>
            <a:pPr eaLnBrk="1" hangingPunct="1"/>
            <a:r>
              <a:rPr lang="en-US" altLang="en-US"/>
              <a:t>Desensitization to environments</a:t>
            </a:r>
          </a:p>
          <a:p>
            <a:pPr eaLnBrk="1" hangingPunct="1"/>
            <a:r>
              <a:rPr lang="en-US" altLang="en-US"/>
              <a:t>Barrier noise to control aversive stimuli</a:t>
            </a:r>
          </a:p>
          <a:p>
            <a:pPr eaLnBrk="1" hangingPunct="1"/>
            <a:r>
              <a:rPr lang="en-US" altLang="en-US"/>
              <a:t>Teach alternative behaviors to outbursts</a:t>
            </a:r>
          </a:p>
          <a:p>
            <a:pPr eaLnBrk="1" hangingPunct="1"/>
            <a:r>
              <a:rPr lang="en-US" altLang="en-US"/>
              <a:t>Use positive to avoid negative</a:t>
            </a:r>
          </a:p>
        </p:txBody>
      </p:sp>
      <p:sp>
        <p:nvSpPr>
          <p:cNvPr id="71684" name="Text Box 4"/>
          <p:cNvSpPr txBox="1">
            <a:spLocks noChangeArrowheads="1"/>
          </p:cNvSpPr>
          <p:nvPr/>
        </p:nvSpPr>
        <p:spPr bwMode="auto">
          <a:xfrm>
            <a:off x="6553200" y="6491288"/>
            <a:ext cx="2430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3333CC"/>
                </a:solidFill>
              </a:rPr>
              <a:t>Richard &amp; Veale, 2009</a:t>
            </a:r>
          </a:p>
        </p:txBody>
      </p:sp>
    </p:spTree>
    <p:extLst>
      <p:ext uri="{BB962C8B-B14F-4D97-AF65-F5344CB8AC3E}">
        <p14:creationId xmlns:p14="http://schemas.microsoft.com/office/powerpoint/2010/main" val="1442429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altLang="en-US" b="1">
                <a:effectLst>
                  <a:outerShdw blurRad="38100" dist="38100" dir="2700000" algn="tl">
                    <a:srgbClr val="C0C0C0"/>
                  </a:outerShdw>
                </a:effectLst>
              </a:rPr>
              <a:t>Strategies for Tactile:</a:t>
            </a:r>
            <a:br>
              <a:rPr lang="en-US" altLang="en-US" b="1">
                <a:effectLst>
                  <a:outerShdw blurRad="38100" dist="38100" dir="2700000" algn="tl">
                    <a:srgbClr val="C0C0C0"/>
                  </a:outerShdw>
                </a:effectLst>
              </a:rPr>
            </a:br>
            <a:r>
              <a:rPr lang="en-US" altLang="en-US" sz="3300"/>
              <a:t>density and type of receptors in the skin</a:t>
            </a:r>
          </a:p>
        </p:txBody>
      </p:sp>
      <p:sp>
        <p:nvSpPr>
          <p:cNvPr id="73731" name="Rectangle 3"/>
          <p:cNvSpPr>
            <a:spLocks noGrp="1" noChangeArrowheads="1"/>
          </p:cNvSpPr>
          <p:nvPr>
            <p:ph type="body" idx="1"/>
          </p:nvPr>
        </p:nvSpPr>
        <p:spPr>
          <a:xfrm>
            <a:off x="1371600" y="1828800"/>
            <a:ext cx="7499350" cy="4800600"/>
          </a:xfrm>
        </p:spPr>
        <p:txBody>
          <a:bodyPr/>
          <a:lstStyle/>
          <a:p>
            <a:pPr eaLnBrk="1" hangingPunct="1"/>
            <a:r>
              <a:rPr lang="en-US" altLang="en-US"/>
              <a:t>Use deep pressure for calming</a:t>
            </a:r>
          </a:p>
          <a:p>
            <a:pPr lvl="1" eaLnBrk="1" hangingPunct="1"/>
            <a:r>
              <a:rPr lang="en-US" altLang="en-US"/>
              <a:t>Cape, hat, weighted vest, mat</a:t>
            </a:r>
          </a:p>
          <a:p>
            <a:pPr lvl="1" eaLnBrk="1" hangingPunct="1"/>
            <a:r>
              <a:rPr lang="en-US" altLang="en-US"/>
              <a:t>Bean bag, “pizza pocket”</a:t>
            </a:r>
          </a:p>
          <a:p>
            <a:pPr lvl="1" eaLnBrk="1" hangingPunct="1"/>
            <a:r>
              <a:rPr lang="en-US" altLang="en-US"/>
              <a:t>Water play, water table, ball pit</a:t>
            </a:r>
          </a:p>
          <a:p>
            <a:pPr lvl="1" eaLnBrk="1" hangingPunct="1"/>
            <a:r>
              <a:rPr lang="en-US" altLang="en-US"/>
              <a:t>Wrap up in blanket</a:t>
            </a:r>
          </a:p>
          <a:p>
            <a:pPr eaLnBrk="1" hangingPunct="1"/>
            <a:r>
              <a:rPr lang="en-US" altLang="en-US"/>
              <a:t>Identify problematic touches</a:t>
            </a:r>
          </a:p>
          <a:p>
            <a:pPr eaLnBrk="1" hangingPunct="1"/>
            <a:r>
              <a:rPr lang="en-US" altLang="en-US"/>
              <a:t>Desensitize</a:t>
            </a:r>
          </a:p>
          <a:p>
            <a:pPr lvl="1" eaLnBrk="1" hangingPunct="1"/>
            <a:endParaRPr lang="en-US" altLang="en-US"/>
          </a:p>
        </p:txBody>
      </p:sp>
      <p:sp>
        <p:nvSpPr>
          <p:cNvPr id="73732" name="Text Box 4"/>
          <p:cNvSpPr txBox="1">
            <a:spLocks noChangeArrowheads="1"/>
          </p:cNvSpPr>
          <p:nvPr/>
        </p:nvSpPr>
        <p:spPr bwMode="auto">
          <a:xfrm>
            <a:off x="6461125" y="6432550"/>
            <a:ext cx="2430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3333CC"/>
                </a:solidFill>
              </a:rPr>
              <a:t>Richard &amp; Veale, 2009</a:t>
            </a:r>
          </a:p>
        </p:txBody>
      </p:sp>
    </p:spTree>
    <p:extLst>
      <p:ext uri="{BB962C8B-B14F-4D97-AF65-F5344CB8AC3E}">
        <p14:creationId xmlns:p14="http://schemas.microsoft.com/office/powerpoint/2010/main" val="1741268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762000" y="533400"/>
            <a:ext cx="8610600" cy="1143000"/>
          </a:xfrm>
        </p:spPr>
        <p:txBody>
          <a:bodyPr/>
          <a:lstStyle/>
          <a:p>
            <a:pPr eaLnBrk="1" hangingPunct="1">
              <a:defRPr/>
            </a:pPr>
            <a:r>
              <a:rPr lang="en-US" altLang="en-US" sz="3600" b="1">
                <a:effectLst>
                  <a:outerShdw blurRad="38100" dist="38100" dir="2700000" algn="tl">
                    <a:srgbClr val="C0C0C0"/>
                  </a:outerShdw>
                </a:effectLst>
              </a:rPr>
              <a:t>Strategies for Olfactory/Gustatory:</a:t>
            </a:r>
            <a:br>
              <a:rPr lang="en-US" altLang="en-US" sz="3600" b="1">
                <a:effectLst>
                  <a:outerShdw blurRad="38100" dist="38100" dir="2700000" algn="tl">
                    <a:srgbClr val="C0C0C0"/>
                  </a:outerShdw>
                </a:effectLst>
              </a:rPr>
            </a:br>
            <a:r>
              <a:rPr lang="en-US" altLang="en-US" sz="2500"/>
              <a:t>Smell based in chemical receptors in nasal passages; </a:t>
            </a:r>
            <a:br>
              <a:rPr lang="en-US" altLang="en-US" sz="2500"/>
            </a:br>
            <a:r>
              <a:rPr lang="en-US" altLang="en-US" sz="2500"/>
              <a:t>taste based in chemical receptors of tongue</a:t>
            </a:r>
            <a:endParaRPr lang="en-US" altLang="en-US" sz="2900" b="1">
              <a:effectLst>
                <a:outerShdw blurRad="38100" dist="38100" dir="2700000" algn="tl">
                  <a:srgbClr val="C0C0C0"/>
                </a:outerShdw>
              </a:effectLst>
            </a:endParaRPr>
          </a:p>
        </p:txBody>
      </p:sp>
      <p:sp>
        <p:nvSpPr>
          <p:cNvPr id="75779" name="Rectangle 3"/>
          <p:cNvSpPr>
            <a:spLocks noGrp="1" noChangeArrowheads="1"/>
          </p:cNvSpPr>
          <p:nvPr>
            <p:ph type="body" idx="1"/>
          </p:nvPr>
        </p:nvSpPr>
        <p:spPr>
          <a:xfrm>
            <a:off x="1143000" y="2057400"/>
            <a:ext cx="7499350" cy="4800600"/>
          </a:xfrm>
        </p:spPr>
        <p:txBody>
          <a:bodyPr/>
          <a:lstStyle/>
          <a:p>
            <a:pPr eaLnBrk="1" hangingPunct="1"/>
            <a:r>
              <a:rPr lang="en-US" altLang="en-US"/>
              <a:t>Identify pleasant / like vs. unpleasant / don’t like</a:t>
            </a:r>
          </a:p>
          <a:p>
            <a:pPr eaLnBrk="1" hangingPunct="1"/>
            <a:r>
              <a:rPr lang="en-US" altLang="en-US"/>
              <a:t>Desensitize in gradual steps</a:t>
            </a:r>
          </a:p>
          <a:p>
            <a:pPr eaLnBrk="1" hangingPunct="1"/>
            <a:r>
              <a:rPr lang="en-US" altLang="en-US"/>
              <a:t>Use likes to approach dislikes</a:t>
            </a:r>
          </a:p>
          <a:p>
            <a:pPr eaLnBrk="1" hangingPunct="1"/>
            <a:r>
              <a:rPr lang="en-US" altLang="en-US"/>
              <a:t>Teach alternatives to inappropriate outbursts</a:t>
            </a:r>
          </a:p>
        </p:txBody>
      </p:sp>
      <p:sp>
        <p:nvSpPr>
          <p:cNvPr id="75780" name="Text Box 4"/>
          <p:cNvSpPr txBox="1">
            <a:spLocks noChangeArrowheads="1"/>
          </p:cNvSpPr>
          <p:nvPr/>
        </p:nvSpPr>
        <p:spPr bwMode="auto">
          <a:xfrm>
            <a:off x="6477000" y="6491288"/>
            <a:ext cx="2430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800">
                <a:solidFill>
                  <a:srgbClr val="3333CC"/>
                </a:solidFill>
              </a:rPr>
              <a:t>Richard &amp; Veale, 2009</a:t>
            </a:r>
          </a:p>
        </p:txBody>
      </p:sp>
    </p:spTree>
    <p:extLst>
      <p:ext uri="{BB962C8B-B14F-4D97-AF65-F5344CB8AC3E}">
        <p14:creationId xmlns:p14="http://schemas.microsoft.com/office/powerpoint/2010/main" val="1688088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idx="4294967295"/>
          </p:nvPr>
        </p:nvSpPr>
        <p:spPr>
          <a:xfrm>
            <a:off x="0" y="-533400"/>
            <a:ext cx="9144000" cy="1600200"/>
          </a:xfrm>
        </p:spPr>
        <p:txBody>
          <a:bodyPr lIns="92075" tIns="46038" rIns="92075" bIns="46038"/>
          <a:lstStyle/>
          <a:p>
            <a:pPr eaLnBrk="1" hangingPunct="1">
              <a:defRPr/>
            </a:pPr>
            <a:r>
              <a:rPr lang="en-US" altLang="en-US" b="1">
                <a:effectLst>
                  <a:outerShdw blurRad="38100" dist="38100" dir="2700000" algn="tl">
                    <a:srgbClr val="C0C0C0"/>
                  </a:outerShdw>
                </a:effectLst>
              </a:rPr>
              <a:t>Sensory/Behavior Management</a:t>
            </a:r>
          </a:p>
        </p:txBody>
      </p:sp>
      <p:sp>
        <p:nvSpPr>
          <p:cNvPr id="256003" name="Rectangle 3"/>
          <p:cNvSpPr>
            <a:spLocks noGrp="1" noChangeArrowheads="1"/>
          </p:cNvSpPr>
          <p:nvPr>
            <p:ph idx="4294967295"/>
          </p:nvPr>
        </p:nvSpPr>
        <p:spPr>
          <a:xfrm>
            <a:off x="914400" y="1905000"/>
            <a:ext cx="8991600" cy="5105400"/>
          </a:xfrm>
        </p:spPr>
        <p:txBody>
          <a:bodyPr lIns="92075" tIns="46038" rIns="92075" bIns="46038"/>
          <a:lstStyle/>
          <a:p>
            <a:pPr eaLnBrk="1" hangingPunct="1">
              <a:defRPr/>
            </a:pPr>
            <a:r>
              <a:rPr lang="en-US" altLang="en-US">
                <a:effectLst>
                  <a:outerShdw blurRad="38100" dist="38100" dir="2700000" algn="tl">
                    <a:srgbClr val="C0C0C0"/>
                  </a:outerShdw>
                </a:effectLst>
              </a:rPr>
              <a:t>Internal vs External Trigger</a:t>
            </a:r>
          </a:p>
          <a:p>
            <a:pPr eaLnBrk="1" hangingPunct="1">
              <a:defRPr/>
            </a:pPr>
            <a:r>
              <a:rPr lang="en-US" altLang="en-US">
                <a:effectLst>
                  <a:outerShdw blurRad="38100" dist="38100" dir="2700000" algn="tl">
                    <a:srgbClr val="C0C0C0"/>
                  </a:outerShdw>
                </a:effectLst>
              </a:rPr>
              <a:t>Play Detective; Don’t Treat Symptom</a:t>
            </a:r>
          </a:p>
          <a:p>
            <a:pPr eaLnBrk="1" hangingPunct="1">
              <a:defRPr/>
            </a:pPr>
            <a:r>
              <a:rPr lang="en-US" altLang="en-US">
                <a:effectLst>
                  <a:outerShdw blurRad="38100" dist="38100" dir="2700000" algn="tl">
                    <a:srgbClr val="C0C0C0"/>
                  </a:outerShdw>
                </a:effectLst>
              </a:rPr>
              <a:t>Analyze Behavior (e.g., confusion, control)</a:t>
            </a:r>
          </a:p>
          <a:p>
            <a:pPr eaLnBrk="1" hangingPunct="1">
              <a:defRPr/>
            </a:pPr>
            <a:r>
              <a:rPr lang="en-US" altLang="en-US">
                <a:effectLst>
                  <a:outerShdw blurRad="38100" dist="38100" dir="2700000" algn="tl">
                    <a:srgbClr val="C0C0C0"/>
                  </a:outerShdw>
                </a:effectLst>
              </a:rPr>
              <a:t>Behavior  = Nonverbal Communication</a:t>
            </a:r>
          </a:p>
          <a:p>
            <a:pPr eaLnBrk="1" hangingPunct="1">
              <a:defRPr/>
            </a:pPr>
            <a:r>
              <a:rPr lang="en-US" altLang="en-US">
                <a:effectLst>
                  <a:outerShdw blurRad="38100" dist="38100" dir="2700000" algn="tl">
                    <a:srgbClr val="C0C0C0"/>
                  </a:outerShdw>
                </a:effectLst>
              </a:rPr>
              <a:t>Legitimate problems</a:t>
            </a:r>
          </a:p>
          <a:p>
            <a:pPr eaLnBrk="1" hangingPunct="1">
              <a:defRPr/>
            </a:pPr>
            <a:r>
              <a:rPr lang="en-US" altLang="en-US">
                <a:effectLst>
                  <a:outerShdw blurRad="38100" dist="38100" dir="2700000" algn="tl">
                    <a:srgbClr val="C0C0C0"/>
                  </a:outerShdw>
                </a:effectLst>
              </a:rPr>
              <a:t>Be cautious re: quick fix</a:t>
            </a:r>
          </a:p>
          <a:p>
            <a:pPr eaLnBrk="1" hangingPunct="1">
              <a:defRPr/>
            </a:pPr>
            <a:r>
              <a:rPr lang="en-US" altLang="en-US">
                <a:effectLst>
                  <a:outerShdw blurRad="38100" dist="38100" dir="2700000" algn="tl">
                    <a:srgbClr val="C0C0C0"/>
                  </a:outerShdw>
                </a:effectLst>
              </a:rPr>
              <a:t>Modify / Shape /Sensory ‘Toys’</a:t>
            </a:r>
          </a:p>
          <a:p>
            <a:pPr eaLnBrk="1" hangingPunct="1">
              <a:defRPr/>
            </a:pPr>
            <a:r>
              <a:rPr lang="en-US" altLang="en-US">
                <a:effectLst>
                  <a:outerShdw blurRad="38100" dist="38100" dir="2700000" algn="tl">
                    <a:srgbClr val="C0C0C0"/>
                  </a:outerShdw>
                </a:effectLst>
              </a:rPr>
              <a:t>Sensory Breaks</a:t>
            </a:r>
          </a:p>
        </p:txBody>
      </p:sp>
    </p:spTree>
    <p:extLst>
      <p:ext uri="{BB962C8B-B14F-4D97-AF65-F5344CB8AC3E}">
        <p14:creationId xmlns:p14="http://schemas.microsoft.com/office/powerpoint/2010/main" val="33418114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a:xfrm>
            <a:off x="1066800" y="533400"/>
            <a:ext cx="8077200" cy="1143000"/>
          </a:xfrm>
        </p:spPr>
        <p:txBody>
          <a:bodyPr lIns="92075" tIns="46038" rIns="92075" bIns="46038"/>
          <a:lstStyle/>
          <a:p>
            <a:pPr eaLnBrk="1" hangingPunct="1">
              <a:defRPr/>
            </a:pPr>
            <a:r>
              <a:rPr lang="en-US" altLang="en-US">
                <a:effectLst>
                  <a:outerShdw blurRad="38100" dist="38100" dir="2700000" algn="tl">
                    <a:srgbClr val="C0C0C0"/>
                  </a:outerShdw>
                </a:effectLst>
              </a:rPr>
              <a:t/>
            </a:r>
            <a:br>
              <a:rPr lang="en-US" altLang="en-US">
                <a:effectLst>
                  <a:outerShdw blurRad="38100" dist="38100" dir="2700000" algn="tl">
                    <a:srgbClr val="C0C0C0"/>
                  </a:outerShdw>
                </a:effectLst>
              </a:rPr>
            </a:br>
            <a:r>
              <a:rPr lang="en-US" altLang="en-US" b="1">
                <a:effectLst>
                  <a:outerShdw blurRad="38100" dist="38100" dir="2700000" algn="tl">
                    <a:srgbClr val="C0C0C0"/>
                  </a:outerShdw>
                </a:effectLst>
              </a:rPr>
              <a:t>DEAL WITH PRODUCTIVELY</a:t>
            </a:r>
          </a:p>
        </p:txBody>
      </p:sp>
      <p:sp>
        <p:nvSpPr>
          <p:cNvPr id="241667" name="Rectangle 3"/>
          <p:cNvSpPr>
            <a:spLocks noGrp="1" noChangeArrowheads="1"/>
          </p:cNvSpPr>
          <p:nvPr>
            <p:ph type="body" idx="4294967295"/>
          </p:nvPr>
        </p:nvSpPr>
        <p:spPr>
          <a:xfrm>
            <a:off x="685800" y="2133600"/>
            <a:ext cx="7772400" cy="4191000"/>
          </a:xfrm>
        </p:spPr>
        <p:txBody>
          <a:bodyPr lIns="92075" tIns="46038" rIns="92075" bIns="46038"/>
          <a:lstStyle/>
          <a:p>
            <a:pPr eaLnBrk="1" hangingPunct="1">
              <a:defRPr/>
            </a:pPr>
            <a:r>
              <a:rPr lang="en-US" altLang="en-US" sz="2800" b="1">
                <a:effectLst>
                  <a:outerShdw blurRad="38100" dist="38100" dir="2700000" algn="tl">
                    <a:srgbClr val="C0C0C0"/>
                  </a:outerShdw>
                </a:effectLst>
              </a:rPr>
              <a:t>CLEAR EXPECTATIONS; RULES</a:t>
            </a:r>
          </a:p>
          <a:p>
            <a:pPr eaLnBrk="1" hangingPunct="1">
              <a:defRPr/>
            </a:pPr>
            <a:r>
              <a:rPr lang="en-US" altLang="en-US" sz="2800" b="1">
                <a:effectLst>
                  <a:outerShdw blurRad="38100" dist="38100" dir="2700000" algn="tl">
                    <a:srgbClr val="C0C0C0"/>
                  </a:outerShdw>
                </a:effectLst>
              </a:rPr>
              <a:t>CONSISTENCY</a:t>
            </a:r>
          </a:p>
          <a:p>
            <a:pPr eaLnBrk="1" hangingPunct="1">
              <a:defRPr/>
            </a:pPr>
            <a:r>
              <a:rPr lang="en-US" altLang="en-US" sz="2800" b="1">
                <a:effectLst>
                  <a:outerShdw blurRad="38100" dist="38100" dir="2700000" algn="tl">
                    <a:srgbClr val="C0C0C0"/>
                  </a:outerShdw>
                </a:effectLst>
              </a:rPr>
              <a:t>LOGICAL CONSEQUENCES</a:t>
            </a:r>
          </a:p>
          <a:p>
            <a:pPr eaLnBrk="1" hangingPunct="1">
              <a:defRPr/>
            </a:pPr>
            <a:r>
              <a:rPr lang="en-US" altLang="en-US" sz="2800" b="1">
                <a:effectLst>
                  <a:outerShdw blurRad="38100" dist="38100" dir="2700000" algn="tl">
                    <a:srgbClr val="C0C0C0"/>
                  </a:outerShdw>
                </a:effectLst>
              </a:rPr>
              <a:t>STAY CALM</a:t>
            </a:r>
          </a:p>
          <a:p>
            <a:pPr eaLnBrk="1" hangingPunct="1">
              <a:defRPr/>
            </a:pPr>
            <a:r>
              <a:rPr lang="en-US" altLang="en-US" sz="2800" b="1">
                <a:effectLst>
                  <a:outerShdw blurRad="38100" dist="38100" dir="2700000" algn="tl">
                    <a:srgbClr val="C0C0C0"/>
                  </a:outerShdw>
                </a:effectLst>
              </a:rPr>
              <a:t>REMAIN OBJECTIVE</a:t>
            </a:r>
          </a:p>
          <a:p>
            <a:pPr eaLnBrk="1" hangingPunct="1">
              <a:defRPr/>
            </a:pPr>
            <a:r>
              <a:rPr lang="en-US" altLang="en-US" sz="2800" b="1">
                <a:effectLst>
                  <a:outerShdw blurRad="38100" dist="38100" dir="2700000" algn="tl">
                    <a:srgbClr val="C0C0C0"/>
                  </a:outerShdw>
                </a:effectLst>
              </a:rPr>
              <a:t>SENSE OF SECURITY</a:t>
            </a:r>
          </a:p>
          <a:p>
            <a:pPr eaLnBrk="1" hangingPunct="1">
              <a:defRPr/>
            </a:pPr>
            <a:r>
              <a:rPr lang="en-US" altLang="en-US" sz="2800" b="1">
                <a:effectLst>
                  <a:outerShdw blurRad="38100" dist="38100" dir="2700000" algn="tl">
                    <a:srgbClr val="C0C0C0"/>
                  </a:outerShdw>
                </a:effectLst>
              </a:rPr>
              <a:t>COMFORT ZONE</a:t>
            </a:r>
          </a:p>
          <a:p>
            <a:pPr eaLnBrk="1" hangingPunct="1">
              <a:defRPr/>
            </a:pPr>
            <a:r>
              <a:rPr lang="en-US" altLang="en-US" sz="2800" b="1">
                <a:effectLst>
                  <a:outerShdw blurRad="38100" dist="38100" dir="2700000" algn="tl">
                    <a:srgbClr val="C0C0C0"/>
                  </a:outerShdw>
                </a:effectLst>
              </a:rPr>
              <a:t>ENDORPHIN ACTIVITY</a:t>
            </a:r>
          </a:p>
        </p:txBody>
      </p:sp>
    </p:spTree>
    <p:extLst>
      <p:ext uri="{BB962C8B-B14F-4D97-AF65-F5344CB8AC3E}">
        <p14:creationId xmlns:p14="http://schemas.microsoft.com/office/powerpoint/2010/main" val="7811873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idx="4294967295"/>
          </p:nvPr>
        </p:nvSpPr>
        <p:spPr>
          <a:xfrm>
            <a:off x="1219200" y="685800"/>
            <a:ext cx="7772400" cy="990600"/>
          </a:xfrm>
        </p:spPr>
        <p:txBody>
          <a:bodyPr lIns="92075" tIns="46038" rIns="92075" bIns="46038">
            <a:normAutofit/>
          </a:bodyPr>
          <a:lstStyle/>
          <a:p>
            <a:pPr eaLnBrk="1" hangingPunct="1">
              <a:defRPr/>
            </a:pPr>
            <a:r>
              <a:rPr lang="en-US" altLang="en-US">
                <a:effectLst>
                  <a:outerShdw blurRad="38100" dist="38100" dir="2700000" algn="tl">
                    <a:srgbClr val="C0C0C0"/>
                  </a:outerShdw>
                </a:effectLst>
              </a:rPr>
              <a:t>Sensory  Modulation Summary</a:t>
            </a:r>
          </a:p>
        </p:txBody>
      </p:sp>
      <p:sp>
        <p:nvSpPr>
          <p:cNvPr id="88067" name="Rectangle 3"/>
          <p:cNvSpPr>
            <a:spLocks noGrp="1" noChangeArrowheads="1"/>
          </p:cNvSpPr>
          <p:nvPr>
            <p:ph idx="4294967295"/>
          </p:nvPr>
        </p:nvSpPr>
        <p:spPr>
          <a:xfrm>
            <a:off x="838200" y="2057400"/>
            <a:ext cx="7772400" cy="4438650"/>
          </a:xfrm>
        </p:spPr>
        <p:txBody>
          <a:bodyPr lIns="92075" tIns="46038" rIns="92075" bIns="46038"/>
          <a:lstStyle/>
          <a:p>
            <a:pPr eaLnBrk="1" hangingPunct="1">
              <a:lnSpc>
                <a:spcPct val="90000"/>
              </a:lnSpc>
            </a:pPr>
            <a:r>
              <a:rPr lang="en-US" altLang="en-US"/>
              <a:t>Sensory Defensiveness (mild, moderate, severe)</a:t>
            </a:r>
          </a:p>
          <a:p>
            <a:pPr eaLnBrk="1" hangingPunct="1">
              <a:lnSpc>
                <a:spcPct val="90000"/>
              </a:lnSpc>
            </a:pPr>
            <a:r>
              <a:rPr lang="en-US" altLang="en-US"/>
              <a:t>Logic Behind Behavioral Disruptions</a:t>
            </a:r>
          </a:p>
          <a:p>
            <a:pPr eaLnBrk="1" hangingPunct="1">
              <a:lnSpc>
                <a:spcPct val="90000"/>
              </a:lnSpc>
            </a:pPr>
            <a:r>
              <a:rPr lang="en-US" altLang="en-US"/>
              <a:t>Use Sensory System as Facilitator</a:t>
            </a:r>
          </a:p>
          <a:p>
            <a:pPr eaLnBrk="1" hangingPunct="1">
              <a:lnSpc>
                <a:spcPct val="90000"/>
              </a:lnSpc>
            </a:pPr>
            <a:r>
              <a:rPr lang="en-US" altLang="en-US"/>
              <a:t>Respect Sensory Sensitivity</a:t>
            </a:r>
          </a:p>
          <a:p>
            <a:pPr eaLnBrk="1" hangingPunct="1">
              <a:lnSpc>
                <a:spcPct val="90000"/>
              </a:lnSpc>
            </a:pPr>
            <a:r>
              <a:rPr lang="en-US" altLang="en-US"/>
              <a:t>Down-Time vs. Time-Out</a:t>
            </a:r>
          </a:p>
          <a:p>
            <a:pPr eaLnBrk="1" hangingPunct="1">
              <a:lnSpc>
                <a:spcPct val="90000"/>
              </a:lnSpc>
            </a:pPr>
            <a:r>
              <a:rPr lang="en-US" altLang="en-US"/>
              <a:t>Prepare; Pre-warn</a:t>
            </a:r>
          </a:p>
          <a:p>
            <a:pPr eaLnBrk="1" hangingPunct="1">
              <a:lnSpc>
                <a:spcPct val="90000"/>
              </a:lnSpc>
            </a:pPr>
            <a:r>
              <a:rPr lang="en-US" altLang="en-US"/>
              <a:t>Provide Structure</a:t>
            </a:r>
          </a:p>
          <a:p>
            <a:pPr eaLnBrk="1" hangingPunct="1">
              <a:lnSpc>
                <a:spcPct val="90000"/>
              </a:lnSpc>
            </a:pPr>
            <a:endParaRPr lang="en-US" altLang="en-US"/>
          </a:p>
        </p:txBody>
      </p:sp>
    </p:spTree>
    <p:extLst>
      <p:ext uri="{BB962C8B-B14F-4D97-AF65-F5344CB8AC3E}">
        <p14:creationId xmlns:p14="http://schemas.microsoft.com/office/powerpoint/2010/main" val="18560987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Sensory Processing Disorder</a:t>
            </a:r>
          </a:p>
        </p:txBody>
      </p:sp>
      <p:sp>
        <p:nvSpPr>
          <p:cNvPr id="3" name="Content Placeholder 2"/>
          <p:cNvSpPr>
            <a:spLocks noGrp="1"/>
          </p:cNvSpPr>
          <p:nvPr>
            <p:ph idx="1"/>
          </p:nvPr>
        </p:nvSpPr>
        <p:spPr/>
        <p:txBody>
          <a:bodyPr/>
          <a:lstStyle/>
          <a:p>
            <a:r>
              <a:rPr lang="en-US" sz="3200" dirty="0"/>
              <a:t>Immature or delayed myelination in neurological development will result in sensory system differences</a:t>
            </a:r>
          </a:p>
          <a:p>
            <a:r>
              <a:rPr lang="en-US" sz="3200" dirty="0"/>
              <a:t>Sensory deficits can occur independent of autism spectrum disorder</a:t>
            </a:r>
          </a:p>
          <a:p>
            <a:r>
              <a:rPr lang="en-US" sz="3200" dirty="0"/>
              <a:t>Often accompany medical syndromes (i.e., Down Syndrome, Fragile X, </a:t>
            </a:r>
            <a:r>
              <a:rPr lang="en-US" sz="3200" dirty="0" err="1"/>
              <a:t>Rett</a:t>
            </a:r>
            <a:r>
              <a:rPr lang="en-US" sz="3200" dirty="0"/>
              <a:t> Syndrome) and cognitive/intellectual impairments</a:t>
            </a:r>
          </a:p>
        </p:txBody>
      </p:sp>
    </p:spTree>
    <p:extLst>
      <p:ext uri="{BB962C8B-B14F-4D97-AF65-F5344CB8AC3E}">
        <p14:creationId xmlns:p14="http://schemas.microsoft.com/office/powerpoint/2010/main" val="3525326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a:defRPr/>
            </a:pPr>
            <a:r>
              <a:rPr lang="en-US">
                <a:effectLst>
                  <a:outerShdw blurRad="38100" dist="38100" dir="2700000" algn="tl">
                    <a:srgbClr val="C0C0C0"/>
                  </a:outerShdw>
                </a:effectLst>
              </a:rPr>
              <a:t>Sensory processing abnormalities</a:t>
            </a:r>
          </a:p>
        </p:txBody>
      </p:sp>
      <p:sp>
        <p:nvSpPr>
          <p:cNvPr id="98307" name="Content Placeholder 2"/>
          <p:cNvSpPr>
            <a:spLocks noGrp="1"/>
          </p:cNvSpPr>
          <p:nvPr>
            <p:ph idx="4294967295"/>
          </p:nvPr>
        </p:nvSpPr>
        <p:spPr>
          <a:xfrm>
            <a:off x="638175" y="1708944"/>
            <a:ext cx="7867650" cy="4800600"/>
          </a:xfrm>
        </p:spPr>
        <p:txBody>
          <a:bodyPr/>
          <a:lstStyle/>
          <a:p>
            <a:pPr>
              <a:lnSpc>
                <a:spcPct val="80000"/>
              </a:lnSpc>
            </a:pPr>
            <a:r>
              <a:rPr lang="en-US" altLang="en-US" sz="2500" dirty="0"/>
              <a:t>Cross-sectional study examined auditory, visual, oral, and touch sensory processing as measured by Sensory profile</a:t>
            </a:r>
          </a:p>
          <a:p>
            <a:pPr lvl="1">
              <a:lnSpc>
                <a:spcPct val="80000"/>
              </a:lnSpc>
            </a:pPr>
            <a:r>
              <a:rPr lang="en-US" altLang="en-US" sz="2200" dirty="0"/>
              <a:t>104 subjects with diagnosis of ASD</a:t>
            </a:r>
          </a:p>
          <a:p>
            <a:pPr lvl="1">
              <a:lnSpc>
                <a:spcPct val="80000"/>
              </a:lnSpc>
            </a:pPr>
            <a:r>
              <a:rPr lang="en-US" altLang="en-US" sz="2200" dirty="0"/>
              <a:t>3-56 years of age</a:t>
            </a:r>
          </a:p>
          <a:p>
            <a:pPr lvl="1">
              <a:lnSpc>
                <a:spcPct val="80000"/>
              </a:lnSpc>
            </a:pPr>
            <a:r>
              <a:rPr lang="en-US" altLang="en-US" sz="2200" dirty="0"/>
              <a:t>Gender and age matched to community controls</a:t>
            </a:r>
          </a:p>
          <a:p>
            <a:pPr>
              <a:lnSpc>
                <a:spcPct val="80000"/>
              </a:lnSpc>
            </a:pPr>
            <a:r>
              <a:rPr lang="en-US" altLang="en-US" sz="2500" dirty="0"/>
              <a:t>ASD had abnormal auditory, visual, touch, and oral sensory processing significantly different than controls</a:t>
            </a:r>
          </a:p>
          <a:p>
            <a:pPr>
              <a:lnSpc>
                <a:spcPct val="80000"/>
              </a:lnSpc>
            </a:pPr>
            <a:r>
              <a:rPr lang="en-US" altLang="en-US" sz="2500" dirty="0"/>
              <a:t>Lower levels of abnormal sensory processing in later ages</a:t>
            </a:r>
          </a:p>
          <a:p>
            <a:pPr>
              <a:lnSpc>
                <a:spcPct val="80000"/>
              </a:lnSpc>
            </a:pPr>
            <a:r>
              <a:rPr lang="en-US" altLang="en-US" sz="2500" dirty="0"/>
              <a:t>Conclusion: Global sensory abnormalities in ASD involving several modalities; </a:t>
            </a:r>
            <a:r>
              <a:rPr lang="en-US" altLang="en-US" sz="2500" b="1" dirty="0">
                <a:solidFill>
                  <a:srgbClr val="FF0000"/>
                </a:solidFill>
              </a:rPr>
              <a:t>potential to improve with age</a:t>
            </a:r>
          </a:p>
        </p:txBody>
      </p:sp>
      <p:sp>
        <p:nvSpPr>
          <p:cNvPr id="98308" name="Text Box 5"/>
          <p:cNvSpPr txBox="1">
            <a:spLocks noChangeArrowheads="1"/>
          </p:cNvSpPr>
          <p:nvPr/>
        </p:nvSpPr>
        <p:spPr bwMode="auto">
          <a:xfrm>
            <a:off x="6854825" y="6324600"/>
            <a:ext cx="2068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prstClr val="black"/>
                </a:solidFill>
                <a:effectLst/>
                <a:uLnTx/>
                <a:uFillTx/>
                <a:latin typeface="Verdana" panose="020B0604030504040204" pitchFamily="34" charset="0"/>
              </a:rPr>
              <a:t>Kern et al. 2006</a:t>
            </a:r>
          </a:p>
        </p:txBody>
      </p:sp>
    </p:spTree>
    <p:extLst>
      <p:ext uri="{BB962C8B-B14F-4D97-AF65-F5344CB8AC3E}">
        <p14:creationId xmlns:p14="http://schemas.microsoft.com/office/powerpoint/2010/main" val="7467435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ASD- Prolongation in ‘Temporal Binding Window’</a:t>
            </a:r>
          </a:p>
        </p:txBody>
      </p:sp>
      <p:sp>
        <p:nvSpPr>
          <p:cNvPr id="3" name="Content Placeholder 2"/>
          <p:cNvSpPr>
            <a:spLocks noGrp="1"/>
          </p:cNvSpPr>
          <p:nvPr>
            <p:ph idx="1"/>
          </p:nvPr>
        </p:nvSpPr>
        <p:spPr>
          <a:xfrm>
            <a:off x="609600" y="1981200"/>
            <a:ext cx="8229600" cy="4876800"/>
          </a:xfrm>
        </p:spPr>
        <p:txBody>
          <a:bodyPr/>
          <a:lstStyle/>
          <a:p>
            <a:r>
              <a:rPr lang="en-US" sz="2800" dirty="0"/>
              <a:t>Brain has trouble associating visual and auditory events</a:t>
            </a:r>
          </a:p>
          <a:p>
            <a:r>
              <a:rPr lang="en-US" sz="2800" dirty="0"/>
              <a:t>Weakness in binding or pairing audio and visual stimulation</a:t>
            </a:r>
          </a:p>
          <a:p>
            <a:r>
              <a:rPr lang="en-US" sz="2800" dirty="0"/>
              <a:t>Hypothesize have difficulty dealing with more than one sense and a time</a:t>
            </a:r>
          </a:p>
          <a:p>
            <a:r>
              <a:rPr lang="en-US" sz="2800" dirty="0"/>
              <a:t>Results in a confusion between the senses</a:t>
            </a:r>
          </a:p>
          <a:p>
            <a:endParaRPr lang="en-US" dirty="0"/>
          </a:p>
          <a:p>
            <a:endParaRPr lang="en-US" dirty="0"/>
          </a:p>
          <a:p>
            <a:pPr lvl="2"/>
            <a:r>
              <a:rPr lang="en-US" dirty="0"/>
              <a:t>Stevenson, </a:t>
            </a:r>
            <a:r>
              <a:rPr lang="en-US" dirty="0" err="1"/>
              <a:t>Siemann</a:t>
            </a:r>
            <a:r>
              <a:rPr lang="en-US" dirty="0"/>
              <a:t>, Schneider….et al., 2014</a:t>
            </a:r>
          </a:p>
        </p:txBody>
      </p:sp>
    </p:spTree>
    <p:extLst>
      <p:ext uri="{BB962C8B-B14F-4D97-AF65-F5344CB8AC3E}">
        <p14:creationId xmlns:p14="http://schemas.microsoft.com/office/powerpoint/2010/main" val="3966156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subTitle" idx="1"/>
          </p:nvPr>
        </p:nvSpPr>
        <p:spPr>
          <a:noFill/>
        </p:spPr>
        <p:txBody>
          <a:bodyPr lIns="92075" tIns="46038" rIns="92075" bIns="46038" anchor="ctr">
            <a:normAutofit/>
          </a:bodyPr>
          <a:lstStyle/>
          <a:p>
            <a:pPr eaLnBrk="1" hangingPunct="1"/>
            <a:r>
              <a:rPr lang="en-US" sz="3200" dirty="0"/>
              <a:t>American Psychiatric Association,2013; </a:t>
            </a:r>
          </a:p>
        </p:txBody>
      </p:sp>
      <p:sp>
        <p:nvSpPr>
          <p:cNvPr id="80898" name="Rectangle 2"/>
          <p:cNvSpPr>
            <a:spLocks noGrp="1" noChangeArrowheads="1"/>
          </p:cNvSpPr>
          <p:nvPr>
            <p:ph type="ctrTitle"/>
          </p:nvPr>
        </p:nvSpPr>
        <p:spPr>
          <a:noFill/>
        </p:spPr>
        <p:txBody>
          <a:bodyPr lIns="92075" tIns="46038" rIns="92075" bIns="46038" anchor="ctr">
            <a:normAutofit/>
          </a:bodyPr>
          <a:lstStyle/>
          <a:p>
            <a:pPr eaLnBrk="1" hangingPunct="1"/>
            <a:r>
              <a:rPr lang="en-US" i="1" dirty="0"/>
              <a:t>Diagnostic  and  Statistical  Manual  of  Mental  Disorders, Fifth  Edition</a:t>
            </a:r>
          </a:p>
        </p:txBody>
      </p:sp>
    </p:spTree>
    <p:extLst>
      <p:ext uri="{BB962C8B-B14F-4D97-AF65-F5344CB8AC3E}">
        <p14:creationId xmlns:p14="http://schemas.microsoft.com/office/powerpoint/2010/main" val="1034645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609600"/>
            <a:ext cx="7772400" cy="914400"/>
          </a:xfrm>
          <a:noFill/>
        </p:spPr>
        <p:txBody>
          <a:bodyPr/>
          <a:lstStyle/>
          <a:p>
            <a:r>
              <a:rPr lang="en-US" altLang="en-US" sz="5400" b="1"/>
              <a:t>Issues  to  Consider</a:t>
            </a:r>
          </a:p>
        </p:txBody>
      </p:sp>
      <p:sp>
        <p:nvSpPr>
          <p:cNvPr id="31747" name="Rectangle 3"/>
          <p:cNvSpPr>
            <a:spLocks noGrp="1" noChangeArrowheads="1"/>
          </p:cNvSpPr>
          <p:nvPr>
            <p:ph type="body" idx="1"/>
          </p:nvPr>
        </p:nvSpPr>
        <p:spPr>
          <a:xfrm>
            <a:off x="685800" y="1676400"/>
            <a:ext cx="7772400" cy="4343400"/>
          </a:xfrm>
          <a:noFill/>
        </p:spPr>
        <p:txBody>
          <a:bodyPr/>
          <a:lstStyle/>
          <a:p>
            <a:r>
              <a:rPr lang="en-US" altLang="en-US" sz="3600"/>
              <a:t>Don’t judge success/failure too quickly</a:t>
            </a:r>
          </a:p>
          <a:p>
            <a:r>
              <a:rPr lang="en-US" altLang="en-US" sz="3600"/>
              <a:t>Do careful observation of sensory system</a:t>
            </a:r>
          </a:p>
          <a:p>
            <a:r>
              <a:rPr lang="en-US" altLang="en-US" sz="3600"/>
              <a:t>Justify sensory “toys”</a:t>
            </a:r>
          </a:p>
          <a:p>
            <a:r>
              <a:rPr lang="en-US" altLang="en-US" sz="3600"/>
              <a:t>Balance movement and quiet time</a:t>
            </a:r>
          </a:p>
          <a:p>
            <a:r>
              <a:rPr lang="en-US" altLang="en-US" sz="3600"/>
              <a:t>Routines and structure</a:t>
            </a:r>
          </a:p>
          <a:p>
            <a:r>
              <a:rPr lang="en-US" altLang="en-US" sz="3600"/>
              <a:t>AND …..</a:t>
            </a:r>
          </a:p>
        </p:txBody>
      </p:sp>
    </p:spTree>
    <p:extLst>
      <p:ext uri="{BB962C8B-B14F-4D97-AF65-F5344CB8AC3E}">
        <p14:creationId xmlns:p14="http://schemas.microsoft.com/office/powerpoint/2010/main" val="26315678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314700" y="1714500"/>
            <a:ext cx="4248150" cy="2400300"/>
          </a:xfrm>
          <a:noFill/>
          <a:ln/>
        </p:spPr>
        <p:txBody>
          <a:bodyPr/>
          <a:lstStyle/>
          <a:p>
            <a:r>
              <a:rPr lang="en-US" altLang="en-US" b="1" dirty="0"/>
              <a:t>Strategies for Stimulating Speech &amp; Language</a:t>
            </a:r>
          </a:p>
        </p:txBody>
      </p:sp>
      <p:graphicFrame>
        <p:nvGraphicFramePr>
          <p:cNvPr id="5123" name="Object 3"/>
          <p:cNvGraphicFramePr>
            <a:graphicFrameLocks/>
          </p:cNvGraphicFramePr>
          <p:nvPr/>
        </p:nvGraphicFramePr>
        <p:xfrm>
          <a:off x="1543050" y="1943100"/>
          <a:ext cx="1828800" cy="1857375"/>
        </p:xfrm>
        <a:graphic>
          <a:graphicData uri="http://schemas.openxmlformats.org/presentationml/2006/ole">
            <mc:AlternateContent xmlns:mc="http://schemas.openxmlformats.org/markup-compatibility/2006">
              <mc:Choice xmlns:v="urn:schemas-microsoft-com:vml" Requires="v">
                <p:oleObj spid="_x0000_s18461" name="Clip" r:id="rId4" imgW="1039680" imgH="1139040" progId="MS_ClipArt_Gallery.2">
                  <p:embed/>
                </p:oleObj>
              </mc:Choice>
              <mc:Fallback>
                <p:oleObj name="Clip" r:id="rId4" imgW="1039680" imgH="113904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050" y="1943100"/>
                        <a:ext cx="18288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06647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533400"/>
            <a:ext cx="5826919" cy="1296591"/>
          </a:xfrm>
        </p:spPr>
        <p:txBody>
          <a:bodyPr vert="horz" lIns="69056" tIns="34529" rIns="69056" bIns="34529" rtlCol="0" anchor="ctr">
            <a:normAutofit fontScale="90000"/>
          </a:bodyPr>
          <a:lstStyle/>
          <a:p>
            <a:pPr algn="ctr" eaLnBrk="1" hangingPunct="1">
              <a:defRPr/>
            </a:pPr>
            <a:r>
              <a:rPr lang="en-US" altLang="en-US" sz="3600" b="1" dirty="0"/>
              <a:t>	</a:t>
            </a:r>
            <a:r>
              <a:rPr lang="en-US" altLang="en-US" sz="4800" b="1" dirty="0"/>
              <a:t>	</a:t>
            </a:r>
            <a:r>
              <a:rPr lang="en-US" altLang="en-US" sz="6000" b="1" dirty="0">
                <a:effectLst>
                  <a:outerShdw blurRad="38100" dist="38100" dir="2700000" algn="tl">
                    <a:srgbClr val="000000">
                      <a:alpha val="43137"/>
                    </a:srgbClr>
                  </a:outerShdw>
                </a:effectLst>
              </a:rPr>
              <a:t>LANGUAGE</a:t>
            </a:r>
            <a:endParaRPr lang="en-US" altLang="en-US" sz="3600" b="1" dirty="0">
              <a:effectLst>
                <a:outerShdw blurRad="38100" dist="38100" dir="2700000" algn="tl">
                  <a:srgbClr val="000000">
                    <a:alpha val="43137"/>
                  </a:srgbClr>
                </a:outerShdw>
              </a:effectLst>
            </a:endParaRPr>
          </a:p>
        </p:txBody>
      </p:sp>
      <p:sp>
        <p:nvSpPr>
          <p:cNvPr id="219139" name="Rectangle 3"/>
          <p:cNvSpPr>
            <a:spLocks noGrp="1" noChangeArrowheads="1"/>
          </p:cNvSpPr>
          <p:nvPr>
            <p:ph type="body" idx="1"/>
          </p:nvPr>
        </p:nvSpPr>
        <p:spPr>
          <a:xfrm>
            <a:off x="626864" y="2094310"/>
            <a:ext cx="8572500" cy="3600450"/>
          </a:xfrm>
          <a:noFill/>
        </p:spPr>
        <p:txBody>
          <a:bodyPr vert="horz" wrap="square" lIns="69056" tIns="34529" rIns="69056" bIns="34529" numCol="1" anchor="t" anchorCtr="0" compatLnSpc="1">
            <a:prstTxWarp prst="textNoShape">
              <a:avLst/>
            </a:prstTxWarp>
          </a:bodyPr>
          <a:lstStyle/>
          <a:p>
            <a:pPr eaLnBrk="1" hangingPunct="1"/>
            <a:r>
              <a:rPr lang="en-US" altLang="en-US" sz="2800" b="1" dirty="0"/>
              <a:t>Semantics :</a:t>
            </a:r>
            <a:r>
              <a:rPr lang="en-US" altLang="en-US" sz="2800" dirty="0"/>
              <a:t>   Word Meanings</a:t>
            </a:r>
          </a:p>
          <a:p>
            <a:pPr lvl="1" eaLnBrk="1" hangingPunct="1">
              <a:buClr>
                <a:schemeClr val="tx2"/>
              </a:buClr>
            </a:pPr>
            <a:r>
              <a:rPr lang="en-US" altLang="en-US" sz="2400" dirty="0"/>
              <a:t>Vocabulary</a:t>
            </a:r>
          </a:p>
          <a:p>
            <a:pPr lvl="1" eaLnBrk="1" hangingPunct="1">
              <a:buClr>
                <a:schemeClr val="tx2"/>
              </a:buClr>
            </a:pPr>
            <a:r>
              <a:rPr lang="en-US" altLang="en-US" sz="2400" dirty="0"/>
              <a:t>Concepts</a:t>
            </a:r>
          </a:p>
          <a:p>
            <a:pPr lvl="1" eaLnBrk="1" hangingPunct="1">
              <a:buClr>
                <a:schemeClr val="tx2"/>
              </a:buClr>
            </a:pPr>
            <a:r>
              <a:rPr lang="en-US" altLang="en-US" sz="2400" dirty="0"/>
              <a:t>Problem Solving &amp; Reasoning</a:t>
            </a:r>
          </a:p>
          <a:p>
            <a:pPr eaLnBrk="1" hangingPunct="1"/>
            <a:r>
              <a:rPr lang="en-US" altLang="en-US" sz="2800" b="1" dirty="0"/>
              <a:t>Syntax &amp; Morphology:</a:t>
            </a:r>
            <a:r>
              <a:rPr lang="en-US" altLang="en-US" sz="2800" dirty="0"/>
              <a:t>  Grammatical rules of structure</a:t>
            </a:r>
          </a:p>
          <a:p>
            <a:pPr eaLnBrk="1" hangingPunct="1"/>
            <a:r>
              <a:rPr lang="en-US" altLang="en-US" sz="2800" b="1" dirty="0"/>
              <a:t>Phonology:</a:t>
            </a:r>
            <a:r>
              <a:rPr lang="en-US" altLang="en-US" sz="2800" dirty="0"/>
              <a:t>    Sound production and rules for combination/usage</a:t>
            </a:r>
          </a:p>
          <a:p>
            <a:pPr eaLnBrk="1" hangingPunct="1"/>
            <a:r>
              <a:rPr lang="en-US" altLang="en-US" sz="2800" b="1" dirty="0"/>
              <a:t>Pragmatics:</a:t>
            </a:r>
            <a:r>
              <a:rPr lang="en-US" altLang="en-US" sz="2800" dirty="0"/>
              <a:t>    Social use of language</a:t>
            </a:r>
          </a:p>
        </p:txBody>
      </p:sp>
      <p:sp>
        <p:nvSpPr>
          <p:cNvPr id="219140" name="Line 4"/>
          <p:cNvSpPr>
            <a:spLocks noChangeShapeType="1"/>
          </p:cNvSpPr>
          <p:nvPr/>
        </p:nvSpPr>
        <p:spPr bwMode="auto">
          <a:xfrm>
            <a:off x="1905000" y="1752600"/>
            <a:ext cx="5543550" cy="0"/>
          </a:xfrm>
          <a:prstGeom prst="line">
            <a:avLst/>
          </a:prstGeom>
          <a:noFill/>
          <a:ln w="57150" cmpd="tri">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Verdana" panose="020B0604030504040204" pitchFamily="34" charset="0"/>
            </a:endParaRPr>
          </a:p>
        </p:txBody>
      </p:sp>
    </p:spTree>
    <p:extLst>
      <p:ext uri="{BB962C8B-B14F-4D97-AF65-F5344CB8AC3E}">
        <p14:creationId xmlns:p14="http://schemas.microsoft.com/office/powerpoint/2010/main" val="18761563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57350" y="1071562"/>
            <a:ext cx="5829300" cy="928688"/>
          </a:xfrm>
          <a:noFill/>
          <a:ln/>
        </p:spPr>
        <p:txBody>
          <a:bodyPr/>
          <a:lstStyle/>
          <a:p>
            <a:r>
              <a:rPr lang="en-US" altLang="en-US" sz="4050" b="1"/>
              <a:t>Promoting Verbalization</a:t>
            </a:r>
          </a:p>
        </p:txBody>
      </p:sp>
      <p:sp>
        <p:nvSpPr>
          <p:cNvPr id="13315" name="Rectangle 3"/>
          <p:cNvSpPr>
            <a:spLocks noGrp="1" noChangeArrowheads="1"/>
          </p:cNvSpPr>
          <p:nvPr>
            <p:ph type="body" idx="1"/>
          </p:nvPr>
        </p:nvSpPr>
        <p:spPr>
          <a:xfrm>
            <a:off x="1657350" y="2114550"/>
            <a:ext cx="5829300" cy="3200400"/>
          </a:xfrm>
          <a:noFill/>
          <a:ln/>
        </p:spPr>
        <p:txBody>
          <a:bodyPr/>
          <a:lstStyle/>
          <a:p>
            <a:r>
              <a:rPr lang="en-US" altLang="en-US" sz="2700" dirty="0"/>
              <a:t>Stimulating Speech Mechanism</a:t>
            </a:r>
          </a:p>
          <a:p>
            <a:pPr lvl="1">
              <a:buClr>
                <a:schemeClr val="tx2"/>
              </a:buClr>
            </a:pPr>
            <a:r>
              <a:rPr lang="en-US" altLang="en-US" sz="2400" dirty="0"/>
              <a:t>Respiration</a:t>
            </a:r>
          </a:p>
          <a:p>
            <a:pPr lvl="1">
              <a:buClr>
                <a:schemeClr val="tx2"/>
              </a:buClr>
            </a:pPr>
            <a:r>
              <a:rPr lang="en-US" altLang="en-US" sz="2400" dirty="0"/>
              <a:t>Vocalization</a:t>
            </a:r>
          </a:p>
          <a:p>
            <a:pPr lvl="1">
              <a:buClr>
                <a:schemeClr val="tx2"/>
              </a:buClr>
            </a:pPr>
            <a:r>
              <a:rPr lang="en-US" altLang="en-US" sz="2400" dirty="0"/>
              <a:t>Articulation</a:t>
            </a:r>
          </a:p>
          <a:p>
            <a:r>
              <a:rPr lang="en-US" altLang="en-US" sz="2700" dirty="0"/>
              <a:t>Stimulating Practice of Speech Models</a:t>
            </a:r>
          </a:p>
          <a:p>
            <a:pPr lvl="1">
              <a:buClr>
                <a:schemeClr val="tx2"/>
              </a:buClr>
            </a:pPr>
            <a:r>
              <a:rPr lang="en-US" altLang="en-US" sz="2400" dirty="0"/>
              <a:t>Automatic Speech</a:t>
            </a:r>
          </a:p>
          <a:p>
            <a:pPr lvl="1">
              <a:buClr>
                <a:schemeClr val="tx2"/>
              </a:buClr>
            </a:pPr>
            <a:r>
              <a:rPr lang="en-US" altLang="en-US" sz="2400" dirty="0"/>
              <a:t>Songs</a:t>
            </a:r>
          </a:p>
          <a:p>
            <a:pPr lvl="1">
              <a:buClr>
                <a:schemeClr val="tx2"/>
              </a:buClr>
            </a:pPr>
            <a:r>
              <a:rPr lang="en-US" altLang="en-US" sz="2400" dirty="0"/>
              <a:t>Creative Drama / Role  Play</a:t>
            </a:r>
            <a:r>
              <a:rPr lang="en-US" altLang="en-US" dirty="0"/>
              <a:t> </a:t>
            </a:r>
          </a:p>
        </p:txBody>
      </p:sp>
      <p:sp>
        <p:nvSpPr>
          <p:cNvPr id="13316" name="Line 4"/>
          <p:cNvSpPr>
            <a:spLocks noChangeShapeType="1"/>
          </p:cNvSpPr>
          <p:nvPr/>
        </p:nvSpPr>
        <p:spPr bwMode="auto">
          <a:xfrm>
            <a:off x="1905000" y="21002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graphicFrame>
        <p:nvGraphicFramePr>
          <p:cNvPr id="13317" name="Object 5"/>
          <p:cNvGraphicFramePr>
            <a:graphicFrameLocks/>
          </p:cNvGraphicFramePr>
          <p:nvPr>
            <p:extLst>
              <p:ext uri="{D42A27DB-BD31-4B8C-83A1-F6EECF244321}">
                <p14:modId xmlns:p14="http://schemas.microsoft.com/office/powerpoint/2010/main" val="2966934194"/>
              </p:ext>
            </p:extLst>
          </p:nvPr>
        </p:nvGraphicFramePr>
        <p:xfrm>
          <a:off x="6324600" y="2590800"/>
          <a:ext cx="1981200" cy="1371600"/>
        </p:xfrm>
        <a:graphic>
          <a:graphicData uri="http://schemas.openxmlformats.org/presentationml/2006/ole">
            <mc:AlternateContent xmlns:mc="http://schemas.openxmlformats.org/markup-compatibility/2006">
              <mc:Choice xmlns:v="urn:schemas-microsoft-com:vml" Requires="v">
                <p:oleObj spid="_x0000_s19514" name="Clip" r:id="rId3" imgW="2286000" imgH="1519200" progId="MS_ClipArt_Gallery.2">
                  <p:embed/>
                </p:oleObj>
              </mc:Choice>
              <mc:Fallback>
                <p:oleObj name="Clip" r:id="rId3" imgW="2286000" imgH="15192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590800"/>
                        <a:ext cx="1981200" cy="1371600"/>
                      </a:xfrm>
                      <a:prstGeom prst="rect">
                        <a:avLst/>
                      </a:prstGeom>
                      <a:noFill/>
                      <a:ln>
                        <a:noFill/>
                      </a:ln>
                      <a:effectLst/>
                      <a:extLst/>
                    </p:spPr>
                  </p:pic>
                </p:oleObj>
              </mc:Fallback>
            </mc:AlternateContent>
          </a:graphicData>
        </a:graphic>
      </p:graphicFrame>
      <p:graphicFrame>
        <p:nvGraphicFramePr>
          <p:cNvPr id="13318" name="Object 6"/>
          <p:cNvGraphicFramePr>
            <a:graphicFrameLocks/>
          </p:cNvGraphicFramePr>
          <p:nvPr>
            <p:extLst>
              <p:ext uri="{D42A27DB-BD31-4B8C-83A1-F6EECF244321}">
                <p14:modId xmlns:p14="http://schemas.microsoft.com/office/powerpoint/2010/main" val="2185238197"/>
              </p:ext>
            </p:extLst>
          </p:nvPr>
        </p:nvGraphicFramePr>
        <p:xfrm>
          <a:off x="6438900" y="4783932"/>
          <a:ext cx="1752600" cy="1062036"/>
        </p:xfrm>
        <a:graphic>
          <a:graphicData uri="http://schemas.openxmlformats.org/presentationml/2006/ole">
            <mc:AlternateContent xmlns:mc="http://schemas.openxmlformats.org/markup-compatibility/2006">
              <mc:Choice xmlns:v="urn:schemas-microsoft-com:vml" Requires="v">
                <p:oleObj spid="_x0000_s19515" name="Clip" r:id="rId5" imgW="846000" imgH="855360" progId="MS_ClipArt_Gallery.2">
                  <p:embed/>
                </p:oleObj>
              </mc:Choice>
              <mc:Fallback>
                <p:oleObj name="Clip" r:id="rId5" imgW="846000" imgH="85536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4783932"/>
                        <a:ext cx="1752600" cy="106203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1406087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57350" y="1314450"/>
            <a:ext cx="5829300" cy="742950"/>
          </a:xfrm>
          <a:noFill/>
          <a:ln/>
        </p:spPr>
        <p:txBody>
          <a:bodyPr/>
          <a:lstStyle/>
          <a:p>
            <a:r>
              <a:rPr lang="en-US" altLang="en-US" sz="3600" b="1"/>
              <a:t>SAMPLE  PROGRESSION</a:t>
            </a:r>
          </a:p>
        </p:txBody>
      </p:sp>
      <p:sp>
        <p:nvSpPr>
          <p:cNvPr id="14339" name="Rectangle 3"/>
          <p:cNvSpPr>
            <a:spLocks noGrp="1" noChangeArrowheads="1"/>
          </p:cNvSpPr>
          <p:nvPr>
            <p:ph type="body" sz="half" idx="1"/>
          </p:nvPr>
        </p:nvSpPr>
        <p:spPr>
          <a:xfrm>
            <a:off x="1657350" y="2286000"/>
            <a:ext cx="2838450" cy="3086100"/>
          </a:xfrm>
          <a:noFill/>
          <a:ln/>
        </p:spPr>
        <p:txBody>
          <a:bodyPr/>
          <a:lstStyle/>
          <a:p>
            <a:r>
              <a:rPr lang="en-US" altLang="en-US" sz="2700"/>
              <a:t>Objects</a:t>
            </a:r>
          </a:p>
          <a:p>
            <a:r>
              <a:rPr lang="en-US" altLang="en-US" sz="2700"/>
              <a:t>Photographs</a:t>
            </a:r>
          </a:p>
          <a:p>
            <a:r>
              <a:rPr lang="en-US" altLang="en-US" sz="2700"/>
              <a:t>Colored Pictures</a:t>
            </a:r>
          </a:p>
          <a:p>
            <a:r>
              <a:rPr lang="en-US" altLang="en-US" sz="2700"/>
              <a:t>Black &amp; White Line Drawings</a:t>
            </a:r>
          </a:p>
          <a:p>
            <a:r>
              <a:rPr lang="en-US" altLang="en-US" sz="2700"/>
              <a:t>Printed Words</a:t>
            </a:r>
          </a:p>
        </p:txBody>
      </p:sp>
      <p:graphicFrame>
        <p:nvGraphicFramePr>
          <p:cNvPr id="14340" name="Object 4"/>
          <p:cNvGraphicFramePr>
            <a:graphicFrameLocks noGrp="1"/>
          </p:cNvGraphicFramePr>
          <p:nvPr>
            <p:ph type="clipArt" sz="half" idx="2"/>
          </p:nvPr>
        </p:nvGraphicFramePr>
        <p:xfrm>
          <a:off x="4724400" y="2343150"/>
          <a:ext cx="2286000" cy="1157288"/>
        </p:xfrm>
        <a:graphic>
          <a:graphicData uri="http://schemas.openxmlformats.org/presentationml/2006/ole">
            <mc:AlternateContent xmlns:mc="http://schemas.openxmlformats.org/markup-compatibility/2006">
              <mc:Choice xmlns:v="urn:schemas-microsoft-com:vml" Requires="v">
                <p:oleObj spid="_x0000_s20536" name="Clip" r:id="rId3" imgW="3552480" imgH="3468600" progId="MS_ClipArt_Gallery.2">
                  <p:embed/>
                </p:oleObj>
              </mc:Choice>
              <mc:Fallback>
                <p:oleObj name="Clip" r:id="rId3" imgW="3552480" imgH="34686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343150"/>
                        <a:ext cx="22860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Rectangle 5"/>
          <p:cNvSpPr>
            <a:spLocks noChangeArrowheads="1"/>
          </p:cNvSpPr>
          <p:nvPr/>
        </p:nvSpPr>
        <p:spPr bwMode="auto">
          <a:xfrm>
            <a:off x="4708924" y="5117306"/>
            <a:ext cx="1221167" cy="53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r>
              <a:rPr lang="en-US" altLang="en-US" sz="3000">
                <a:solidFill>
                  <a:srgbClr val="000000"/>
                </a:solidFill>
                <a:latin typeface="Times New Roman"/>
              </a:rPr>
              <a:t>Wagon</a:t>
            </a:r>
          </a:p>
        </p:txBody>
      </p:sp>
      <p:graphicFrame>
        <p:nvGraphicFramePr>
          <p:cNvPr id="14342" name="Object 6"/>
          <p:cNvGraphicFramePr>
            <a:graphicFrameLocks/>
          </p:cNvGraphicFramePr>
          <p:nvPr/>
        </p:nvGraphicFramePr>
        <p:xfrm>
          <a:off x="5562600" y="3771900"/>
          <a:ext cx="2286000" cy="1157288"/>
        </p:xfrm>
        <a:graphic>
          <a:graphicData uri="http://schemas.openxmlformats.org/presentationml/2006/ole">
            <mc:AlternateContent xmlns:mc="http://schemas.openxmlformats.org/markup-compatibility/2006">
              <mc:Choice xmlns:v="urn:schemas-microsoft-com:vml" Requires="v">
                <p:oleObj spid="_x0000_s20537" name="Clip" r:id="rId5" imgW="3552480" imgH="3468600" progId="MS_ClipArt_Gallery.2">
                  <p:embed/>
                </p:oleObj>
              </mc:Choice>
              <mc:Fallback>
                <p:oleObj name="Clip" r:id="rId5" imgW="3552480" imgH="346860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771900"/>
                        <a:ext cx="22860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143387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32336" y="1200151"/>
            <a:ext cx="6068615" cy="477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r>
              <a:rPr lang="en-US" altLang="en-US" sz="2400">
                <a:solidFill>
                  <a:srgbClr val="000000"/>
                </a:solidFill>
                <a:latin typeface="Arial" panose="020B0604020202020204" pitchFamily="34" charset="0"/>
              </a:rPr>
              <a:t>	“As an echolalic child, I did not understand the use of words because I was in too great a state of stress and fear to hear anything other than patterned sound.  The need to hide the fear is such that not even the face is allowed to show it.  The comprehension of words works as a progression, depending on the amount of stress caused from fear and the stress of directly relating.</a:t>
            </a:r>
          </a:p>
          <a:p>
            <a:r>
              <a:rPr lang="en-US" altLang="en-US" sz="2400">
                <a:solidFill>
                  <a:srgbClr val="000000"/>
                </a:solidFill>
                <a:latin typeface="Arial" panose="020B0604020202020204" pitchFamily="34" charset="0"/>
              </a:rPr>
              <a:t>				</a:t>
            </a:r>
            <a:r>
              <a:rPr lang="en-US" altLang="en-US" sz="2100">
                <a:solidFill>
                  <a:srgbClr val="000000"/>
                </a:solidFill>
                <a:latin typeface="Arial" panose="020B0604020202020204" pitchFamily="34" charset="0"/>
              </a:rPr>
              <a:t>-Donna Williams</a:t>
            </a:r>
          </a:p>
          <a:p>
            <a:r>
              <a:rPr lang="en-US" altLang="en-US" sz="2100">
                <a:solidFill>
                  <a:srgbClr val="000000"/>
                </a:solidFill>
                <a:latin typeface="Arial" panose="020B0604020202020204" pitchFamily="34" charset="0"/>
              </a:rPr>
              <a:t>				</a:t>
            </a:r>
            <a:r>
              <a:rPr lang="en-US" altLang="en-US" sz="2100" b="1" i="1">
                <a:solidFill>
                  <a:srgbClr val="000000"/>
                </a:solidFill>
                <a:latin typeface="Arial" panose="020B0604020202020204" pitchFamily="34" charset="0"/>
              </a:rPr>
              <a:t>Nobody Nowhere</a:t>
            </a:r>
            <a:endParaRPr lang="en-US" altLang="en-US" sz="2100">
              <a:solidFill>
                <a:srgbClr val="000000"/>
              </a:solidFill>
              <a:latin typeface="Arial" panose="020B0604020202020204" pitchFamily="34" charset="0"/>
            </a:endParaRPr>
          </a:p>
          <a:p>
            <a:endParaRPr lang="en-US" altLang="en-US" sz="2100">
              <a:solidFill>
                <a:srgbClr val="000000"/>
              </a:solidFill>
              <a:latin typeface="Arial" panose="020B0604020202020204" pitchFamily="34" charset="0"/>
            </a:endParaRPr>
          </a:p>
        </p:txBody>
      </p:sp>
    </p:spTree>
    <p:extLst>
      <p:ext uri="{BB962C8B-B14F-4D97-AF65-F5344CB8AC3E}">
        <p14:creationId xmlns:p14="http://schemas.microsoft.com/office/powerpoint/2010/main" val="24814086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a:lstStyle/>
          <a:p>
            <a:r>
              <a:rPr lang="en-US" altLang="en-US" sz="4950" b="1"/>
              <a:t>ECHOLALIA</a:t>
            </a:r>
          </a:p>
        </p:txBody>
      </p:sp>
      <p:sp>
        <p:nvSpPr>
          <p:cNvPr id="18435" name="Rectangle 3"/>
          <p:cNvSpPr>
            <a:spLocks noGrp="1" noChangeArrowheads="1"/>
          </p:cNvSpPr>
          <p:nvPr>
            <p:ph type="body" idx="1"/>
          </p:nvPr>
        </p:nvSpPr>
        <p:spPr>
          <a:xfrm>
            <a:off x="1143000" y="2286000"/>
            <a:ext cx="7772400" cy="4114800"/>
          </a:xfrm>
          <a:noFill/>
          <a:ln/>
        </p:spPr>
        <p:txBody>
          <a:bodyPr/>
          <a:lstStyle/>
          <a:p>
            <a:r>
              <a:rPr lang="en-US" altLang="en-US" sz="2700" dirty="0"/>
              <a:t>Normal Stage -Language Development</a:t>
            </a:r>
          </a:p>
          <a:p>
            <a:r>
              <a:rPr lang="en-US" altLang="en-US" sz="2700" dirty="0"/>
              <a:t>Positive Aspects</a:t>
            </a:r>
          </a:p>
          <a:p>
            <a:pPr lvl="1">
              <a:buClr>
                <a:schemeClr val="tx2"/>
              </a:buClr>
            </a:pPr>
            <a:r>
              <a:rPr lang="en-US" altLang="en-US" sz="2400" dirty="0"/>
              <a:t>ability to produce speech</a:t>
            </a:r>
          </a:p>
          <a:p>
            <a:pPr lvl="1">
              <a:buClr>
                <a:schemeClr val="tx2"/>
              </a:buClr>
            </a:pPr>
            <a:r>
              <a:rPr lang="en-US" altLang="en-US" sz="2400" dirty="0"/>
              <a:t>ability to model / imitate</a:t>
            </a:r>
          </a:p>
          <a:p>
            <a:pPr lvl="1">
              <a:buClr>
                <a:schemeClr val="tx2"/>
              </a:buClr>
            </a:pPr>
            <a:r>
              <a:rPr lang="en-US" altLang="en-US" sz="2400" dirty="0"/>
              <a:t>awareness of turn-taking</a:t>
            </a:r>
          </a:p>
          <a:p>
            <a:r>
              <a:rPr lang="en-US" altLang="en-US" sz="2700" dirty="0"/>
              <a:t>Shape from non-meaningful to meaningful</a:t>
            </a:r>
          </a:p>
        </p:txBody>
      </p:sp>
      <p:sp>
        <p:nvSpPr>
          <p:cNvPr id="18436" name="Line 4"/>
          <p:cNvSpPr>
            <a:spLocks noChangeShapeType="1"/>
          </p:cNvSpPr>
          <p:nvPr/>
        </p:nvSpPr>
        <p:spPr bwMode="auto">
          <a:xfrm>
            <a:off x="1752600" y="2143125"/>
            <a:ext cx="5791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Tree>
    <p:extLst>
      <p:ext uri="{BB962C8B-B14F-4D97-AF65-F5344CB8AC3E}">
        <p14:creationId xmlns:p14="http://schemas.microsoft.com/office/powerpoint/2010/main" val="231291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84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84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p:spPr>
        <p:txBody>
          <a:bodyPr/>
          <a:lstStyle/>
          <a:p>
            <a:r>
              <a:rPr lang="en-US" altLang="en-US"/>
              <a:t>MEANINGFULNESS RATIO</a:t>
            </a:r>
          </a:p>
        </p:txBody>
      </p:sp>
      <p:sp>
        <p:nvSpPr>
          <p:cNvPr id="19459" name="Rectangle 3"/>
          <p:cNvSpPr>
            <a:spLocks noGrp="1" noChangeArrowheads="1"/>
          </p:cNvSpPr>
          <p:nvPr>
            <p:ph type="body" sz="half" idx="1"/>
          </p:nvPr>
        </p:nvSpPr>
        <p:spPr>
          <a:xfrm>
            <a:off x="1657350" y="2286000"/>
            <a:ext cx="2838450" cy="3086100"/>
          </a:xfrm>
          <a:noFill/>
          <a:ln/>
        </p:spPr>
        <p:txBody>
          <a:bodyPr/>
          <a:lstStyle/>
          <a:p>
            <a:r>
              <a:rPr lang="en-US" altLang="en-US" sz="2100"/>
              <a:t>Meaningful</a:t>
            </a:r>
          </a:p>
        </p:txBody>
      </p:sp>
      <p:sp>
        <p:nvSpPr>
          <p:cNvPr id="19460" name="Rectangle 4"/>
          <p:cNvSpPr>
            <a:spLocks noGrp="1" noChangeArrowheads="1"/>
          </p:cNvSpPr>
          <p:nvPr>
            <p:ph type="body" sz="half" idx="2"/>
          </p:nvPr>
        </p:nvSpPr>
        <p:spPr>
          <a:xfrm>
            <a:off x="4648200" y="2286000"/>
            <a:ext cx="2838450" cy="3086100"/>
          </a:xfrm>
          <a:noFill/>
          <a:ln/>
        </p:spPr>
        <p:txBody>
          <a:bodyPr/>
          <a:lstStyle/>
          <a:p>
            <a:r>
              <a:rPr lang="en-US" altLang="en-US" sz="2100"/>
              <a:t>NonMeaningful</a:t>
            </a:r>
          </a:p>
        </p:txBody>
      </p:sp>
      <p:sp>
        <p:nvSpPr>
          <p:cNvPr id="19461" name="Line 5"/>
          <p:cNvSpPr>
            <a:spLocks noChangeShapeType="1"/>
          </p:cNvSpPr>
          <p:nvPr/>
        </p:nvSpPr>
        <p:spPr bwMode="auto">
          <a:xfrm>
            <a:off x="1752600" y="2271713"/>
            <a:ext cx="5562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
        <p:nvSpPr>
          <p:cNvPr id="19462" name="Line 6"/>
          <p:cNvSpPr>
            <a:spLocks noChangeShapeType="1"/>
          </p:cNvSpPr>
          <p:nvPr/>
        </p:nvSpPr>
        <p:spPr bwMode="auto">
          <a:xfrm>
            <a:off x="4191000" y="2271712"/>
            <a:ext cx="0" cy="21002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
        <p:nvSpPr>
          <p:cNvPr id="19463" name="Rectangle 7"/>
          <p:cNvSpPr>
            <a:spLocks noChangeArrowheads="1"/>
          </p:cNvSpPr>
          <p:nvPr/>
        </p:nvSpPr>
        <p:spPr bwMode="auto">
          <a:xfrm>
            <a:off x="1965722" y="2913460"/>
            <a:ext cx="889666" cy="48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r>
              <a:rPr lang="en-US" altLang="en-US" sz="2700">
                <a:solidFill>
                  <a:srgbClr val="000000"/>
                </a:solidFill>
                <a:latin typeface="Times New Roman"/>
              </a:rPr>
              <a:t>1 1 1</a:t>
            </a:r>
            <a:r>
              <a:rPr lang="en-US" altLang="en-US">
                <a:solidFill>
                  <a:srgbClr val="000000"/>
                </a:solidFill>
                <a:latin typeface="Times New Roman"/>
              </a:rPr>
              <a:t> </a:t>
            </a:r>
          </a:p>
        </p:txBody>
      </p:sp>
      <p:sp>
        <p:nvSpPr>
          <p:cNvPr id="19464" name="Rectangle 8"/>
          <p:cNvSpPr>
            <a:spLocks noChangeArrowheads="1"/>
          </p:cNvSpPr>
          <p:nvPr/>
        </p:nvSpPr>
        <p:spPr bwMode="auto">
          <a:xfrm>
            <a:off x="4785123" y="2956323"/>
            <a:ext cx="1091644" cy="90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r>
              <a:rPr lang="en-US" altLang="en-US" sz="2700">
                <a:solidFill>
                  <a:srgbClr val="000000"/>
                </a:solidFill>
                <a:latin typeface="Times New Roman"/>
              </a:rPr>
              <a:t>1 1 1 1</a:t>
            </a:r>
          </a:p>
          <a:p>
            <a:r>
              <a:rPr lang="en-US" altLang="en-US" sz="2700">
                <a:solidFill>
                  <a:srgbClr val="000000"/>
                </a:solidFill>
                <a:latin typeface="Times New Roman"/>
              </a:rPr>
              <a:t>1 1</a:t>
            </a:r>
          </a:p>
        </p:txBody>
      </p:sp>
      <p:sp>
        <p:nvSpPr>
          <p:cNvPr id="19465" name="Arc 9"/>
          <p:cNvSpPr>
            <a:spLocks/>
          </p:cNvSpPr>
          <p:nvPr/>
        </p:nvSpPr>
        <p:spPr bwMode="auto">
          <a:xfrm>
            <a:off x="3030141" y="3314700"/>
            <a:ext cx="1657350" cy="74295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tx1"/>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
        <p:nvSpPr>
          <p:cNvPr id="19466" name="Line 10"/>
          <p:cNvSpPr>
            <a:spLocks noChangeShapeType="1"/>
          </p:cNvSpPr>
          <p:nvPr/>
        </p:nvSpPr>
        <p:spPr bwMode="auto">
          <a:xfrm flipV="1">
            <a:off x="4857750" y="3086100"/>
            <a:ext cx="914400" cy="228600"/>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Tree>
    <p:extLst>
      <p:ext uri="{BB962C8B-B14F-4D97-AF65-F5344CB8AC3E}">
        <p14:creationId xmlns:p14="http://schemas.microsoft.com/office/powerpoint/2010/main" val="24933358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421482"/>
            <a:ext cx="7772400" cy="1143000"/>
          </a:xfrm>
          <a:noFill/>
          <a:ln/>
        </p:spPr>
        <p:txBody>
          <a:bodyPr/>
          <a:lstStyle/>
          <a:p>
            <a:r>
              <a:rPr lang="en-US" altLang="en-US" sz="3600" b="1" dirty="0"/>
              <a:t>SEMANTIC  LANGUAGE</a:t>
            </a:r>
          </a:p>
        </p:txBody>
      </p:sp>
      <p:sp>
        <p:nvSpPr>
          <p:cNvPr id="21507" name="Rectangle 3"/>
          <p:cNvSpPr>
            <a:spLocks noGrp="1" noChangeArrowheads="1"/>
          </p:cNvSpPr>
          <p:nvPr>
            <p:ph type="body" sz="half" idx="1"/>
          </p:nvPr>
        </p:nvSpPr>
        <p:spPr>
          <a:xfrm>
            <a:off x="914400" y="1639491"/>
            <a:ext cx="2838450" cy="3086100"/>
          </a:xfrm>
          <a:noFill/>
          <a:ln/>
        </p:spPr>
        <p:txBody>
          <a:bodyPr/>
          <a:lstStyle/>
          <a:p>
            <a:r>
              <a:rPr lang="en-US" altLang="en-US" sz="3600" dirty="0"/>
              <a:t>Functional Vocabulary</a:t>
            </a:r>
          </a:p>
          <a:p>
            <a:r>
              <a:rPr lang="en-US" altLang="en-US" sz="3600" dirty="0"/>
              <a:t>Conceptual Language</a:t>
            </a:r>
          </a:p>
          <a:p>
            <a:r>
              <a:rPr lang="en-US" altLang="en-US" sz="3600" dirty="0"/>
              <a:t>Concrete to Abstract</a:t>
            </a:r>
          </a:p>
          <a:p>
            <a:r>
              <a:rPr lang="en-US" altLang="en-US" sz="3600" dirty="0"/>
              <a:t>Discourse</a:t>
            </a:r>
            <a:endParaRPr lang="en-US" altLang="en-US" sz="2700" dirty="0"/>
          </a:p>
        </p:txBody>
      </p:sp>
      <p:graphicFrame>
        <p:nvGraphicFramePr>
          <p:cNvPr id="21508" name="Object 4"/>
          <p:cNvGraphicFramePr>
            <a:graphicFrameLocks noGrp="1"/>
          </p:cNvGraphicFramePr>
          <p:nvPr>
            <p:ph type="clipArt" sz="half" idx="2"/>
            <p:extLst>
              <p:ext uri="{D42A27DB-BD31-4B8C-83A1-F6EECF244321}">
                <p14:modId xmlns:p14="http://schemas.microsoft.com/office/powerpoint/2010/main" val="2755868649"/>
              </p:ext>
            </p:extLst>
          </p:nvPr>
        </p:nvGraphicFramePr>
        <p:xfrm>
          <a:off x="3778250" y="5181600"/>
          <a:ext cx="4343400" cy="1071563"/>
        </p:xfrm>
        <a:graphic>
          <a:graphicData uri="http://schemas.openxmlformats.org/presentationml/2006/ole">
            <mc:AlternateContent xmlns:mc="http://schemas.openxmlformats.org/markup-compatibility/2006">
              <mc:Choice xmlns:v="urn:schemas-microsoft-com:vml" Requires="v">
                <p:oleObj spid="_x0000_s22611" name="Clip" r:id="rId3" imgW="1946160" imgH="968040" progId="MS_ClipArt_Gallery.2">
                  <p:embed/>
                </p:oleObj>
              </mc:Choice>
              <mc:Fallback>
                <p:oleObj name="Clip" r:id="rId3" imgW="1946160" imgH="96804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0" y="5181600"/>
                        <a:ext cx="43434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p:cNvGraphicFramePr>
          <p:nvPr>
            <p:extLst>
              <p:ext uri="{D42A27DB-BD31-4B8C-83A1-F6EECF244321}">
                <p14:modId xmlns:p14="http://schemas.microsoft.com/office/powerpoint/2010/main" val="1213945019"/>
              </p:ext>
            </p:extLst>
          </p:nvPr>
        </p:nvGraphicFramePr>
        <p:xfrm>
          <a:off x="4724400" y="1849041"/>
          <a:ext cx="3200400" cy="1681162"/>
        </p:xfrm>
        <a:graphic>
          <a:graphicData uri="http://schemas.openxmlformats.org/presentationml/2006/ole">
            <mc:AlternateContent xmlns:mc="http://schemas.openxmlformats.org/markup-compatibility/2006">
              <mc:Choice xmlns:v="urn:schemas-microsoft-com:vml" Requires="v">
                <p:oleObj spid="_x0000_s22612" name="Clip" r:id="rId5" imgW="1373040" imgH="1373040" progId="MS_ClipArt_Gallery.2">
                  <p:embed/>
                </p:oleObj>
              </mc:Choice>
              <mc:Fallback>
                <p:oleObj name="Clip" r:id="rId5" imgW="1373040" imgH="1373040" progId="MS_ClipArt_Gallery.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849041"/>
                        <a:ext cx="3200400" cy="1681162"/>
                      </a:xfrm>
                      <a:prstGeom prst="rect">
                        <a:avLst/>
                      </a:prstGeom>
                      <a:noFill/>
                      <a:ln>
                        <a:noFill/>
                      </a:ln>
                      <a:effectLst/>
                      <a:extLst/>
                    </p:spPr>
                  </p:pic>
                </p:oleObj>
              </mc:Fallback>
            </mc:AlternateContent>
          </a:graphicData>
        </a:graphic>
      </p:graphicFrame>
      <p:graphicFrame>
        <p:nvGraphicFramePr>
          <p:cNvPr id="21510" name="Object 6"/>
          <p:cNvGraphicFramePr>
            <a:graphicFrameLocks/>
          </p:cNvGraphicFramePr>
          <p:nvPr>
            <p:extLst>
              <p:ext uri="{D42A27DB-BD31-4B8C-83A1-F6EECF244321}">
                <p14:modId xmlns:p14="http://schemas.microsoft.com/office/powerpoint/2010/main" val="3804583803"/>
              </p:ext>
            </p:extLst>
          </p:nvPr>
        </p:nvGraphicFramePr>
        <p:xfrm>
          <a:off x="5105400" y="3814762"/>
          <a:ext cx="2590800" cy="985838"/>
        </p:xfrm>
        <a:graphic>
          <a:graphicData uri="http://schemas.openxmlformats.org/presentationml/2006/ole">
            <mc:AlternateContent xmlns:mc="http://schemas.openxmlformats.org/markup-compatibility/2006">
              <mc:Choice xmlns:v="urn:schemas-microsoft-com:vml" Requires="v">
                <p:oleObj spid="_x0000_s22613" name="Clip" r:id="rId7" imgW="2286000" imgH="1295280" progId="MS_ClipArt_Gallery.2">
                  <p:embed/>
                </p:oleObj>
              </mc:Choice>
              <mc:Fallback>
                <p:oleObj name="Clip" r:id="rId7" imgW="2286000" imgH="129528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814762"/>
                        <a:ext cx="2590800" cy="98583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494208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a:t>Social  Information</a:t>
            </a:r>
          </a:p>
        </p:txBody>
      </p:sp>
      <p:sp>
        <p:nvSpPr>
          <p:cNvPr id="3" name="Content Placeholder 2"/>
          <p:cNvSpPr>
            <a:spLocks noGrp="1"/>
          </p:cNvSpPr>
          <p:nvPr>
            <p:ph idx="1"/>
          </p:nvPr>
        </p:nvSpPr>
        <p:spPr>
          <a:xfrm>
            <a:off x="642937" y="1752600"/>
            <a:ext cx="7715250" cy="3429001"/>
          </a:xfrm>
        </p:spPr>
        <p:txBody>
          <a:bodyPr>
            <a:noAutofit/>
          </a:bodyPr>
          <a:lstStyle/>
          <a:p>
            <a:r>
              <a:rPr lang="en-US" sz="2400" dirty="0" err="1"/>
              <a:t>Kanner’s</a:t>
            </a:r>
            <a:r>
              <a:rPr lang="en-US" sz="2400" dirty="0"/>
              <a:t> core shared features include multiple aspects of social communication deficits</a:t>
            </a:r>
          </a:p>
          <a:p>
            <a:pPr lvl="1"/>
            <a:r>
              <a:rPr lang="en-US" sz="2400" dirty="0"/>
              <a:t>“autistic (i.e., self-absorbed) disturbances of affective contact” (</a:t>
            </a:r>
            <a:r>
              <a:rPr lang="en-US" sz="2400" dirty="0" err="1"/>
              <a:t>Kanner</a:t>
            </a:r>
            <a:r>
              <a:rPr lang="en-US" sz="2400" dirty="0"/>
              <a:t>, 1943)</a:t>
            </a:r>
          </a:p>
          <a:p>
            <a:pPr lvl="1"/>
            <a:r>
              <a:rPr lang="en-US" sz="2400" dirty="0"/>
              <a:t>Lack of affective interaction, awareness, and contact with people</a:t>
            </a:r>
          </a:p>
          <a:p>
            <a:r>
              <a:rPr lang="en-US" sz="2400" dirty="0"/>
              <a:t>Reciprocal social interaction deficits typical of ASD</a:t>
            </a:r>
          </a:p>
          <a:p>
            <a:pPr lvl="1"/>
            <a:r>
              <a:rPr lang="en-US" sz="2400" dirty="0"/>
              <a:t>Poor eye contact</a:t>
            </a:r>
          </a:p>
          <a:p>
            <a:pPr lvl="1"/>
            <a:r>
              <a:rPr lang="en-US" sz="2400" dirty="0"/>
              <a:t>Minimal facial expression, gestures</a:t>
            </a:r>
          </a:p>
          <a:p>
            <a:pPr lvl="1"/>
            <a:r>
              <a:rPr lang="en-US" sz="2400" dirty="0"/>
              <a:t>Lack of initiation for interaction; ignore other people</a:t>
            </a:r>
          </a:p>
          <a:p>
            <a:pPr lvl="1"/>
            <a:r>
              <a:rPr lang="en-US" sz="2400" dirty="0"/>
              <a:t>Lack of joint attention, shared interest</a:t>
            </a:r>
          </a:p>
          <a:p>
            <a:pPr lvl="1"/>
            <a:r>
              <a:rPr lang="en-US" sz="2400" dirty="0"/>
              <a:t>Ego-centric focus; one-sided monologue versus dialogue</a:t>
            </a:r>
          </a:p>
        </p:txBody>
      </p:sp>
    </p:spTree>
    <p:extLst>
      <p:ext uri="{BB962C8B-B14F-4D97-AF65-F5344CB8AC3E}">
        <p14:creationId xmlns:p14="http://schemas.microsoft.com/office/powerpoint/2010/main" val="299019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eaLnBrk="1" fontAlgn="auto" hangingPunct="1">
              <a:spcAft>
                <a:spcPts val="0"/>
              </a:spcAft>
              <a:defRPr/>
            </a:pPr>
            <a:r>
              <a:rPr lang="en-US" dirty="0"/>
              <a:t>DSM 5: Autism Spectrum Disorder</a:t>
            </a:r>
          </a:p>
        </p:txBody>
      </p:sp>
      <p:sp>
        <p:nvSpPr>
          <p:cNvPr id="5" name="Content Placeholder 4"/>
          <p:cNvSpPr>
            <a:spLocks noGrp="1"/>
          </p:cNvSpPr>
          <p:nvPr>
            <p:ph idx="1"/>
          </p:nvPr>
        </p:nvSpPr>
        <p:spPr>
          <a:xfrm>
            <a:off x="838200" y="1527175"/>
            <a:ext cx="8153400" cy="4572000"/>
          </a:xfrm>
        </p:spPr>
        <p:txBody>
          <a:bodyPr rtlCol="0">
            <a:normAutofit fontScale="85000" lnSpcReduction="10000"/>
          </a:bodyPr>
          <a:lstStyle/>
          <a:p>
            <a:pPr marL="182880" indent="-182880" eaLnBrk="1" fontAlgn="auto" hangingPunct="1">
              <a:spcAft>
                <a:spcPts val="0"/>
              </a:spcAft>
              <a:buFont typeface="Arial" pitchFamily="34" charset="0"/>
              <a:buChar char="•"/>
              <a:defRPr/>
            </a:pPr>
            <a:r>
              <a:rPr lang="en-US" dirty="0"/>
              <a:t>A.	Persistent deficits in social communication and social 	interaction across multiple contexts, as manifested by the 	following, currently or by history </a:t>
            </a:r>
          </a:p>
          <a:p>
            <a:pPr lvl="1" indent="-182880" eaLnBrk="1" fontAlgn="auto" hangingPunct="1">
              <a:spcAft>
                <a:spcPts val="0"/>
              </a:spcAft>
              <a:buFont typeface="Arial" pitchFamily="34" charset="0"/>
              <a:buChar char="•"/>
              <a:defRPr/>
            </a:pPr>
            <a:r>
              <a:rPr lang="en-US" dirty="0"/>
              <a:t>Deficits in social-emotional reciprocity</a:t>
            </a:r>
          </a:p>
          <a:p>
            <a:pPr lvl="1" indent="-182880" eaLnBrk="1" fontAlgn="auto" hangingPunct="1">
              <a:spcAft>
                <a:spcPts val="0"/>
              </a:spcAft>
              <a:buFont typeface="Arial" pitchFamily="34" charset="0"/>
              <a:buChar char="•"/>
              <a:defRPr/>
            </a:pPr>
            <a:r>
              <a:rPr lang="en-US" dirty="0"/>
              <a:t>Deficits in nonverbal communication behaviors used for social interaction</a:t>
            </a:r>
          </a:p>
          <a:p>
            <a:pPr lvl="1" indent="-182880" eaLnBrk="1" fontAlgn="auto" hangingPunct="1">
              <a:spcAft>
                <a:spcPts val="0"/>
              </a:spcAft>
              <a:buFont typeface="Arial" pitchFamily="34" charset="0"/>
              <a:buChar char="•"/>
              <a:defRPr/>
            </a:pPr>
            <a:r>
              <a:rPr lang="en-US" dirty="0"/>
              <a:t>Deficits in developing, maintaining, and understanding relationships</a:t>
            </a:r>
          </a:p>
          <a:p>
            <a:pPr marL="320040" lvl="1" indent="0" eaLnBrk="1" fontAlgn="auto" hangingPunct="1">
              <a:spcAft>
                <a:spcPts val="0"/>
              </a:spcAft>
              <a:buFont typeface="Wingdings" pitchFamily="2" charset="2"/>
              <a:buNone/>
              <a:defRPr/>
            </a:pPr>
            <a:endParaRPr lang="en-US" dirty="0"/>
          </a:p>
          <a:p>
            <a:pPr marL="182880" indent="-182880" eaLnBrk="1" fontAlgn="auto" hangingPunct="1">
              <a:spcAft>
                <a:spcPts val="0"/>
              </a:spcAft>
              <a:buFont typeface="Arial" pitchFamily="34" charset="0"/>
              <a:buChar char="•"/>
              <a:defRPr/>
            </a:pPr>
            <a:r>
              <a:rPr lang="en-US" dirty="0"/>
              <a:t>B.	Restricted, repetitive patterns of behavior, interest, or 	activities, as manifested by at least two of the following, 	currently or by history</a:t>
            </a:r>
          </a:p>
          <a:p>
            <a:pPr lvl="1" indent="-182880" eaLnBrk="1" fontAlgn="auto" hangingPunct="1">
              <a:spcAft>
                <a:spcPts val="0"/>
              </a:spcAft>
              <a:buFont typeface="Arial" pitchFamily="34" charset="0"/>
              <a:buChar char="•"/>
              <a:defRPr/>
            </a:pPr>
            <a:r>
              <a:rPr lang="en-US" dirty="0"/>
              <a:t>Stereotyped or repetitive motor movements, use of objects, or speech</a:t>
            </a:r>
          </a:p>
          <a:p>
            <a:pPr lvl="1" indent="-182880" eaLnBrk="1" fontAlgn="auto" hangingPunct="1">
              <a:spcAft>
                <a:spcPts val="0"/>
              </a:spcAft>
              <a:buFont typeface="Arial" pitchFamily="34" charset="0"/>
              <a:buChar char="•"/>
              <a:defRPr/>
            </a:pPr>
            <a:r>
              <a:rPr lang="en-US" dirty="0"/>
              <a:t>Insistence on sameness, inflexible adherence to routines, or ritualized patterns of verbal or nonverbal behavior</a:t>
            </a:r>
          </a:p>
          <a:p>
            <a:pPr lvl="1" indent="-182880" eaLnBrk="1" fontAlgn="auto" hangingPunct="1">
              <a:spcAft>
                <a:spcPts val="0"/>
              </a:spcAft>
              <a:buFont typeface="Arial" pitchFamily="34" charset="0"/>
              <a:buChar char="•"/>
              <a:defRPr/>
            </a:pPr>
            <a:r>
              <a:rPr lang="en-US" dirty="0"/>
              <a:t>Highly restricted, fixated interests that are abnormal in intensity or focus</a:t>
            </a:r>
          </a:p>
          <a:p>
            <a:pPr lvl="1" indent="-182880" eaLnBrk="1" fontAlgn="auto" hangingPunct="1">
              <a:spcAft>
                <a:spcPts val="0"/>
              </a:spcAft>
              <a:buFont typeface="Arial" pitchFamily="34" charset="0"/>
              <a:buChar char="•"/>
              <a:defRPr/>
            </a:pPr>
            <a:r>
              <a:rPr lang="en-US" dirty="0"/>
              <a:t>Hyper- or </a:t>
            </a:r>
            <a:r>
              <a:rPr lang="en-US" dirty="0" err="1"/>
              <a:t>hypoactivity</a:t>
            </a:r>
            <a:r>
              <a:rPr lang="en-US" dirty="0"/>
              <a:t> to sensory input or unusual interest in sensory aspects of the environment</a:t>
            </a:r>
          </a:p>
        </p:txBody>
      </p:sp>
      <p:sp>
        <p:nvSpPr>
          <p:cNvPr id="12292" name="TextBox 1"/>
          <p:cNvSpPr txBox="1">
            <a:spLocks noChangeArrowheads="1"/>
          </p:cNvSpPr>
          <p:nvPr/>
        </p:nvSpPr>
        <p:spPr bwMode="auto">
          <a:xfrm>
            <a:off x="228600" y="6005513"/>
            <a:ext cx="889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C00000"/>
                </a:solidFill>
                <a:effectLst/>
                <a:uLnTx/>
                <a:uFillTx/>
                <a:latin typeface="Verdana" pitchFamily="34" charset="0"/>
              </a:rPr>
              <a:t>Note: 	Must specific severity in A &amp; B using chart, based on social communication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C00000"/>
                </a:solidFill>
                <a:effectLst/>
                <a:uLnTx/>
                <a:uFillTx/>
                <a:latin typeface="Verdana" pitchFamily="34" charset="0"/>
              </a:rPr>
              <a:t>	impairments and restricted, repetitive patterns of behavior.</a:t>
            </a:r>
          </a:p>
        </p:txBody>
      </p:sp>
    </p:spTree>
    <p:extLst>
      <p:ext uri="{BB962C8B-B14F-4D97-AF65-F5344CB8AC3E}">
        <p14:creationId xmlns:p14="http://schemas.microsoft.com/office/powerpoint/2010/main" val="42058632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990600"/>
          </a:xfrm>
        </p:spPr>
        <p:txBody>
          <a:bodyPr>
            <a:normAutofit fontScale="90000"/>
          </a:bodyPr>
          <a:lstStyle/>
          <a:p>
            <a:pPr algn="ctr">
              <a:defRPr/>
            </a:pPr>
            <a:r>
              <a:rPr lang="en-US" dirty="0"/>
              <a:t>ASD Social Communication Warning Signs 				</a:t>
            </a:r>
            <a:r>
              <a:rPr lang="en-US" sz="2800" dirty="0" err="1"/>
              <a:t>Wetherby</a:t>
            </a:r>
            <a:r>
              <a:rPr lang="en-US" sz="2800" dirty="0"/>
              <a:t> &amp; </a:t>
            </a:r>
            <a:r>
              <a:rPr lang="en-US" sz="2800" dirty="0" err="1"/>
              <a:t>Prizant</a:t>
            </a:r>
            <a:r>
              <a:rPr lang="en-US" sz="2800" dirty="0"/>
              <a:t>, 2002</a:t>
            </a:r>
          </a:p>
        </p:txBody>
      </p:sp>
      <p:sp>
        <p:nvSpPr>
          <p:cNvPr id="50179" name="Content Placeholder 2"/>
          <p:cNvSpPr>
            <a:spLocks noGrp="1"/>
          </p:cNvSpPr>
          <p:nvPr>
            <p:ph sz="half" idx="1"/>
          </p:nvPr>
        </p:nvSpPr>
        <p:spPr>
          <a:xfrm>
            <a:off x="152400" y="1673225"/>
            <a:ext cx="4343400" cy="4718050"/>
          </a:xfrm>
        </p:spPr>
        <p:txBody>
          <a:bodyPr/>
          <a:lstStyle/>
          <a:p>
            <a:r>
              <a:rPr lang="en-US" altLang="en-US" dirty="0"/>
              <a:t>Part of First Words Project</a:t>
            </a:r>
          </a:p>
          <a:p>
            <a:r>
              <a:rPr lang="en-US" altLang="en-US" dirty="0">
                <a:hlinkClick r:id="rId2"/>
              </a:rPr>
              <a:t>http://firstwords.fsu.edu</a:t>
            </a:r>
            <a:r>
              <a:rPr lang="en-US" altLang="en-US" dirty="0"/>
              <a:t> </a:t>
            </a:r>
          </a:p>
          <a:p>
            <a:r>
              <a:rPr lang="en-US" altLang="en-US" dirty="0">
                <a:hlinkClick r:id="rId3"/>
              </a:rPr>
              <a:t>www.firstwords.org</a:t>
            </a:r>
            <a:r>
              <a:rPr lang="en-US" altLang="en-US" dirty="0"/>
              <a:t> </a:t>
            </a:r>
          </a:p>
          <a:p>
            <a:r>
              <a:rPr lang="en-US" altLang="en-US" dirty="0"/>
              <a:t>Website with information for parents and professionals</a:t>
            </a:r>
          </a:p>
        </p:txBody>
      </p:sp>
      <p:graphicFrame>
        <p:nvGraphicFramePr>
          <p:cNvPr id="5" name="Content Placeholder 4" descr="Sample table with 3 columns, 4 rows"/>
          <p:cNvGraphicFramePr>
            <a:graphicFrameLocks noGrp="1"/>
          </p:cNvGraphicFramePr>
          <p:nvPr>
            <p:ph sz="half" idx="2"/>
          </p:nvPr>
        </p:nvGraphicFramePr>
        <p:xfrm>
          <a:off x="4572000" y="1676400"/>
          <a:ext cx="4000500" cy="5111749"/>
        </p:xfrm>
        <a:graphic>
          <a:graphicData uri="http://schemas.openxmlformats.org/drawingml/2006/table">
            <a:tbl>
              <a:tblPr firstRow="1" bandRow="1">
                <a:tableStyleId>{21E4AEA4-8DFA-4A89-87EB-49C32662AFE0}</a:tableStyleId>
              </a:tblPr>
              <a:tblGrid>
                <a:gridCol w="1333500">
                  <a:extLst>
                    <a:ext uri="{9D8B030D-6E8A-4147-A177-3AD203B41FA5}">
                      <a16:colId xmlns:a16="http://schemas.microsoft.com/office/drawing/2014/main" xmlns="" val="20000"/>
                    </a:ext>
                  </a:extLst>
                </a:gridCol>
                <a:gridCol w="1333500">
                  <a:extLst>
                    <a:ext uri="{9D8B030D-6E8A-4147-A177-3AD203B41FA5}">
                      <a16:colId xmlns:a16="http://schemas.microsoft.com/office/drawing/2014/main" xmlns="" val="20001"/>
                    </a:ext>
                  </a:extLst>
                </a:gridCol>
                <a:gridCol w="1333500">
                  <a:extLst>
                    <a:ext uri="{9D8B030D-6E8A-4147-A177-3AD203B41FA5}">
                      <a16:colId xmlns:a16="http://schemas.microsoft.com/office/drawing/2014/main" xmlns="" val="20002"/>
                    </a:ext>
                  </a:extLst>
                </a:gridCol>
              </a:tblGrid>
              <a:tr h="497862">
                <a:tc>
                  <a:txBody>
                    <a:bodyPr/>
                    <a:lstStyle/>
                    <a:p>
                      <a:pPr marL="0" marR="0" algn="ctr">
                        <a:lnSpc>
                          <a:spcPct val="115000"/>
                        </a:lnSpc>
                        <a:spcBef>
                          <a:spcPts val="0"/>
                        </a:spcBef>
                        <a:spcAft>
                          <a:spcPts val="0"/>
                        </a:spcAft>
                      </a:pPr>
                      <a:r>
                        <a:rPr lang="en-US" sz="1200" b="1" dirty="0">
                          <a:effectLst/>
                          <a:latin typeface="Times New Roman"/>
                          <a:ea typeface="Times New Roman"/>
                          <a:cs typeface="Times New Roman"/>
                        </a:rPr>
                        <a:t>9-12 Months</a:t>
                      </a:r>
                      <a:endParaRPr lang="en-US" sz="1100" dirty="0">
                        <a:effectLst/>
                        <a:latin typeface="Calibri"/>
                        <a:ea typeface="Times New Roman"/>
                        <a:cs typeface="Times New Roman"/>
                      </a:endParaRPr>
                    </a:p>
                  </a:txBody>
                  <a:tcPr marL="51435" marR="51435" marT="0" marB="0"/>
                </a:tc>
                <a:tc>
                  <a:txBody>
                    <a:bodyPr/>
                    <a:lstStyle/>
                    <a:p>
                      <a:pPr marL="0" marR="0" algn="ctr">
                        <a:lnSpc>
                          <a:spcPct val="115000"/>
                        </a:lnSpc>
                        <a:spcBef>
                          <a:spcPts val="0"/>
                        </a:spcBef>
                        <a:spcAft>
                          <a:spcPts val="0"/>
                        </a:spcAft>
                      </a:pPr>
                      <a:r>
                        <a:rPr lang="en-US" sz="1200" b="1" dirty="0">
                          <a:effectLst/>
                          <a:latin typeface="Times New Roman"/>
                          <a:ea typeface="Times New Roman"/>
                          <a:cs typeface="Times New Roman"/>
                        </a:rPr>
                        <a:t>18 Months</a:t>
                      </a:r>
                      <a:endParaRPr lang="en-US" sz="1100" dirty="0">
                        <a:effectLst/>
                        <a:latin typeface="Calibri"/>
                        <a:ea typeface="Times New Roman"/>
                        <a:cs typeface="Times New Roman"/>
                      </a:endParaRPr>
                    </a:p>
                  </a:txBody>
                  <a:tcPr marL="51435" marR="51435" marT="0" marB="0"/>
                </a:tc>
                <a:tc>
                  <a:txBody>
                    <a:bodyPr/>
                    <a:lstStyle/>
                    <a:p>
                      <a:pPr marL="0" marR="0" algn="ctr">
                        <a:lnSpc>
                          <a:spcPct val="115000"/>
                        </a:lnSpc>
                        <a:spcBef>
                          <a:spcPts val="0"/>
                        </a:spcBef>
                        <a:spcAft>
                          <a:spcPts val="0"/>
                        </a:spcAft>
                      </a:pPr>
                      <a:r>
                        <a:rPr lang="en-US" sz="1200" b="1">
                          <a:effectLst/>
                          <a:latin typeface="Times New Roman"/>
                          <a:ea typeface="Times New Roman"/>
                          <a:cs typeface="Times New Roman"/>
                        </a:rPr>
                        <a:t>24 Months</a:t>
                      </a:r>
                      <a:endParaRPr lang="en-US" sz="1100">
                        <a:effectLst/>
                        <a:latin typeface="Calibri"/>
                        <a:ea typeface="Times New Roman"/>
                        <a:cs typeface="Times New Roman"/>
                      </a:endParaRPr>
                    </a:p>
                  </a:txBody>
                  <a:tcPr marL="51435" marR="51435" marT="0" marB="0"/>
                </a:tc>
                <a:extLst>
                  <a:ext uri="{0D108BD9-81ED-4DB2-BD59-A6C34878D82A}">
                    <a16:rowId xmlns:a16="http://schemas.microsoft.com/office/drawing/2014/main" xmlns="" val="10000"/>
                  </a:ext>
                </a:extLst>
              </a:tr>
              <a:tr h="497862">
                <a:tc>
                  <a:txBody>
                    <a:bodyPr/>
                    <a:lstStyle/>
                    <a:p>
                      <a:pPr marL="0" marR="0">
                        <a:lnSpc>
                          <a:spcPct val="115000"/>
                        </a:lnSpc>
                        <a:spcBef>
                          <a:spcPts val="0"/>
                        </a:spcBef>
                        <a:spcAft>
                          <a:spcPts val="0"/>
                        </a:spcAft>
                      </a:pPr>
                      <a:r>
                        <a:rPr lang="en-US" sz="1200">
                          <a:effectLst/>
                          <a:latin typeface="Times New Roman"/>
                          <a:ea typeface="Times New Roman"/>
                          <a:cs typeface="Times New Roman"/>
                        </a:rPr>
                        <a:t>Lack of response to name</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Lack of response to name</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Lack of responsiveness</a:t>
                      </a:r>
                      <a:endParaRPr lang="en-US" sz="1100">
                        <a:effectLst/>
                        <a:latin typeface="Calibri"/>
                        <a:ea typeface="Times New Roman"/>
                        <a:cs typeface="Times New Roman"/>
                      </a:endParaRPr>
                    </a:p>
                  </a:txBody>
                  <a:tcPr marL="51435" marR="51435" marT="0" marB="0"/>
                </a:tc>
                <a:extLst>
                  <a:ext uri="{0D108BD9-81ED-4DB2-BD59-A6C34878D82A}">
                    <a16:rowId xmlns:a16="http://schemas.microsoft.com/office/drawing/2014/main" xmlns="" val="10001"/>
                  </a:ext>
                </a:extLst>
              </a:tr>
              <a:tr h="497862">
                <a:tc>
                  <a:txBody>
                    <a:bodyPr/>
                    <a:lstStyle/>
                    <a:p>
                      <a:pPr marL="0" marR="0">
                        <a:lnSpc>
                          <a:spcPct val="115000"/>
                        </a:lnSpc>
                        <a:spcBef>
                          <a:spcPts val="0"/>
                        </a:spcBef>
                        <a:spcAft>
                          <a:spcPts val="0"/>
                        </a:spcAft>
                      </a:pPr>
                      <a:r>
                        <a:rPr lang="en-US" sz="1200">
                          <a:effectLst/>
                          <a:latin typeface="Times New Roman"/>
                          <a:ea typeface="Times New Roman"/>
                          <a:cs typeface="Times New Roman"/>
                        </a:rPr>
                        <a:t>Lack of social smile</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Lack of shared joy</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Lack of shared enjoyment</a:t>
                      </a:r>
                      <a:endParaRPr lang="en-US" sz="1100">
                        <a:effectLst/>
                        <a:latin typeface="Calibri"/>
                        <a:ea typeface="Times New Roman"/>
                        <a:cs typeface="Times New Roman"/>
                      </a:endParaRPr>
                    </a:p>
                  </a:txBody>
                  <a:tcPr marL="51435" marR="51435" marT="0" marB="0"/>
                </a:tc>
                <a:extLst>
                  <a:ext uri="{0D108BD9-81ED-4DB2-BD59-A6C34878D82A}">
                    <a16:rowId xmlns:a16="http://schemas.microsoft.com/office/drawing/2014/main" xmlns="" val="10002"/>
                  </a:ext>
                </a:extLst>
              </a:tr>
              <a:tr h="497862">
                <a:tc>
                  <a:txBody>
                    <a:bodyPr/>
                    <a:lstStyle/>
                    <a:p>
                      <a:pPr marL="0" marR="0">
                        <a:lnSpc>
                          <a:spcPct val="115000"/>
                        </a:lnSpc>
                        <a:spcBef>
                          <a:spcPts val="0"/>
                        </a:spcBef>
                        <a:spcAft>
                          <a:spcPts val="0"/>
                        </a:spcAft>
                      </a:pPr>
                      <a:r>
                        <a:rPr lang="en-US" sz="1200">
                          <a:effectLst/>
                          <a:latin typeface="Times New Roman"/>
                          <a:ea typeface="Times New Roman"/>
                          <a:cs typeface="Times New Roman"/>
                        </a:rPr>
                        <a:t>Poor mutual attention</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Poor joint attention</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Lack of facial expression</a:t>
                      </a:r>
                      <a:endParaRPr lang="en-US" sz="1100">
                        <a:effectLst/>
                        <a:latin typeface="Calibri"/>
                        <a:ea typeface="Times New Roman"/>
                        <a:cs typeface="Times New Roman"/>
                      </a:endParaRPr>
                    </a:p>
                  </a:txBody>
                  <a:tcPr marL="51435" marR="51435" marT="0" marB="0"/>
                </a:tc>
                <a:extLst>
                  <a:ext uri="{0D108BD9-81ED-4DB2-BD59-A6C34878D82A}">
                    <a16:rowId xmlns:a16="http://schemas.microsoft.com/office/drawing/2014/main" xmlns="" val="10003"/>
                  </a:ext>
                </a:extLst>
              </a:tr>
              <a:tr h="497862">
                <a:tc>
                  <a:txBody>
                    <a:bodyPr/>
                    <a:lstStyle/>
                    <a:p>
                      <a:pPr marL="0" marR="0">
                        <a:lnSpc>
                          <a:spcPct val="115000"/>
                        </a:lnSpc>
                        <a:spcBef>
                          <a:spcPts val="0"/>
                        </a:spcBef>
                        <a:spcAft>
                          <a:spcPts val="0"/>
                        </a:spcAft>
                      </a:pPr>
                      <a:r>
                        <a:rPr lang="en-US" sz="1200">
                          <a:effectLst/>
                          <a:latin typeface="Times New Roman"/>
                          <a:ea typeface="Times New Roman"/>
                          <a:cs typeface="Times New Roman"/>
                        </a:rPr>
                        <a:t>Limited gestures</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Minimal pointing or gesturing</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dirty="0">
                          <a:effectLst/>
                          <a:latin typeface="Times New Roman"/>
                          <a:ea typeface="Times New Roman"/>
                          <a:cs typeface="Times New Roman"/>
                        </a:rPr>
                        <a:t>Lack of pointing to share interest</a:t>
                      </a:r>
                      <a:endParaRPr lang="en-US" sz="1100" dirty="0">
                        <a:effectLst/>
                        <a:latin typeface="Calibri"/>
                        <a:ea typeface="Times New Roman"/>
                        <a:cs typeface="Times New Roman"/>
                      </a:endParaRPr>
                    </a:p>
                  </a:txBody>
                  <a:tcPr marL="51435" marR="51435" marT="0" marB="0"/>
                </a:tc>
                <a:extLst>
                  <a:ext uri="{0D108BD9-81ED-4DB2-BD59-A6C34878D82A}">
                    <a16:rowId xmlns:a16="http://schemas.microsoft.com/office/drawing/2014/main" xmlns="" val="10004"/>
                  </a:ext>
                </a:extLst>
              </a:tr>
              <a:tr h="497862">
                <a:tc>
                  <a:txBody>
                    <a:bodyPr/>
                    <a:lstStyle/>
                    <a:p>
                      <a:pPr marL="0" marR="0">
                        <a:lnSpc>
                          <a:spcPct val="115000"/>
                        </a:lnSpc>
                        <a:spcBef>
                          <a:spcPts val="0"/>
                        </a:spcBef>
                        <a:spcAft>
                          <a:spcPts val="0"/>
                        </a:spcAft>
                      </a:pPr>
                      <a:r>
                        <a:rPr lang="en-US" sz="1200" dirty="0">
                          <a:effectLst/>
                          <a:latin typeface="Times New Roman"/>
                          <a:ea typeface="Times New Roman"/>
                          <a:cs typeface="Times New Roman"/>
                        </a:rPr>
                        <a:t>Poor imitation</a:t>
                      </a:r>
                      <a:endParaRPr lang="en-US" sz="1100" dirty="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Unusual prosody to speech</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Poor imitation; delayed speech</a:t>
                      </a:r>
                      <a:endParaRPr lang="en-US" sz="1100">
                        <a:effectLst/>
                        <a:latin typeface="Calibri"/>
                        <a:ea typeface="Times New Roman"/>
                        <a:cs typeface="Times New Roman"/>
                      </a:endParaRPr>
                    </a:p>
                  </a:txBody>
                  <a:tcPr marL="51435" marR="51435" marT="0" marB="0"/>
                </a:tc>
                <a:extLst>
                  <a:ext uri="{0D108BD9-81ED-4DB2-BD59-A6C34878D82A}">
                    <a16:rowId xmlns:a16="http://schemas.microsoft.com/office/drawing/2014/main" xmlns="" val="10005"/>
                  </a:ext>
                </a:extLst>
              </a:tr>
              <a:tr h="497862">
                <a:tc>
                  <a:txBody>
                    <a:bodyPr/>
                    <a:lstStyle/>
                    <a:p>
                      <a:pPr marL="0" marR="0">
                        <a:lnSpc>
                          <a:spcPct val="115000"/>
                        </a:lnSpc>
                        <a:spcBef>
                          <a:spcPts val="0"/>
                        </a:spcBef>
                        <a:spcAft>
                          <a:spcPts val="0"/>
                        </a:spcAft>
                      </a:pPr>
                      <a:r>
                        <a:rPr lang="en-US" sz="1200">
                          <a:effectLst/>
                          <a:latin typeface="Times New Roman"/>
                          <a:ea typeface="Times New Roman"/>
                          <a:cs typeface="Times New Roman"/>
                        </a:rPr>
                        <a:t>Poor eye contact</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Lack of appropriate gaze</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dirty="0">
                          <a:effectLst/>
                          <a:latin typeface="Times New Roman"/>
                          <a:ea typeface="Times New Roman"/>
                          <a:cs typeface="Times New Roman"/>
                        </a:rPr>
                        <a:t>Abnormal eye contact</a:t>
                      </a:r>
                      <a:endParaRPr lang="en-US" sz="1100" dirty="0">
                        <a:effectLst/>
                        <a:latin typeface="Calibri"/>
                        <a:ea typeface="Times New Roman"/>
                        <a:cs typeface="Times New Roman"/>
                      </a:endParaRPr>
                    </a:p>
                  </a:txBody>
                  <a:tcPr marL="51435" marR="51435" marT="0" marB="0"/>
                </a:tc>
                <a:extLst>
                  <a:ext uri="{0D108BD9-81ED-4DB2-BD59-A6C34878D82A}">
                    <a16:rowId xmlns:a16="http://schemas.microsoft.com/office/drawing/2014/main" xmlns="" val="10006"/>
                  </a:ext>
                </a:extLst>
              </a:tr>
              <a:tr h="497862">
                <a:tc>
                  <a:txBody>
                    <a:bodyPr/>
                    <a:lstStyle/>
                    <a:p>
                      <a:pPr marL="0" marR="0">
                        <a:lnSpc>
                          <a:spcPct val="115000"/>
                        </a:lnSpc>
                        <a:spcBef>
                          <a:spcPts val="0"/>
                        </a:spcBef>
                        <a:spcAft>
                          <a:spcPts val="0"/>
                        </a:spcAft>
                      </a:pPr>
                      <a:r>
                        <a:rPr lang="en-US" sz="1200">
                          <a:effectLst/>
                          <a:latin typeface="Times New Roman"/>
                          <a:ea typeface="Times New Roman"/>
                          <a:cs typeface="Times New Roman"/>
                        </a:rPr>
                        <a:t>Limited affective range</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Lack of shared interest</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Limited interest in shared games</a:t>
                      </a:r>
                      <a:endParaRPr lang="en-US" sz="1100">
                        <a:effectLst/>
                        <a:latin typeface="Calibri"/>
                        <a:ea typeface="Times New Roman"/>
                        <a:cs typeface="Times New Roman"/>
                      </a:endParaRPr>
                    </a:p>
                  </a:txBody>
                  <a:tcPr marL="51435" marR="51435" marT="0" marB="0"/>
                </a:tc>
                <a:extLst>
                  <a:ext uri="{0D108BD9-81ED-4DB2-BD59-A6C34878D82A}">
                    <a16:rowId xmlns:a16="http://schemas.microsoft.com/office/drawing/2014/main" xmlns="" val="10007"/>
                  </a:ext>
                </a:extLst>
              </a:tr>
              <a:tr h="497862">
                <a:tc>
                  <a:txBody>
                    <a:bodyPr/>
                    <a:lstStyle/>
                    <a:p>
                      <a:pPr marL="0" marR="0">
                        <a:lnSpc>
                          <a:spcPct val="115000"/>
                        </a:lnSpc>
                        <a:spcBef>
                          <a:spcPts val="0"/>
                        </a:spcBef>
                        <a:spcAft>
                          <a:spcPts val="0"/>
                        </a:spcAft>
                      </a:pPr>
                      <a:r>
                        <a:rPr lang="en-US" sz="1200">
                          <a:effectLst/>
                          <a:latin typeface="Times New Roman"/>
                          <a:ea typeface="Times New Roman"/>
                          <a:cs typeface="Times New Roman"/>
                        </a:rPr>
                        <a:t>Extreme passivity</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Repetitive body movements</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Over/under sensory reactions</a:t>
                      </a:r>
                      <a:endParaRPr lang="en-US" sz="1100">
                        <a:effectLst/>
                        <a:latin typeface="Calibri"/>
                        <a:ea typeface="Times New Roman"/>
                        <a:cs typeface="Times New Roman"/>
                      </a:endParaRPr>
                    </a:p>
                  </a:txBody>
                  <a:tcPr marL="51435" marR="51435" marT="0" marB="0"/>
                </a:tc>
                <a:extLst>
                  <a:ext uri="{0D108BD9-81ED-4DB2-BD59-A6C34878D82A}">
                    <a16:rowId xmlns:a16="http://schemas.microsoft.com/office/drawing/2014/main" xmlns="" val="10008"/>
                  </a:ext>
                </a:extLst>
              </a:tr>
              <a:tr h="630991">
                <a:tc>
                  <a:txBody>
                    <a:bodyPr/>
                    <a:lstStyle/>
                    <a:p>
                      <a:pPr marL="0" marR="0">
                        <a:lnSpc>
                          <a:spcPct val="115000"/>
                        </a:lnSpc>
                        <a:spcBef>
                          <a:spcPts val="0"/>
                        </a:spcBef>
                        <a:spcAft>
                          <a:spcPts val="0"/>
                        </a:spcAft>
                      </a:pPr>
                      <a:r>
                        <a:rPr lang="en-US" sz="1200">
                          <a:effectLst/>
                          <a:latin typeface="Times New Roman"/>
                          <a:ea typeface="Times New Roman"/>
                          <a:cs typeface="Times New Roman"/>
                        </a:rPr>
                        <a:t>Poor visual orientation to stimuli</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a:effectLst/>
                          <a:latin typeface="Times New Roman"/>
                          <a:ea typeface="Times New Roman"/>
                          <a:cs typeface="Times New Roman"/>
                        </a:rPr>
                        <a:t>Repetitive movement with objects</a:t>
                      </a:r>
                      <a:endParaRPr lang="en-US" sz="1100">
                        <a:effectLst/>
                        <a:latin typeface="Calibri"/>
                        <a:ea typeface="Times New Roman"/>
                        <a:cs typeface="Times New Roman"/>
                      </a:endParaRPr>
                    </a:p>
                  </a:txBody>
                  <a:tcPr marL="51435" marR="51435" marT="0" marB="0"/>
                </a:tc>
                <a:tc>
                  <a:txBody>
                    <a:bodyPr/>
                    <a:lstStyle/>
                    <a:p>
                      <a:pPr marL="0" marR="0">
                        <a:lnSpc>
                          <a:spcPct val="115000"/>
                        </a:lnSpc>
                        <a:spcBef>
                          <a:spcPts val="0"/>
                        </a:spcBef>
                        <a:spcAft>
                          <a:spcPts val="0"/>
                        </a:spcAft>
                      </a:pPr>
                      <a:r>
                        <a:rPr lang="en-US" sz="1200" dirty="0">
                          <a:effectLst/>
                          <a:latin typeface="Times New Roman"/>
                          <a:ea typeface="Times New Roman"/>
                          <a:cs typeface="Times New Roman"/>
                        </a:rPr>
                        <a:t>Unusual visual interests; unusual play with objects</a:t>
                      </a:r>
                      <a:endParaRPr lang="en-US" sz="1100" dirty="0">
                        <a:effectLst/>
                        <a:latin typeface="Calibri"/>
                        <a:ea typeface="Times New Roman"/>
                        <a:cs typeface="Times New Roman"/>
                      </a:endParaRPr>
                    </a:p>
                  </a:txBody>
                  <a:tcPr marL="51435" marR="51435"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661196912"/>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103312" y="533400"/>
            <a:ext cx="6784975" cy="1143000"/>
          </a:xfrm>
        </p:spPr>
        <p:txBody>
          <a:bodyPr>
            <a:noAutofit/>
          </a:bodyPr>
          <a:lstStyle/>
          <a:p>
            <a:pPr>
              <a:defRPr/>
            </a:pPr>
            <a:r>
              <a:rPr lang="en-US" sz="4400" dirty="0"/>
              <a:t>ASD and Development: </a:t>
            </a:r>
            <a:br>
              <a:rPr lang="en-US" sz="4400" dirty="0"/>
            </a:br>
            <a:r>
              <a:rPr lang="en-US" sz="4400" dirty="0"/>
              <a:t>Early Onset &amp; Regression</a:t>
            </a:r>
          </a:p>
        </p:txBody>
      </p:sp>
      <p:sp>
        <p:nvSpPr>
          <p:cNvPr id="45059" name="Rectangle 3"/>
          <p:cNvSpPr>
            <a:spLocks noGrp="1" noChangeArrowheads="1"/>
          </p:cNvSpPr>
          <p:nvPr>
            <p:ph type="body" idx="1"/>
          </p:nvPr>
        </p:nvSpPr>
        <p:spPr>
          <a:xfrm>
            <a:off x="381000" y="2009775"/>
            <a:ext cx="8229600" cy="4876800"/>
          </a:xfrm>
        </p:spPr>
        <p:txBody>
          <a:bodyPr/>
          <a:lstStyle/>
          <a:p>
            <a:r>
              <a:rPr lang="en-US" altLang="en-US" sz="3200" dirty="0"/>
              <a:t>Examination of first and second year birthday parties</a:t>
            </a:r>
          </a:p>
          <a:p>
            <a:r>
              <a:rPr lang="en-US" altLang="en-US" sz="3200" dirty="0"/>
              <a:t>Worsening of social and/or communication skills during second year</a:t>
            </a:r>
          </a:p>
          <a:p>
            <a:endParaRPr lang="en-US" altLang="en-US" sz="3200" dirty="0"/>
          </a:p>
          <a:p>
            <a:r>
              <a:rPr lang="en-US" altLang="en-US" sz="3200" dirty="0"/>
              <a:t>Molecular studies suggest some autisms have pattern of normal development followed by regression between 18-36 </a:t>
            </a:r>
            <a:r>
              <a:rPr lang="en-US" altLang="en-US" sz="3200" dirty="0" err="1"/>
              <a:t>mo</a:t>
            </a:r>
            <a:endParaRPr lang="en-US" altLang="en-US" sz="3200" dirty="0"/>
          </a:p>
        </p:txBody>
      </p:sp>
      <p:sp>
        <p:nvSpPr>
          <p:cNvPr id="45060" name="Text Box 4"/>
          <p:cNvSpPr txBox="1">
            <a:spLocks noChangeArrowheads="1"/>
          </p:cNvSpPr>
          <p:nvPr/>
        </p:nvSpPr>
        <p:spPr bwMode="auto">
          <a:xfrm>
            <a:off x="3111659" y="4263509"/>
            <a:ext cx="54989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prstClr val="black"/>
                </a:solidFill>
                <a:effectLst/>
                <a:uLnTx/>
                <a:uFillTx/>
                <a:latin typeface="Verdana" pitchFamily="34" charset="0"/>
              </a:rPr>
              <a:t>Archives of General Psychiatry – August 2005</a:t>
            </a:r>
          </a:p>
        </p:txBody>
      </p:sp>
      <p:sp>
        <p:nvSpPr>
          <p:cNvPr id="2" name="TextBox 1"/>
          <p:cNvSpPr txBox="1"/>
          <p:nvPr/>
        </p:nvSpPr>
        <p:spPr>
          <a:xfrm>
            <a:off x="4876800" y="6475416"/>
            <a:ext cx="401719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Coleman, M. &amp; </a:t>
            </a:r>
            <a:r>
              <a:rPr kumimoji="0" lang="en-US" sz="1800" b="0" i="0" u="none" strike="noStrike" kern="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Gillberg</a:t>
            </a:r>
            <a:r>
              <a:rPr kumimoji="0" lang="en-US" sz="18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C., 2012</a:t>
            </a:r>
          </a:p>
        </p:txBody>
      </p:sp>
    </p:spTree>
    <p:extLst>
      <p:ext uri="{BB962C8B-B14F-4D97-AF65-F5344CB8AC3E}">
        <p14:creationId xmlns:p14="http://schemas.microsoft.com/office/powerpoint/2010/main" val="33902276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0100" y="152400"/>
            <a:ext cx="7543800" cy="1325563"/>
          </a:xfrm>
        </p:spPr>
        <p:txBody>
          <a:bodyPr>
            <a:normAutofit fontScale="90000"/>
          </a:bodyPr>
          <a:lstStyle/>
          <a:p>
            <a:pPr algn="ctr">
              <a:defRPr/>
            </a:pPr>
            <a:r>
              <a:rPr lang="en-US" sz="4400" dirty="0"/>
              <a:t>Importance of Social Aspect of Language</a:t>
            </a:r>
          </a:p>
        </p:txBody>
      </p:sp>
      <p:sp>
        <p:nvSpPr>
          <p:cNvPr id="48131" name="Content Placeholder 4"/>
          <p:cNvSpPr>
            <a:spLocks noGrp="1"/>
          </p:cNvSpPr>
          <p:nvPr>
            <p:ph idx="1"/>
          </p:nvPr>
        </p:nvSpPr>
        <p:spPr/>
        <p:txBody>
          <a:bodyPr/>
          <a:lstStyle/>
          <a:p>
            <a:r>
              <a:rPr lang="en-US" altLang="en-US" sz="2800"/>
              <a:t>Often overlooked due to complexity and individualization</a:t>
            </a:r>
          </a:p>
          <a:p>
            <a:r>
              <a:rPr lang="en-US" altLang="en-US" sz="2800"/>
              <a:t>Key factor in prognosis</a:t>
            </a:r>
          </a:p>
          <a:p>
            <a:r>
              <a:rPr lang="en-US" altLang="en-US" sz="2800"/>
              <a:t>Child typically learns to program behaviors to gain attention and interact with environment and people</a:t>
            </a:r>
          </a:p>
          <a:p>
            <a:r>
              <a:rPr lang="en-US" altLang="en-US" sz="2800"/>
              <a:t>Generally positive reinforcing experience</a:t>
            </a:r>
          </a:p>
          <a:p>
            <a:r>
              <a:rPr lang="en-US" altLang="en-US" sz="2800"/>
              <a:t>Core feature of autistic spectrum disorder</a:t>
            </a:r>
          </a:p>
          <a:p>
            <a:r>
              <a:rPr lang="en-US" altLang="en-US" sz="2800"/>
              <a:t>Range in severity from complete isolation to preference for being alone</a:t>
            </a:r>
          </a:p>
          <a:p>
            <a:endParaRPr lang="en-US" altLang="en-US"/>
          </a:p>
          <a:p>
            <a:endParaRPr lang="en-US" altLang="en-US"/>
          </a:p>
        </p:txBody>
      </p:sp>
    </p:spTree>
    <p:extLst>
      <p:ext uri="{BB962C8B-B14F-4D97-AF65-F5344CB8AC3E}">
        <p14:creationId xmlns:p14="http://schemas.microsoft.com/office/powerpoint/2010/main" val="1126177220"/>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500" b="1" dirty="0"/>
              <a:t>Challenges and Impact</a:t>
            </a:r>
          </a:p>
        </p:txBody>
      </p:sp>
      <p:sp>
        <p:nvSpPr>
          <p:cNvPr id="5" name="Content Placeholder 4"/>
          <p:cNvSpPr>
            <a:spLocks noGrp="1"/>
          </p:cNvSpPr>
          <p:nvPr>
            <p:ph idx="1"/>
          </p:nvPr>
        </p:nvSpPr>
        <p:spPr/>
        <p:txBody>
          <a:bodyPr>
            <a:normAutofit/>
          </a:bodyPr>
          <a:lstStyle/>
          <a:p>
            <a:r>
              <a:rPr lang="en-US" dirty="0"/>
              <a:t>Preschool</a:t>
            </a:r>
          </a:p>
          <a:p>
            <a:pPr lvl="1"/>
            <a:r>
              <a:rPr lang="en-US" dirty="0"/>
              <a:t>Need joint attention and eye gaze for acquisition of language </a:t>
            </a:r>
          </a:p>
          <a:p>
            <a:pPr lvl="1"/>
            <a:r>
              <a:rPr lang="en-US" dirty="0"/>
              <a:t>Strong predictor for receptive language development, vocabulary acquisition (</a:t>
            </a:r>
            <a:r>
              <a:rPr lang="en-US" dirty="0" err="1"/>
              <a:t>Toth</a:t>
            </a:r>
            <a:r>
              <a:rPr lang="en-US" dirty="0"/>
              <a:t> et al. , 2006)</a:t>
            </a:r>
          </a:p>
          <a:p>
            <a:pPr lvl="1"/>
            <a:r>
              <a:rPr lang="en-US" dirty="0"/>
              <a:t>Develop basic interaction skills</a:t>
            </a:r>
          </a:p>
          <a:p>
            <a:pPr lvl="1"/>
            <a:r>
              <a:rPr lang="en-US" dirty="0"/>
              <a:t>Responsiveness to other people and activities (Sullivan et al., 2007)</a:t>
            </a:r>
          </a:p>
          <a:p>
            <a:r>
              <a:rPr lang="en-US" dirty="0"/>
              <a:t>School Age</a:t>
            </a:r>
          </a:p>
          <a:p>
            <a:pPr lvl="1"/>
            <a:r>
              <a:rPr lang="en-US" dirty="0"/>
              <a:t>Basis of learning – attention, response,  and interaction with teacher</a:t>
            </a:r>
          </a:p>
          <a:p>
            <a:pPr lvl="1"/>
            <a:r>
              <a:rPr lang="en-US" dirty="0"/>
              <a:t>Ability to initiative requests for assistance, clarification, information</a:t>
            </a:r>
          </a:p>
          <a:p>
            <a:pPr lvl="1"/>
            <a:r>
              <a:rPr lang="en-US" dirty="0"/>
              <a:t>Peer interaction – share interests, engage in discourse, participate in shared activities (</a:t>
            </a:r>
            <a:r>
              <a:rPr lang="en-US" dirty="0" err="1"/>
              <a:t>Bauminger</a:t>
            </a:r>
            <a:r>
              <a:rPr lang="en-US" dirty="0"/>
              <a:t>, 2002)</a:t>
            </a:r>
          </a:p>
          <a:p>
            <a:pPr lvl="1"/>
            <a:r>
              <a:rPr lang="en-US" dirty="0"/>
              <a:t>Behavioral problems – misread social cues</a:t>
            </a:r>
          </a:p>
          <a:p>
            <a:pPr lvl="1"/>
            <a:r>
              <a:rPr lang="en-US" dirty="0"/>
              <a:t>Vocational/occupational implications for future career planning (</a:t>
            </a:r>
            <a:r>
              <a:rPr lang="en-US" dirty="0" err="1"/>
              <a:t>Lleras</a:t>
            </a:r>
            <a:r>
              <a:rPr lang="en-US" dirty="0"/>
              <a:t>, 2008)</a:t>
            </a:r>
          </a:p>
        </p:txBody>
      </p:sp>
    </p:spTree>
    <p:extLst>
      <p:ext uri="{BB962C8B-B14F-4D97-AF65-F5344CB8AC3E}">
        <p14:creationId xmlns:p14="http://schemas.microsoft.com/office/powerpoint/2010/main" val="102027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Assessment Options</a:t>
            </a:r>
          </a:p>
        </p:txBody>
      </p:sp>
      <p:sp>
        <p:nvSpPr>
          <p:cNvPr id="3" name="Content Placeholder 2"/>
          <p:cNvSpPr>
            <a:spLocks noGrp="1"/>
          </p:cNvSpPr>
          <p:nvPr>
            <p:ph idx="1"/>
          </p:nvPr>
        </p:nvSpPr>
        <p:spPr>
          <a:xfrm>
            <a:off x="742950" y="1828800"/>
            <a:ext cx="7715250" cy="4876800"/>
          </a:xfrm>
        </p:spPr>
        <p:txBody>
          <a:bodyPr>
            <a:normAutofit/>
          </a:bodyPr>
          <a:lstStyle/>
          <a:p>
            <a:pPr lvl="1"/>
            <a:r>
              <a:rPr lang="en-US" sz="1800" dirty="0"/>
              <a:t>Comprehensive Assessment of Spoken Language (CASL) Pragmatic Judgment subtest; </a:t>
            </a:r>
            <a:r>
              <a:rPr lang="en-US" sz="1800" dirty="0" err="1"/>
              <a:t>Supralinguistic</a:t>
            </a:r>
            <a:r>
              <a:rPr lang="en-US" sz="1800" dirty="0"/>
              <a:t> subtests (</a:t>
            </a:r>
            <a:r>
              <a:rPr lang="en-US" sz="1800" dirty="0" err="1"/>
              <a:t>Carrow-Woolfolk</a:t>
            </a:r>
            <a:r>
              <a:rPr lang="en-US" sz="1800" dirty="0"/>
              <a:t>, 1999,2008)</a:t>
            </a:r>
          </a:p>
          <a:p>
            <a:pPr lvl="1"/>
            <a:r>
              <a:rPr lang="en-US" sz="1800" dirty="0"/>
              <a:t>Pragmatic Language Skills Inventory (PLSI) (Gilliam &amp; Miller, 2006)</a:t>
            </a:r>
          </a:p>
          <a:p>
            <a:pPr lvl="1"/>
            <a:r>
              <a:rPr lang="en-US" sz="1800" dirty="0"/>
              <a:t>Pragmatic Protocol (</a:t>
            </a:r>
            <a:r>
              <a:rPr lang="en-US" sz="1800" dirty="0" err="1"/>
              <a:t>Prutting</a:t>
            </a:r>
            <a:r>
              <a:rPr lang="en-US" sz="1800" dirty="0"/>
              <a:t> &amp; Kirchner, 1983)</a:t>
            </a:r>
          </a:p>
          <a:p>
            <a:pPr lvl="1"/>
            <a:r>
              <a:rPr lang="en-US" sz="1800" dirty="0"/>
              <a:t>Social Communication Profile (Garcia-Winner)</a:t>
            </a:r>
          </a:p>
          <a:p>
            <a:pPr lvl="1"/>
            <a:r>
              <a:rPr lang="en-US" sz="1800" dirty="0"/>
              <a:t>Social Language Development Test – Elementary &amp; Adolescent (Bowers, </a:t>
            </a:r>
            <a:r>
              <a:rPr lang="en-US" sz="1800" dirty="0" err="1"/>
              <a:t>Huisingh</a:t>
            </a:r>
            <a:r>
              <a:rPr lang="en-US" sz="1800" dirty="0"/>
              <a:t>, &amp; </a:t>
            </a:r>
            <a:r>
              <a:rPr lang="en-US" sz="1800" dirty="0" err="1"/>
              <a:t>LoGiudice</a:t>
            </a:r>
            <a:r>
              <a:rPr lang="en-US" sz="1800" dirty="0"/>
              <a:t>, 2008; 2010)</a:t>
            </a:r>
          </a:p>
          <a:p>
            <a:pPr lvl="1"/>
            <a:r>
              <a:rPr lang="en-US" sz="1800" dirty="0"/>
              <a:t>Social Responsiveness Scale-2 (</a:t>
            </a:r>
            <a:r>
              <a:rPr lang="en-US" sz="1800" dirty="0" err="1"/>
              <a:t>Constantino</a:t>
            </a:r>
            <a:r>
              <a:rPr lang="en-US" sz="1800" dirty="0"/>
              <a:t> &amp; Gruber, 2012)</a:t>
            </a:r>
          </a:p>
          <a:p>
            <a:pPr lvl="1"/>
            <a:r>
              <a:rPr lang="en-US" sz="1800" dirty="0"/>
              <a:t>Social Skills Rating System (Gresham &amp; Elliott, 1990)</a:t>
            </a:r>
          </a:p>
          <a:p>
            <a:pPr lvl="1"/>
            <a:r>
              <a:rPr lang="en-US" sz="1800" dirty="0"/>
              <a:t>Test of Pragmatic Language (TOPL) (Phelps-</a:t>
            </a:r>
            <a:r>
              <a:rPr lang="en-US" sz="1800" dirty="0" err="1"/>
              <a:t>Terasaki</a:t>
            </a:r>
            <a:r>
              <a:rPr lang="en-US" sz="1800" dirty="0"/>
              <a:t> &amp; Phelps-Gunn, 1992)</a:t>
            </a:r>
          </a:p>
          <a:p>
            <a:pPr lvl="1"/>
            <a:r>
              <a:rPr lang="en-US" sz="1800" dirty="0"/>
              <a:t>Test of Problem Solving (TOPS) – Elementary(3) &amp; Adolescent (2) (Bowers, </a:t>
            </a:r>
            <a:r>
              <a:rPr lang="en-US" sz="1800" dirty="0" err="1"/>
              <a:t>Huisingh</a:t>
            </a:r>
            <a:r>
              <a:rPr lang="en-US" sz="1800" dirty="0"/>
              <a:t>, &amp; </a:t>
            </a:r>
            <a:r>
              <a:rPr lang="en-US" sz="1800" dirty="0" err="1"/>
              <a:t>LoGiudice</a:t>
            </a:r>
            <a:r>
              <a:rPr lang="en-US" sz="1800" dirty="0"/>
              <a:t>, 2005; 2007)</a:t>
            </a:r>
          </a:p>
          <a:p>
            <a:pPr lvl="1"/>
            <a:endParaRPr lang="en-US" sz="1800" dirty="0"/>
          </a:p>
          <a:p>
            <a:pPr lvl="1"/>
            <a:endParaRPr lang="en-US" dirty="0"/>
          </a:p>
          <a:p>
            <a:endParaRPr lang="en-US" sz="2400" dirty="0"/>
          </a:p>
        </p:txBody>
      </p:sp>
    </p:spTree>
    <p:extLst>
      <p:ext uri="{BB962C8B-B14F-4D97-AF65-F5344CB8AC3E}">
        <p14:creationId xmlns:p14="http://schemas.microsoft.com/office/powerpoint/2010/main" val="423329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Acquisition versus Performance Deficits</a:t>
            </a:r>
          </a:p>
        </p:txBody>
      </p:sp>
      <p:sp>
        <p:nvSpPr>
          <p:cNvPr id="3" name="Text Placeholder 2"/>
          <p:cNvSpPr>
            <a:spLocks noGrp="1"/>
          </p:cNvSpPr>
          <p:nvPr>
            <p:ph type="body" idx="1"/>
          </p:nvPr>
        </p:nvSpPr>
        <p:spPr/>
        <p:txBody>
          <a:bodyPr/>
          <a:lstStyle/>
          <a:p>
            <a:r>
              <a:rPr lang="en-US" sz="2400" b="1" dirty="0">
                <a:effectLst>
                  <a:outerShdw blurRad="38100" dist="38100" dir="2700000" algn="tl">
                    <a:srgbClr val="000000">
                      <a:alpha val="43137"/>
                    </a:srgbClr>
                  </a:outerShdw>
                </a:effectLst>
              </a:rPr>
              <a:t>Acquisition Deficits</a:t>
            </a:r>
          </a:p>
        </p:txBody>
      </p:sp>
      <p:sp>
        <p:nvSpPr>
          <p:cNvPr id="4" name="Content Placeholder 3"/>
          <p:cNvSpPr>
            <a:spLocks noGrp="1"/>
          </p:cNvSpPr>
          <p:nvPr>
            <p:ph sz="half" idx="2"/>
          </p:nvPr>
        </p:nvSpPr>
        <p:spPr/>
        <p:txBody>
          <a:bodyPr/>
          <a:lstStyle/>
          <a:p>
            <a:r>
              <a:rPr lang="en-US" dirty="0"/>
              <a:t>Don’t know the expectation</a:t>
            </a:r>
          </a:p>
          <a:p>
            <a:r>
              <a:rPr lang="en-US" dirty="0"/>
              <a:t>Don’t know how to execute the social behavior</a:t>
            </a:r>
          </a:p>
          <a:p>
            <a:r>
              <a:rPr lang="en-US" dirty="0"/>
              <a:t>Treatment begins with specific instruction to address the lack of knowledge for social skill(s) in deficit</a:t>
            </a:r>
          </a:p>
        </p:txBody>
      </p:sp>
      <p:sp>
        <p:nvSpPr>
          <p:cNvPr id="5" name="Text Placeholder 4"/>
          <p:cNvSpPr>
            <a:spLocks noGrp="1"/>
          </p:cNvSpPr>
          <p:nvPr>
            <p:ph type="body" sz="quarter" idx="3"/>
          </p:nvPr>
        </p:nvSpPr>
        <p:spPr/>
        <p:txBody>
          <a:bodyPr/>
          <a:lstStyle/>
          <a:p>
            <a:r>
              <a:rPr lang="en-US" sz="2400" b="1" dirty="0">
                <a:effectLst>
                  <a:outerShdw blurRad="38100" dist="38100" dir="2700000" algn="tl">
                    <a:srgbClr val="000000">
                      <a:alpha val="43137"/>
                    </a:srgbClr>
                  </a:outerShdw>
                </a:effectLst>
              </a:rPr>
              <a:t>Performance Deficits</a:t>
            </a:r>
          </a:p>
        </p:txBody>
      </p:sp>
      <p:sp>
        <p:nvSpPr>
          <p:cNvPr id="6" name="Content Placeholder 5"/>
          <p:cNvSpPr>
            <a:spLocks noGrp="1"/>
          </p:cNvSpPr>
          <p:nvPr>
            <p:ph sz="quarter" idx="4"/>
          </p:nvPr>
        </p:nvSpPr>
        <p:spPr/>
        <p:txBody>
          <a:bodyPr/>
          <a:lstStyle/>
          <a:p>
            <a:r>
              <a:rPr lang="en-US" dirty="0"/>
              <a:t>Don’t perform expected behaviors</a:t>
            </a:r>
          </a:p>
          <a:p>
            <a:r>
              <a:rPr lang="en-US" dirty="0"/>
              <a:t>Don’t know when to use the social skill/ behavior</a:t>
            </a:r>
          </a:p>
          <a:p>
            <a:r>
              <a:rPr lang="en-US" dirty="0"/>
              <a:t>Dealing with competing internal behavioral states</a:t>
            </a:r>
          </a:p>
          <a:p>
            <a:r>
              <a:rPr lang="en-US" dirty="0"/>
              <a:t>Treatment begins with specific instruction in recognizing and responding to situational cues</a:t>
            </a:r>
          </a:p>
        </p:txBody>
      </p:sp>
      <p:sp>
        <p:nvSpPr>
          <p:cNvPr id="8" name="Rectangle 7"/>
          <p:cNvSpPr/>
          <p:nvPr/>
        </p:nvSpPr>
        <p:spPr>
          <a:xfrm>
            <a:off x="7715250" y="1657350"/>
            <a:ext cx="1393330" cy="369332"/>
          </a:xfrm>
          <a:prstGeom prst="rect">
            <a:avLst/>
          </a:prstGeom>
        </p:spPr>
        <p:txBody>
          <a:bodyPr wrap="none">
            <a:spAutoFit/>
          </a:bodyPr>
          <a:lstStyle/>
          <a:p>
            <a:pPr eaLnBrk="1" fontAlgn="auto" hangingPunct="1">
              <a:spcBef>
                <a:spcPts val="0"/>
              </a:spcBef>
              <a:spcAft>
                <a:spcPts val="0"/>
              </a:spcAft>
            </a:pPr>
            <a:r>
              <a:rPr lang="en-US" dirty="0">
                <a:solidFill>
                  <a:prstClr val="white"/>
                </a:solidFill>
                <a:latin typeface="Franklin Gothic Medium"/>
              </a:rPr>
              <a:t>Olson, 2005</a:t>
            </a:r>
          </a:p>
        </p:txBody>
      </p:sp>
    </p:spTree>
    <p:extLst>
      <p:ext uri="{BB962C8B-B14F-4D97-AF65-F5344CB8AC3E}">
        <p14:creationId xmlns:p14="http://schemas.microsoft.com/office/powerpoint/2010/main" val="220293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2800" b="1" dirty="0"/>
              <a:t>Sample Hierarchy for Goals in Social Pragmatics</a:t>
            </a:r>
          </a:p>
        </p:txBody>
      </p:sp>
      <p:sp>
        <p:nvSpPr>
          <p:cNvPr id="3" name="Text Placeholder 2"/>
          <p:cNvSpPr>
            <a:spLocks noGrp="1"/>
          </p:cNvSpPr>
          <p:nvPr>
            <p:ph type="body" idx="1"/>
          </p:nvPr>
        </p:nvSpPr>
        <p:spPr>
          <a:xfrm>
            <a:off x="457200" y="1676400"/>
            <a:ext cx="3932238" cy="639763"/>
          </a:xfrm>
        </p:spPr>
        <p:txBody>
          <a:bodyPr/>
          <a:lstStyle/>
          <a:p>
            <a:pPr>
              <a:buFont typeface="Arial" charset="0"/>
              <a:buNone/>
              <a:defRPr/>
            </a:pPr>
            <a:r>
              <a:rPr lang="en-US" b="1" dirty="0">
                <a:effectLst>
                  <a:outerShdw blurRad="38100" dist="38100" dir="2700000" algn="tl">
                    <a:srgbClr val="000000">
                      <a:alpha val="43137"/>
                    </a:srgbClr>
                  </a:outerShdw>
                </a:effectLst>
              </a:rPr>
              <a:t>Preschool – Early Elementary</a:t>
            </a:r>
          </a:p>
        </p:txBody>
      </p:sp>
      <p:sp>
        <p:nvSpPr>
          <p:cNvPr id="71684" name="Content Placeholder 3"/>
          <p:cNvSpPr>
            <a:spLocks noGrp="1"/>
          </p:cNvSpPr>
          <p:nvPr>
            <p:ph sz="half" idx="2"/>
          </p:nvPr>
        </p:nvSpPr>
        <p:spPr>
          <a:xfrm>
            <a:off x="457200" y="2438400"/>
            <a:ext cx="3932238" cy="3951288"/>
          </a:xfrm>
        </p:spPr>
        <p:txBody>
          <a:bodyPr/>
          <a:lstStyle/>
          <a:p>
            <a:r>
              <a:rPr lang="en-US" altLang="en-US"/>
              <a:t>Joint Attention</a:t>
            </a:r>
          </a:p>
          <a:p>
            <a:r>
              <a:rPr lang="en-US" altLang="en-US"/>
              <a:t>Turn-Taking / Reciprocity</a:t>
            </a:r>
          </a:p>
          <a:p>
            <a:r>
              <a:rPr lang="en-US" altLang="en-US"/>
              <a:t>Initiation</a:t>
            </a:r>
          </a:p>
          <a:p>
            <a:r>
              <a:rPr lang="en-US" altLang="en-US"/>
              <a:t>Play</a:t>
            </a:r>
          </a:p>
          <a:p>
            <a:r>
              <a:rPr lang="en-US" altLang="en-US"/>
              <a:t>Topicalization</a:t>
            </a:r>
          </a:p>
          <a:p>
            <a:r>
              <a:rPr lang="en-US" altLang="en-US"/>
              <a:t>Communicative Functions</a:t>
            </a:r>
          </a:p>
          <a:p>
            <a:endParaRPr lang="en-US" altLang="en-US"/>
          </a:p>
        </p:txBody>
      </p:sp>
      <p:sp>
        <p:nvSpPr>
          <p:cNvPr id="5" name="Text Placeholder 4"/>
          <p:cNvSpPr>
            <a:spLocks noGrp="1"/>
          </p:cNvSpPr>
          <p:nvPr>
            <p:ph type="body" sz="quarter" idx="3"/>
          </p:nvPr>
        </p:nvSpPr>
        <p:spPr>
          <a:xfrm>
            <a:off x="4754563" y="1676400"/>
            <a:ext cx="3932237" cy="639763"/>
          </a:xfrm>
        </p:spPr>
        <p:txBody>
          <a:bodyPr/>
          <a:lstStyle/>
          <a:p>
            <a:pPr>
              <a:buFont typeface="Arial" charset="0"/>
              <a:buNone/>
              <a:defRPr/>
            </a:pPr>
            <a:r>
              <a:rPr b="1">
                <a:effectLst>
                  <a:outerShdw blurRad="38100" dist="38100" dir="2700000" algn="tl">
                    <a:srgbClr val="000000">
                      <a:alpha val="43137"/>
                    </a:srgbClr>
                  </a:outerShdw>
                </a:effectLst>
              </a:rPr>
              <a:t>School Age - Adolescent</a:t>
            </a:r>
          </a:p>
        </p:txBody>
      </p:sp>
      <p:sp>
        <p:nvSpPr>
          <p:cNvPr id="6" name="Content Placeholder 5"/>
          <p:cNvSpPr>
            <a:spLocks noGrp="1"/>
          </p:cNvSpPr>
          <p:nvPr>
            <p:ph sz="quarter" idx="4"/>
          </p:nvPr>
        </p:nvSpPr>
        <p:spPr>
          <a:xfrm>
            <a:off x="4754563" y="2438400"/>
            <a:ext cx="3932237" cy="3951288"/>
          </a:xfrm>
        </p:spPr>
        <p:txBody>
          <a:bodyPr>
            <a:normAutofit fontScale="92500" lnSpcReduction="20000"/>
          </a:bodyPr>
          <a:lstStyle/>
          <a:p>
            <a:pPr>
              <a:buFont typeface="Arial" charset="0"/>
              <a:buChar char="•"/>
              <a:defRPr/>
            </a:pPr>
            <a:r>
              <a:rPr lang="en-US" dirty="0"/>
              <a:t>Conversational Discourse</a:t>
            </a:r>
          </a:p>
          <a:p>
            <a:pPr lvl="1">
              <a:buFont typeface="Arial" charset="0"/>
              <a:buChar char="•"/>
              <a:defRPr/>
            </a:pPr>
            <a:r>
              <a:rPr lang="en-US" dirty="0"/>
              <a:t>Negotiation</a:t>
            </a:r>
          </a:p>
          <a:p>
            <a:pPr lvl="1">
              <a:buFont typeface="Arial" charset="0"/>
              <a:buChar char="•"/>
              <a:defRPr/>
            </a:pPr>
            <a:r>
              <a:rPr lang="en-US" dirty="0"/>
              <a:t>Persuasion</a:t>
            </a:r>
          </a:p>
          <a:p>
            <a:pPr lvl="1">
              <a:buFont typeface="Arial" charset="0"/>
              <a:buChar char="•"/>
              <a:defRPr/>
            </a:pPr>
            <a:r>
              <a:rPr lang="en-US" dirty="0"/>
              <a:t>Narration</a:t>
            </a:r>
          </a:p>
          <a:p>
            <a:pPr lvl="1">
              <a:buFont typeface="Arial" charset="0"/>
              <a:buChar char="•"/>
              <a:defRPr/>
            </a:pPr>
            <a:r>
              <a:rPr lang="en-US" dirty="0"/>
              <a:t>Humor</a:t>
            </a:r>
          </a:p>
          <a:p>
            <a:pPr lvl="1">
              <a:buFont typeface="Arial" charset="0"/>
              <a:buChar char="•"/>
              <a:defRPr/>
            </a:pPr>
            <a:r>
              <a:rPr lang="en-US" dirty="0"/>
              <a:t>Empathy</a:t>
            </a:r>
          </a:p>
          <a:p>
            <a:pPr>
              <a:buFont typeface="Arial" charset="0"/>
              <a:buChar char="•"/>
              <a:defRPr/>
            </a:pPr>
            <a:r>
              <a:rPr lang="en-US" dirty="0"/>
              <a:t>Nonverbal Communication</a:t>
            </a:r>
          </a:p>
          <a:p>
            <a:pPr lvl="1">
              <a:buFont typeface="Arial" charset="0"/>
              <a:buChar char="•"/>
              <a:defRPr/>
            </a:pPr>
            <a:r>
              <a:rPr lang="en-US" dirty="0"/>
              <a:t>Facial Expression</a:t>
            </a:r>
          </a:p>
          <a:p>
            <a:pPr lvl="1">
              <a:buFont typeface="Arial" charset="0"/>
              <a:buChar char="•"/>
              <a:defRPr/>
            </a:pPr>
            <a:r>
              <a:rPr lang="en-US" dirty="0"/>
              <a:t>Body Language/Gesture</a:t>
            </a:r>
          </a:p>
          <a:p>
            <a:pPr lvl="1">
              <a:buFont typeface="Arial" charset="0"/>
              <a:buChar char="•"/>
              <a:defRPr/>
            </a:pPr>
            <a:r>
              <a:rPr lang="en-US" dirty="0" err="1"/>
              <a:t>Paralinguistics</a:t>
            </a:r>
            <a:endParaRPr lang="en-US" dirty="0"/>
          </a:p>
          <a:p>
            <a:pPr lvl="1">
              <a:buFont typeface="Arial" charset="0"/>
              <a:buChar char="•"/>
              <a:defRPr/>
            </a:pPr>
            <a:r>
              <a:rPr lang="en-US" dirty="0"/>
              <a:t>Proxemics</a:t>
            </a:r>
          </a:p>
          <a:p>
            <a:pPr>
              <a:buFont typeface="Arial" charset="0"/>
              <a:buChar char="•"/>
              <a:defRPr/>
            </a:pPr>
            <a:r>
              <a:rPr lang="en-US" dirty="0"/>
              <a:t>Presupposition</a:t>
            </a:r>
          </a:p>
        </p:txBody>
      </p:sp>
      <p:sp>
        <p:nvSpPr>
          <p:cNvPr id="71687" name="TextBox 6"/>
          <p:cNvSpPr txBox="1">
            <a:spLocks noChangeArrowheads="1"/>
          </p:cNvSpPr>
          <p:nvPr/>
        </p:nvSpPr>
        <p:spPr bwMode="auto">
          <a:xfrm>
            <a:off x="838200" y="1322388"/>
            <a:ext cx="7551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1" u="none" strike="noStrike" kern="0" cap="none" spc="0" normalizeH="0" baseline="0" noProof="0">
                <a:ln>
                  <a:noFill/>
                </a:ln>
                <a:solidFill>
                  <a:prstClr val="black"/>
                </a:solidFill>
                <a:effectLst/>
                <a:uLnTx/>
                <a:uFillTx/>
                <a:latin typeface="Verdana" panose="020B0604030504040204" pitchFamily="34" charset="0"/>
              </a:rPr>
              <a:t>The Autism Spectrum Disorders IEP Companion, </a:t>
            </a:r>
            <a:r>
              <a:rPr kumimoji="0" lang="en-US" altLang="en-US" sz="1600" b="0" i="0" u="none" strike="noStrike" kern="0" cap="none" spc="0" normalizeH="0" baseline="0" noProof="0">
                <a:ln>
                  <a:noFill/>
                </a:ln>
                <a:solidFill>
                  <a:prstClr val="black"/>
                </a:solidFill>
                <a:effectLst/>
                <a:uLnTx/>
                <a:uFillTx/>
                <a:latin typeface="Verdana" panose="020B0604030504040204" pitchFamily="34" charset="0"/>
              </a:rPr>
              <a:t>Richard &amp; Veale, 2009</a:t>
            </a:r>
          </a:p>
        </p:txBody>
      </p:sp>
    </p:spTree>
    <p:extLst>
      <p:ext uri="{BB962C8B-B14F-4D97-AF65-F5344CB8AC3E}">
        <p14:creationId xmlns:p14="http://schemas.microsoft.com/office/powerpoint/2010/main" val="3303407791"/>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Infant / Toddler – Develop Pretend Play</a:t>
            </a:r>
            <a:endParaRPr lang="en-US" dirty="0"/>
          </a:p>
        </p:txBody>
      </p:sp>
      <p:sp>
        <p:nvSpPr>
          <p:cNvPr id="8" name="Content Placeholder 7"/>
          <p:cNvSpPr>
            <a:spLocks noGrp="1"/>
          </p:cNvSpPr>
          <p:nvPr>
            <p:ph idx="1"/>
          </p:nvPr>
        </p:nvSpPr>
        <p:spPr/>
        <p:txBody>
          <a:bodyPr/>
          <a:lstStyle/>
          <a:p>
            <a:r>
              <a:rPr lang="en-US" dirty="0" smtClean="0"/>
              <a:t>Pretend play correlated with language development, cognitive development, social skills (Watson, 2017)</a:t>
            </a:r>
          </a:p>
          <a:p>
            <a:r>
              <a:rPr lang="en-US" dirty="0" smtClean="0"/>
              <a:t>Pretend play involved interaction with caregivers</a:t>
            </a:r>
          </a:p>
          <a:p>
            <a:pPr lvl="1"/>
            <a:r>
              <a:rPr lang="en-US" dirty="0" smtClean="0"/>
              <a:t>Responsiveness</a:t>
            </a:r>
          </a:p>
          <a:p>
            <a:pPr lvl="1"/>
            <a:r>
              <a:rPr lang="en-US" dirty="0" smtClean="0"/>
              <a:t>Stimulation</a:t>
            </a:r>
          </a:p>
          <a:p>
            <a:pPr lvl="1"/>
            <a:r>
              <a:rPr lang="en-US" dirty="0" smtClean="0"/>
              <a:t>Engagement</a:t>
            </a:r>
          </a:p>
          <a:p>
            <a:pPr lvl="1"/>
            <a:endParaRPr lang="en-US" dirty="0"/>
          </a:p>
          <a:p>
            <a:r>
              <a:rPr lang="en-US" dirty="0" smtClean="0"/>
              <a:t>Development of Pretend Play</a:t>
            </a:r>
          </a:p>
          <a:p>
            <a:pPr lvl="1"/>
            <a:r>
              <a:rPr lang="en-US" dirty="0" smtClean="0"/>
              <a:t>Exploratory Play	2-10 months	intentionally grasp object</a:t>
            </a:r>
          </a:p>
          <a:p>
            <a:pPr lvl="1"/>
            <a:r>
              <a:rPr lang="en-US" dirty="0" smtClean="0"/>
              <a:t>Relational Play	10-18 months	relate objects to one another</a:t>
            </a:r>
          </a:p>
          <a:p>
            <a:pPr lvl="1"/>
            <a:r>
              <a:rPr lang="en-US" dirty="0" smtClean="0"/>
              <a:t>Functional Play	12-18 months	conventional pretend </a:t>
            </a:r>
            <a:r>
              <a:rPr lang="en-US" dirty="0" err="1" smtClean="0"/>
              <a:t>pla</a:t>
            </a:r>
            <a:endParaRPr lang="en-US" dirty="0" smtClean="0"/>
          </a:p>
          <a:p>
            <a:pPr lvl="1"/>
            <a:r>
              <a:rPr lang="en-US" dirty="0" smtClean="0"/>
              <a:t>Symbolic Play	18-30 months	object substitution </a:t>
            </a:r>
          </a:p>
          <a:p>
            <a:pPr lvl="1"/>
            <a:endParaRPr lang="en-US" dirty="0" smtClean="0"/>
          </a:p>
          <a:p>
            <a:pPr lvl="1"/>
            <a:endParaRPr lang="en-US" dirty="0"/>
          </a:p>
        </p:txBody>
      </p:sp>
    </p:spTree>
    <p:extLst>
      <p:ext uri="{BB962C8B-B14F-4D97-AF65-F5344CB8AC3E}">
        <p14:creationId xmlns:p14="http://schemas.microsoft.com/office/powerpoint/2010/main" val="36106374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a:lstStyle/>
          <a:p>
            <a:r>
              <a:rPr lang="en-US" altLang="en-US" b="1"/>
              <a:t>MAJOR   AREAS   FOR PRESCHOOL   GOALS</a:t>
            </a:r>
          </a:p>
        </p:txBody>
      </p:sp>
      <p:sp>
        <p:nvSpPr>
          <p:cNvPr id="35843" name="Rectangle 3"/>
          <p:cNvSpPr>
            <a:spLocks noGrp="1" noChangeArrowheads="1"/>
          </p:cNvSpPr>
          <p:nvPr>
            <p:ph type="body" idx="1"/>
          </p:nvPr>
        </p:nvSpPr>
        <p:spPr>
          <a:xfrm>
            <a:off x="1657350" y="2628900"/>
            <a:ext cx="5829300" cy="2743200"/>
          </a:xfrm>
          <a:noFill/>
          <a:ln/>
        </p:spPr>
        <p:txBody>
          <a:bodyPr/>
          <a:lstStyle/>
          <a:p>
            <a:r>
              <a:rPr lang="en-US" altLang="en-US" sz="2700"/>
              <a:t>Pre-academic  readiness skills</a:t>
            </a:r>
          </a:p>
          <a:p>
            <a:r>
              <a:rPr lang="en-US" altLang="en-US" sz="2700"/>
              <a:t>Pragmatic social skills</a:t>
            </a:r>
          </a:p>
          <a:p>
            <a:r>
              <a:rPr lang="en-US" altLang="en-US" sz="2700"/>
              <a:t>Oral motor skills</a:t>
            </a:r>
          </a:p>
          <a:p>
            <a:r>
              <a:rPr lang="en-US" altLang="en-US" sz="2700"/>
              <a:t>Fine motor skills</a:t>
            </a:r>
          </a:p>
          <a:p>
            <a:r>
              <a:rPr lang="en-US" altLang="en-US" sz="2700"/>
              <a:t>Gross motor skills</a:t>
            </a:r>
          </a:p>
          <a:p>
            <a:r>
              <a:rPr lang="en-US" altLang="en-US" sz="2700"/>
              <a:t>Adaptive behavior / Self-help skills</a:t>
            </a:r>
          </a:p>
        </p:txBody>
      </p:sp>
      <p:sp>
        <p:nvSpPr>
          <p:cNvPr id="35844" name="Line 4"/>
          <p:cNvSpPr>
            <a:spLocks noChangeShapeType="1"/>
          </p:cNvSpPr>
          <p:nvPr/>
        </p:nvSpPr>
        <p:spPr bwMode="auto">
          <a:xfrm>
            <a:off x="1771650" y="2286000"/>
            <a:ext cx="5314950" cy="0"/>
          </a:xfrm>
          <a:prstGeom prst="line">
            <a:avLst/>
          </a:prstGeom>
          <a:noFill/>
          <a:ln w="57150" cmpd="tri">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Tree>
    <p:extLst>
      <p:ext uri="{BB962C8B-B14F-4D97-AF65-F5344CB8AC3E}">
        <p14:creationId xmlns:p14="http://schemas.microsoft.com/office/powerpoint/2010/main" val="31098328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a:lstStyle/>
          <a:p>
            <a:r>
              <a:rPr lang="en-US" altLang="en-US"/>
              <a:t>Comments  on  Schedule</a:t>
            </a:r>
          </a:p>
        </p:txBody>
      </p:sp>
      <p:sp>
        <p:nvSpPr>
          <p:cNvPr id="34819" name="Rectangle 3"/>
          <p:cNvSpPr>
            <a:spLocks noGrp="1" noChangeArrowheads="1"/>
          </p:cNvSpPr>
          <p:nvPr>
            <p:ph type="body" idx="1"/>
          </p:nvPr>
        </p:nvSpPr>
        <p:spPr>
          <a:xfrm>
            <a:off x="1657350" y="2457450"/>
            <a:ext cx="5829300" cy="2914650"/>
          </a:xfrm>
          <a:noFill/>
          <a:ln/>
        </p:spPr>
        <p:txBody>
          <a:bodyPr/>
          <a:lstStyle/>
          <a:p>
            <a:r>
              <a:rPr lang="en-US" altLang="en-US"/>
              <a:t>Balance motor movement &amp; quiet sitting</a:t>
            </a:r>
          </a:p>
          <a:p>
            <a:r>
              <a:rPr lang="en-US" altLang="en-US"/>
              <a:t>Teaching balanced with quiet and motor</a:t>
            </a:r>
          </a:p>
          <a:p>
            <a:r>
              <a:rPr lang="en-US" altLang="en-US"/>
              <a:t>Free play at beginning and end to calm anxiety</a:t>
            </a:r>
          </a:p>
          <a:p>
            <a:r>
              <a:rPr lang="en-US" altLang="en-US"/>
              <a:t>Sensory motor consistent throughout</a:t>
            </a:r>
          </a:p>
          <a:p>
            <a:r>
              <a:rPr lang="en-US" altLang="en-US"/>
              <a:t>Demands for interaction varied</a:t>
            </a:r>
          </a:p>
        </p:txBody>
      </p:sp>
    </p:spTree>
    <p:extLst>
      <p:ext uri="{BB962C8B-B14F-4D97-AF65-F5344CB8AC3E}">
        <p14:creationId xmlns:p14="http://schemas.microsoft.com/office/powerpoint/2010/main" val="314244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FF0000"/>
                </a:solidFill>
              </a:rPr>
              <a:t>Intervention: Try to move from level 3 or 2 			to 1 </a:t>
            </a:r>
          </a:p>
        </p:txBody>
      </p:sp>
      <p:graphicFrame>
        <p:nvGraphicFramePr>
          <p:cNvPr id="4" name="Content Placeholder 3"/>
          <p:cNvGraphicFramePr>
            <a:graphicFrameLocks noGrp="1"/>
          </p:cNvGraphicFramePr>
          <p:nvPr>
            <p:ph idx="1"/>
          </p:nvPr>
        </p:nvGraphicFramePr>
        <p:xfrm>
          <a:off x="639763" y="1752600"/>
          <a:ext cx="8504238" cy="3111500"/>
        </p:xfrm>
        <a:graphic>
          <a:graphicData uri="http://schemas.openxmlformats.org/drawingml/2006/table">
            <a:tbl>
              <a:tblPr firstRow="1" bandRow="1">
                <a:tableStyleId>{5C22544A-7EE6-4342-B048-85BDC9FD1C3A}</a:tableStyleId>
              </a:tblPr>
              <a:tblGrid>
                <a:gridCol w="2834746">
                  <a:extLst>
                    <a:ext uri="{9D8B030D-6E8A-4147-A177-3AD203B41FA5}">
                      <a16:colId xmlns:a16="http://schemas.microsoft.com/office/drawing/2014/main" xmlns="" val="20000"/>
                    </a:ext>
                  </a:extLst>
                </a:gridCol>
                <a:gridCol w="2834746">
                  <a:extLst>
                    <a:ext uri="{9D8B030D-6E8A-4147-A177-3AD203B41FA5}">
                      <a16:colId xmlns:a16="http://schemas.microsoft.com/office/drawing/2014/main" xmlns="" val="20001"/>
                    </a:ext>
                  </a:extLst>
                </a:gridCol>
                <a:gridCol w="2834746">
                  <a:extLst>
                    <a:ext uri="{9D8B030D-6E8A-4147-A177-3AD203B41FA5}">
                      <a16:colId xmlns:a16="http://schemas.microsoft.com/office/drawing/2014/main" xmlns="" val="20002"/>
                    </a:ext>
                  </a:extLst>
                </a:gridCol>
              </a:tblGrid>
              <a:tr h="917161">
                <a:tc>
                  <a:txBody>
                    <a:bodyPr/>
                    <a:lstStyle/>
                    <a:p>
                      <a:r>
                        <a:rPr lang="en-US" sz="1800" dirty="0"/>
                        <a:t>Severity Level</a:t>
                      </a:r>
                    </a:p>
                  </a:txBody>
                  <a:tcPr marT="45700" marB="45700"/>
                </a:tc>
                <a:tc>
                  <a:txBody>
                    <a:bodyPr/>
                    <a:lstStyle/>
                    <a:p>
                      <a:r>
                        <a:rPr lang="en-US" sz="1800" dirty="0"/>
                        <a:t>Social Communication </a:t>
                      </a:r>
                    </a:p>
                  </a:txBody>
                  <a:tcPr marT="45700" marB="45700"/>
                </a:tc>
                <a:tc>
                  <a:txBody>
                    <a:bodyPr/>
                    <a:lstStyle/>
                    <a:p>
                      <a:r>
                        <a:rPr lang="en-US" sz="1800" dirty="0"/>
                        <a:t>Restricted Repetitive Behaviors</a:t>
                      </a:r>
                    </a:p>
                  </a:txBody>
                  <a:tcPr marT="45700" marB="45700"/>
                </a:tc>
                <a:extLst>
                  <a:ext uri="{0D108BD9-81ED-4DB2-BD59-A6C34878D82A}">
                    <a16:rowId xmlns:a16="http://schemas.microsoft.com/office/drawing/2014/main" xmlns="" val="10000"/>
                  </a:ext>
                </a:extLst>
              </a:tr>
              <a:tr h="914259">
                <a:tc>
                  <a:txBody>
                    <a:bodyPr/>
                    <a:lstStyle/>
                    <a:p>
                      <a:r>
                        <a:rPr lang="en-US" sz="1800" dirty="0"/>
                        <a:t>Level 3: Requiring very substantial support</a:t>
                      </a:r>
                    </a:p>
                  </a:txBody>
                  <a:tcPr marT="45700" marB="45700"/>
                </a:tc>
                <a:tc>
                  <a:txBody>
                    <a:bodyPr/>
                    <a:lstStyle/>
                    <a:p>
                      <a:r>
                        <a:rPr lang="en-US" sz="1800" dirty="0"/>
                        <a:t>(description)</a:t>
                      </a:r>
                    </a:p>
                  </a:txBody>
                  <a:tcPr marT="45700" marB="45700"/>
                </a:tc>
                <a:tc>
                  <a:txBody>
                    <a:bodyPr/>
                    <a:lstStyle/>
                    <a:p>
                      <a:r>
                        <a:rPr lang="en-US" sz="1800" dirty="0"/>
                        <a:t>(description)</a:t>
                      </a:r>
                    </a:p>
                  </a:txBody>
                  <a:tcPr marT="45700" marB="45700"/>
                </a:tc>
                <a:extLst>
                  <a:ext uri="{0D108BD9-81ED-4DB2-BD59-A6C34878D82A}">
                    <a16:rowId xmlns:a16="http://schemas.microsoft.com/office/drawing/2014/main" xmlns="" val="10001"/>
                  </a:ext>
                </a:extLst>
              </a:tr>
              <a:tr h="640040">
                <a:tc>
                  <a:txBody>
                    <a:bodyPr/>
                    <a:lstStyle/>
                    <a:p>
                      <a:r>
                        <a:rPr lang="en-US" sz="1800" dirty="0"/>
                        <a:t>Level 2: Requiring substantial support</a:t>
                      </a:r>
                    </a:p>
                  </a:txBody>
                  <a:tcPr marT="45700" marB="45700"/>
                </a:tc>
                <a:tc>
                  <a:txBody>
                    <a:bodyPr/>
                    <a:lstStyle/>
                    <a:p>
                      <a:r>
                        <a:rPr lang="en-US" sz="1800" dirty="0"/>
                        <a:t>(description)</a:t>
                      </a:r>
                    </a:p>
                  </a:txBody>
                  <a:tcPr marT="45700" marB="45700"/>
                </a:tc>
                <a:tc>
                  <a:txBody>
                    <a:bodyPr/>
                    <a:lstStyle/>
                    <a:p>
                      <a:r>
                        <a:rPr lang="en-US" sz="1800" dirty="0"/>
                        <a:t>(description)</a:t>
                      </a:r>
                    </a:p>
                  </a:txBody>
                  <a:tcPr marT="45700" marB="45700"/>
                </a:tc>
                <a:extLst>
                  <a:ext uri="{0D108BD9-81ED-4DB2-BD59-A6C34878D82A}">
                    <a16:rowId xmlns:a16="http://schemas.microsoft.com/office/drawing/2014/main" xmlns="" val="10002"/>
                  </a:ext>
                </a:extLst>
              </a:tr>
              <a:tr h="640040">
                <a:tc>
                  <a:txBody>
                    <a:bodyPr/>
                    <a:lstStyle/>
                    <a:p>
                      <a:r>
                        <a:rPr lang="en-US" sz="1800" dirty="0"/>
                        <a:t>Level 1: Requiring support</a:t>
                      </a:r>
                    </a:p>
                  </a:txBody>
                  <a:tcPr marT="45700" marB="45700"/>
                </a:tc>
                <a:tc>
                  <a:txBody>
                    <a:bodyPr/>
                    <a:lstStyle/>
                    <a:p>
                      <a:r>
                        <a:rPr lang="en-US" sz="1800" dirty="0"/>
                        <a:t>(description)</a:t>
                      </a:r>
                    </a:p>
                  </a:txBody>
                  <a:tcPr marT="45700" marB="45700"/>
                </a:tc>
                <a:tc>
                  <a:txBody>
                    <a:bodyPr/>
                    <a:lstStyle/>
                    <a:p>
                      <a:r>
                        <a:rPr lang="en-US" sz="1800" dirty="0"/>
                        <a:t>(description)</a:t>
                      </a:r>
                    </a:p>
                  </a:txBody>
                  <a:tcPr marT="45700" marB="4570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382475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57350" y="914400"/>
            <a:ext cx="5829300" cy="857250"/>
          </a:xfrm>
          <a:noFill/>
          <a:ln/>
        </p:spPr>
        <p:txBody>
          <a:bodyPr/>
          <a:lstStyle/>
          <a:p>
            <a:r>
              <a:rPr lang="en-US" altLang="en-US"/>
              <a:t>Preschool   Goals</a:t>
            </a:r>
          </a:p>
        </p:txBody>
      </p:sp>
      <p:sp>
        <p:nvSpPr>
          <p:cNvPr id="36867" name="Rectangle 3"/>
          <p:cNvSpPr>
            <a:spLocks noGrp="1" noChangeArrowheads="1"/>
          </p:cNvSpPr>
          <p:nvPr>
            <p:ph type="body" idx="1"/>
          </p:nvPr>
        </p:nvSpPr>
        <p:spPr>
          <a:xfrm>
            <a:off x="1657350" y="1943100"/>
            <a:ext cx="5829300" cy="3486150"/>
          </a:xfrm>
          <a:noFill/>
          <a:ln/>
        </p:spPr>
        <p:txBody>
          <a:bodyPr/>
          <a:lstStyle/>
          <a:p>
            <a:pPr>
              <a:buClr>
                <a:schemeClr val="tx2"/>
              </a:buClr>
              <a:buFont typeface="Monotype Sorts" pitchFamily="2" charset="2"/>
              <a:buChar char="n"/>
            </a:pPr>
            <a:r>
              <a:rPr lang="en-US" altLang="en-US" sz="2100"/>
              <a:t>To improve </a:t>
            </a:r>
            <a:r>
              <a:rPr lang="en-US" altLang="en-US" sz="2100" b="1" u="sng"/>
              <a:t>nonverbal</a:t>
            </a:r>
            <a:r>
              <a:rPr lang="en-US" altLang="en-US" sz="2100"/>
              <a:t> pragmatic skills to more age appropriate level</a:t>
            </a:r>
          </a:p>
          <a:p>
            <a:pPr lvl="1"/>
            <a:r>
              <a:rPr lang="en-US" altLang="en-US"/>
              <a:t>increase eye contact</a:t>
            </a:r>
          </a:p>
          <a:p>
            <a:pPr lvl="1"/>
            <a:r>
              <a:rPr lang="en-US" altLang="en-US"/>
              <a:t>engage in reciprocal play &amp; turn taking</a:t>
            </a:r>
          </a:p>
          <a:p>
            <a:pPr lvl="1"/>
            <a:r>
              <a:rPr lang="en-US" altLang="en-US"/>
              <a:t>respond to simple directions</a:t>
            </a:r>
          </a:p>
          <a:p>
            <a:pPr lvl="1"/>
            <a:r>
              <a:rPr lang="en-US" altLang="en-US"/>
              <a:t>indicate needs and preferences</a:t>
            </a:r>
          </a:p>
          <a:p>
            <a:pPr lvl="1"/>
            <a:r>
              <a:rPr lang="en-US" altLang="en-US"/>
              <a:t>participate in music &amp; language activities</a:t>
            </a:r>
          </a:p>
          <a:p>
            <a:pPr>
              <a:buClr>
                <a:schemeClr val="tx2"/>
              </a:buClr>
              <a:buFont typeface="Monotype Sorts" pitchFamily="2" charset="2"/>
              <a:buChar char="n"/>
            </a:pPr>
            <a:r>
              <a:rPr lang="en-US" altLang="en-US" sz="2100"/>
              <a:t>-To improve </a:t>
            </a:r>
            <a:r>
              <a:rPr lang="en-US" altLang="en-US" sz="2100" b="1" u="sng"/>
              <a:t>verbal</a:t>
            </a:r>
            <a:r>
              <a:rPr lang="en-US" altLang="en-US" sz="2100"/>
              <a:t> pragmatic skills to a more age appropriate level.</a:t>
            </a:r>
          </a:p>
        </p:txBody>
      </p:sp>
    </p:spTree>
    <p:extLst>
      <p:ext uri="{BB962C8B-B14F-4D97-AF65-F5344CB8AC3E}">
        <p14:creationId xmlns:p14="http://schemas.microsoft.com/office/powerpoint/2010/main" val="5525789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57350" y="1257300"/>
            <a:ext cx="5829300" cy="1085850"/>
          </a:xfrm>
          <a:noFill/>
          <a:ln/>
        </p:spPr>
        <p:txBody>
          <a:bodyPr/>
          <a:lstStyle/>
          <a:p>
            <a:r>
              <a:rPr lang="en-US" altLang="en-US" b="1"/>
              <a:t>ELEMENTARY  SCHOOL-AGED  GOALS</a:t>
            </a:r>
          </a:p>
        </p:txBody>
      </p:sp>
      <p:sp>
        <p:nvSpPr>
          <p:cNvPr id="43011" name="Rectangle 3"/>
          <p:cNvSpPr>
            <a:spLocks noGrp="1" noChangeArrowheads="1"/>
          </p:cNvSpPr>
          <p:nvPr>
            <p:ph type="body" idx="1"/>
          </p:nvPr>
        </p:nvSpPr>
        <p:spPr>
          <a:xfrm>
            <a:off x="1657350" y="2571750"/>
            <a:ext cx="5829300" cy="2857500"/>
          </a:xfrm>
          <a:noFill/>
          <a:ln/>
        </p:spPr>
        <p:txBody>
          <a:bodyPr/>
          <a:lstStyle/>
          <a:p>
            <a:r>
              <a:rPr lang="en-US" altLang="en-US" dirty="0"/>
              <a:t>To demonstrate age appropriate verbal pragmatic skills</a:t>
            </a:r>
          </a:p>
          <a:p>
            <a:r>
              <a:rPr lang="en-US" altLang="en-US" dirty="0"/>
              <a:t>To demonstrate age appropriate </a:t>
            </a:r>
            <a:r>
              <a:rPr lang="en-US" altLang="en-US" dirty="0" smtClean="0"/>
              <a:t>discourse / conversation </a:t>
            </a:r>
            <a:r>
              <a:rPr lang="en-US" altLang="en-US" dirty="0"/>
              <a:t>skills</a:t>
            </a:r>
          </a:p>
          <a:p>
            <a:r>
              <a:rPr lang="en-US" altLang="en-US" dirty="0"/>
              <a:t>To demonstrate age appropriate nonverbal pragmatic skills</a:t>
            </a:r>
          </a:p>
        </p:txBody>
      </p:sp>
    </p:spTree>
    <p:extLst>
      <p:ext uri="{BB962C8B-B14F-4D97-AF65-F5344CB8AC3E}">
        <p14:creationId xmlns:p14="http://schemas.microsoft.com/office/powerpoint/2010/main" val="26604292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en-US" altLang="en-US" sz="4500" b="1"/>
              <a:t>School-aged  Activities</a:t>
            </a:r>
          </a:p>
        </p:txBody>
      </p:sp>
      <p:sp>
        <p:nvSpPr>
          <p:cNvPr id="44035" name="Rectangle 3"/>
          <p:cNvSpPr>
            <a:spLocks noChangeArrowheads="1"/>
          </p:cNvSpPr>
          <p:nvPr/>
        </p:nvSpPr>
        <p:spPr bwMode="auto">
          <a:xfrm>
            <a:off x="2171700" y="2286000"/>
            <a:ext cx="4800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20000"/>
              </a:spcBef>
            </a:pPr>
            <a:r>
              <a:rPr lang="en-US" altLang="en-US">
                <a:solidFill>
                  <a:srgbClr val="000000"/>
                </a:solidFill>
              </a:rPr>
              <a:t>Social Skills - Social Stories</a:t>
            </a:r>
          </a:p>
          <a:p>
            <a:pPr algn="ctr">
              <a:spcBef>
                <a:spcPct val="20000"/>
              </a:spcBef>
            </a:pPr>
            <a:r>
              <a:rPr lang="en-US" altLang="en-US">
                <a:solidFill>
                  <a:srgbClr val="000000"/>
                </a:solidFill>
              </a:rPr>
              <a:t>Group Therapy with Peers</a:t>
            </a:r>
          </a:p>
          <a:p>
            <a:pPr algn="ctr">
              <a:spcBef>
                <a:spcPct val="20000"/>
              </a:spcBef>
            </a:pPr>
            <a:r>
              <a:rPr lang="en-US" altLang="en-US">
                <a:solidFill>
                  <a:srgbClr val="000000"/>
                </a:solidFill>
              </a:rPr>
              <a:t>Scripted Routines</a:t>
            </a:r>
          </a:p>
          <a:p>
            <a:pPr algn="ctr">
              <a:spcBef>
                <a:spcPct val="20000"/>
              </a:spcBef>
            </a:pPr>
            <a:r>
              <a:rPr lang="en-US" altLang="en-US">
                <a:solidFill>
                  <a:srgbClr val="000000"/>
                </a:solidFill>
              </a:rPr>
              <a:t>Role Play</a:t>
            </a:r>
          </a:p>
          <a:p>
            <a:pPr algn="ctr">
              <a:spcBef>
                <a:spcPct val="20000"/>
              </a:spcBef>
            </a:pPr>
            <a:r>
              <a:rPr lang="en-US" altLang="en-US">
                <a:solidFill>
                  <a:srgbClr val="000000"/>
                </a:solidFill>
              </a:rPr>
              <a:t>Carry-Over Assignments</a:t>
            </a:r>
          </a:p>
          <a:p>
            <a:pPr algn="ctr">
              <a:spcBef>
                <a:spcPct val="20000"/>
              </a:spcBef>
            </a:pPr>
            <a:r>
              <a:rPr lang="en-US" altLang="en-US">
                <a:solidFill>
                  <a:srgbClr val="000000"/>
                </a:solidFill>
              </a:rPr>
              <a:t>Structured / Unstructured Situations</a:t>
            </a:r>
          </a:p>
          <a:p>
            <a:pPr algn="ctr">
              <a:spcBef>
                <a:spcPct val="20000"/>
              </a:spcBef>
            </a:pPr>
            <a:r>
              <a:rPr lang="en-US" altLang="en-US">
                <a:solidFill>
                  <a:srgbClr val="000000"/>
                </a:solidFill>
              </a:rPr>
              <a:t>Community Integration</a:t>
            </a:r>
          </a:p>
        </p:txBody>
      </p:sp>
      <p:sp>
        <p:nvSpPr>
          <p:cNvPr id="44036" name="Line 4"/>
          <p:cNvSpPr>
            <a:spLocks noChangeShapeType="1"/>
          </p:cNvSpPr>
          <p:nvPr/>
        </p:nvSpPr>
        <p:spPr bwMode="auto">
          <a:xfrm>
            <a:off x="1828800" y="2100263"/>
            <a:ext cx="525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Tree>
    <p:extLst>
      <p:ext uri="{BB962C8B-B14F-4D97-AF65-F5344CB8AC3E}">
        <p14:creationId xmlns:p14="http://schemas.microsoft.com/office/powerpoint/2010/main" val="42424185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95450" y="685800"/>
            <a:ext cx="5829300" cy="457200"/>
          </a:xfrm>
          <a:noFill/>
          <a:ln/>
        </p:spPr>
        <p:txBody>
          <a:bodyPr/>
          <a:lstStyle/>
          <a:p>
            <a:r>
              <a:rPr lang="en-US" altLang="en-US" sz="3000" b="1" dirty="0"/>
              <a:t>ADOLESCENT / ADULT GOALS</a:t>
            </a:r>
          </a:p>
        </p:txBody>
      </p:sp>
      <p:sp>
        <p:nvSpPr>
          <p:cNvPr id="46083" name="Rectangle 3"/>
          <p:cNvSpPr>
            <a:spLocks noGrp="1" noChangeArrowheads="1"/>
          </p:cNvSpPr>
          <p:nvPr>
            <p:ph type="body" idx="1"/>
          </p:nvPr>
        </p:nvSpPr>
        <p:spPr>
          <a:xfrm>
            <a:off x="762000" y="1295400"/>
            <a:ext cx="7848600" cy="3600450"/>
          </a:xfrm>
          <a:noFill/>
          <a:ln/>
        </p:spPr>
        <p:txBody>
          <a:bodyPr/>
          <a:lstStyle/>
          <a:p>
            <a:r>
              <a:rPr lang="en-US" altLang="en-US" sz="2100" dirty="0"/>
              <a:t>To demonstrate age appropriate functional pragmatic skills</a:t>
            </a:r>
          </a:p>
          <a:p>
            <a:pPr lvl="1"/>
            <a:r>
              <a:rPr lang="en-US" altLang="en-US" sz="1800" dirty="0"/>
              <a:t>Verbal Conversational Skills</a:t>
            </a:r>
          </a:p>
          <a:p>
            <a:pPr lvl="1"/>
            <a:r>
              <a:rPr lang="en-US" altLang="en-US" sz="1800" dirty="0"/>
              <a:t>Clarification of Messages</a:t>
            </a:r>
          </a:p>
          <a:p>
            <a:r>
              <a:rPr lang="en-US" altLang="en-US" sz="2100" dirty="0"/>
              <a:t>To demonstrate functional problem solving for independent living</a:t>
            </a:r>
          </a:p>
          <a:p>
            <a:pPr lvl="1"/>
            <a:r>
              <a:rPr lang="en-US" altLang="en-US" sz="1800" dirty="0"/>
              <a:t>Emergency Situations</a:t>
            </a:r>
          </a:p>
          <a:p>
            <a:pPr lvl="1"/>
            <a:r>
              <a:rPr lang="en-US" altLang="en-US" sz="1800" dirty="0"/>
              <a:t>Vocational / Occupational Interactions</a:t>
            </a:r>
          </a:p>
          <a:p>
            <a:r>
              <a:rPr lang="en-US" altLang="en-US" sz="2100" dirty="0"/>
              <a:t>To demonstrate age appropriate daily living skills</a:t>
            </a:r>
          </a:p>
          <a:p>
            <a:pPr lvl="1"/>
            <a:r>
              <a:rPr lang="en-US" altLang="en-US" sz="1800" dirty="0"/>
              <a:t>Hygiene &amp; Physical Appearance</a:t>
            </a:r>
          </a:p>
          <a:p>
            <a:pPr lvl="1"/>
            <a:r>
              <a:rPr lang="en-US" altLang="en-US" sz="1800" dirty="0"/>
              <a:t>Nonverbal Body </a:t>
            </a:r>
            <a:r>
              <a:rPr lang="en-US" altLang="en-US" sz="1800" dirty="0" smtClean="0"/>
              <a:t>Language</a:t>
            </a:r>
          </a:p>
          <a:p>
            <a:r>
              <a:rPr lang="en-US" altLang="en-US" sz="2000" dirty="0" smtClean="0"/>
              <a:t>To demonstrate functional executive function skills</a:t>
            </a:r>
          </a:p>
          <a:p>
            <a:pPr lvl="1"/>
            <a:r>
              <a:rPr lang="en-US" altLang="en-US" sz="1700" dirty="0" smtClean="0"/>
              <a:t>Initiation, closure</a:t>
            </a:r>
          </a:p>
          <a:p>
            <a:pPr lvl="1"/>
            <a:r>
              <a:rPr lang="en-US" altLang="en-US" sz="1700" dirty="0" smtClean="0"/>
              <a:t>Organization</a:t>
            </a:r>
          </a:p>
          <a:p>
            <a:pPr lvl="1"/>
            <a:r>
              <a:rPr lang="en-US" altLang="en-US" sz="1700" dirty="0" smtClean="0"/>
              <a:t>Planning</a:t>
            </a:r>
          </a:p>
          <a:p>
            <a:pPr lvl="1"/>
            <a:r>
              <a:rPr lang="en-US" altLang="en-US" sz="1700" dirty="0" smtClean="0"/>
              <a:t>Problem solving</a:t>
            </a:r>
          </a:p>
          <a:p>
            <a:pPr lvl="1"/>
            <a:endParaRPr lang="en-US" altLang="en-US" sz="1700" dirty="0" smtClean="0"/>
          </a:p>
          <a:p>
            <a:pPr lvl="1"/>
            <a:endParaRPr lang="en-US" altLang="en-US" sz="1800" dirty="0"/>
          </a:p>
        </p:txBody>
      </p:sp>
    </p:spTree>
    <p:extLst>
      <p:ext uri="{BB962C8B-B14F-4D97-AF65-F5344CB8AC3E}">
        <p14:creationId xmlns:p14="http://schemas.microsoft.com/office/powerpoint/2010/main" val="8775508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93793" y="914400"/>
            <a:ext cx="5829300" cy="914400"/>
          </a:xfrm>
          <a:noFill/>
          <a:ln/>
        </p:spPr>
        <p:txBody>
          <a:bodyPr/>
          <a:lstStyle/>
          <a:p>
            <a:r>
              <a:rPr lang="en-US" altLang="en-US" b="1" dirty="0"/>
              <a:t>COMMUNITY   INTEGRATION</a:t>
            </a:r>
          </a:p>
        </p:txBody>
      </p:sp>
      <p:sp>
        <p:nvSpPr>
          <p:cNvPr id="47107" name="Rectangle 3"/>
          <p:cNvSpPr>
            <a:spLocks noGrp="1" noChangeArrowheads="1"/>
          </p:cNvSpPr>
          <p:nvPr>
            <p:ph type="body" idx="1"/>
          </p:nvPr>
        </p:nvSpPr>
        <p:spPr>
          <a:xfrm>
            <a:off x="1657350" y="2457450"/>
            <a:ext cx="5829300" cy="2914650"/>
          </a:xfrm>
          <a:noFill/>
          <a:ln/>
        </p:spPr>
        <p:txBody>
          <a:bodyPr/>
          <a:lstStyle/>
          <a:p>
            <a:r>
              <a:rPr lang="en-US" altLang="en-US" sz="2700"/>
              <a:t>Talk through Situation</a:t>
            </a:r>
          </a:p>
          <a:p>
            <a:r>
              <a:rPr lang="en-US" altLang="en-US" sz="2700"/>
              <a:t>Research Situation</a:t>
            </a:r>
          </a:p>
          <a:p>
            <a:r>
              <a:rPr lang="en-US" altLang="en-US" sz="2700"/>
              <a:t>Role Play Situation</a:t>
            </a:r>
          </a:p>
          <a:p>
            <a:r>
              <a:rPr lang="en-US" altLang="en-US" sz="2700"/>
              <a:t>Observe Situation in Real Life</a:t>
            </a:r>
          </a:p>
          <a:p>
            <a:r>
              <a:rPr lang="en-US" altLang="en-US" sz="2700"/>
              <a:t>Experience Situation in Real Life</a:t>
            </a:r>
          </a:p>
        </p:txBody>
      </p:sp>
    </p:spTree>
    <p:extLst>
      <p:ext uri="{BB962C8B-B14F-4D97-AF65-F5344CB8AC3E}">
        <p14:creationId xmlns:p14="http://schemas.microsoft.com/office/powerpoint/2010/main" val="28668378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657350" y="1314450"/>
            <a:ext cx="5829300" cy="971550"/>
          </a:xfrm>
        </p:spPr>
        <p:txBody>
          <a:bodyPr/>
          <a:lstStyle/>
          <a:p>
            <a:r>
              <a:rPr lang="en-US" altLang="en-US" dirty="0"/>
              <a:t>COMMUNITY / JOB  TRANSITION</a:t>
            </a:r>
          </a:p>
        </p:txBody>
      </p:sp>
      <p:sp>
        <p:nvSpPr>
          <p:cNvPr id="66563" name="Rectangle 3"/>
          <p:cNvSpPr>
            <a:spLocks noGrp="1" noChangeArrowheads="1"/>
          </p:cNvSpPr>
          <p:nvPr>
            <p:ph type="body" idx="1"/>
          </p:nvPr>
        </p:nvSpPr>
        <p:spPr>
          <a:xfrm>
            <a:off x="914400" y="2317230"/>
            <a:ext cx="7772400" cy="4114800"/>
          </a:xfrm>
        </p:spPr>
        <p:txBody>
          <a:bodyPr/>
          <a:lstStyle/>
          <a:p>
            <a:r>
              <a:rPr lang="en-US" altLang="en-US" dirty="0"/>
              <a:t>Splinter/savant components can work well in job skills despite low IQ</a:t>
            </a:r>
          </a:p>
          <a:p>
            <a:pPr lvl="1"/>
            <a:r>
              <a:rPr lang="en-US" altLang="en-US" dirty="0"/>
              <a:t>Visual Memory - sorting, stocking</a:t>
            </a:r>
          </a:p>
          <a:p>
            <a:pPr lvl="1"/>
            <a:r>
              <a:rPr lang="en-US" altLang="en-US" dirty="0"/>
              <a:t>Visual Motor - assembly</a:t>
            </a:r>
          </a:p>
          <a:p>
            <a:pPr lvl="1"/>
            <a:r>
              <a:rPr lang="en-US" altLang="en-US" dirty="0"/>
              <a:t>Attention to Detail - inspection</a:t>
            </a:r>
          </a:p>
          <a:p>
            <a:pPr lvl="1"/>
            <a:r>
              <a:rPr lang="en-US" altLang="en-US" dirty="0"/>
              <a:t>Literacy - fill orders</a:t>
            </a:r>
          </a:p>
          <a:p>
            <a:r>
              <a:rPr lang="en-US" altLang="en-US" dirty="0"/>
              <a:t>Challenge to job site is transition to setting, not the job skills</a:t>
            </a:r>
          </a:p>
        </p:txBody>
      </p:sp>
    </p:spTree>
    <p:extLst>
      <p:ext uri="{BB962C8B-B14F-4D97-AF65-F5344CB8AC3E}">
        <p14:creationId xmlns:p14="http://schemas.microsoft.com/office/powerpoint/2010/main" val="28662532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a:xfrm>
            <a:off x="1657350" y="1314450"/>
            <a:ext cx="5829300" cy="457200"/>
          </a:xfrm>
        </p:spPr>
        <p:txBody>
          <a:bodyPr/>
          <a:lstStyle/>
          <a:p>
            <a:r>
              <a:rPr lang="en-US" altLang="en-US"/>
              <a:t>JOB  TRANSITION</a:t>
            </a:r>
          </a:p>
        </p:txBody>
      </p:sp>
      <p:sp>
        <p:nvSpPr>
          <p:cNvPr id="67587" name="Text Box 1027"/>
          <p:cNvSpPr txBox="1">
            <a:spLocks noChangeArrowheads="1"/>
          </p:cNvSpPr>
          <p:nvPr/>
        </p:nvSpPr>
        <p:spPr bwMode="auto">
          <a:xfrm>
            <a:off x="3543301" y="1885951"/>
            <a:ext cx="217931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00"/>
                </a:solidFill>
                <a:latin typeface="Times New Roman"/>
              </a:rPr>
              <a:t>Place child in setting</a:t>
            </a:r>
          </a:p>
          <a:p>
            <a:endParaRPr lang="en-US" altLang="en-US">
              <a:solidFill>
                <a:srgbClr val="000000"/>
              </a:solidFill>
              <a:latin typeface="Times New Roman"/>
            </a:endParaRPr>
          </a:p>
          <a:p>
            <a:r>
              <a:rPr lang="en-US" altLang="en-US">
                <a:solidFill>
                  <a:srgbClr val="000000"/>
                </a:solidFill>
                <a:latin typeface="Times New Roman"/>
              </a:rPr>
              <a:t>Target Behaviors</a:t>
            </a:r>
          </a:p>
          <a:p>
            <a:endParaRPr lang="en-US" altLang="en-US">
              <a:solidFill>
                <a:srgbClr val="000000"/>
              </a:solidFill>
              <a:latin typeface="Times New Roman"/>
            </a:endParaRPr>
          </a:p>
          <a:p>
            <a:r>
              <a:rPr lang="en-US" altLang="en-US">
                <a:solidFill>
                  <a:srgbClr val="000000"/>
                </a:solidFill>
                <a:latin typeface="Times New Roman"/>
              </a:rPr>
              <a:t>Collect Data</a:t>
            </a:r>
          </a:p>
          <a:p>
            <a:endParaRPr lang="en-US" altLang="en-US">
              <a:solidFill>
                <a:srgbClr val="000000"/>
              </a:solidFill>
              <a:latin typeface="Times New Roman"/>
            </a:endParaRPr>
          </a:p>
          <a:p>
            <a:r>
              <a:rPr lang="en-US" altLang="en-US">
                <a:solidFill>
                  <a:srgbClr val="000000"/>
                </a:solidFill>
                <a:latin typeface="Times New Roman"/>
              </a:rPr>
              <a:t>Devise Treatment</a:t>
            </a:r>
          </a:p>
          <a:p>
            <a:endParaRPr lang="en-US" altLang="en-US">
              <a:solidFill>
                <a:srgbClr val="000000"/>
              </a:solidFill>
              <a:latin typeface="Times New Roman"/>
            </a:endParaRPr>
          </a:p>
          <a:p>
            <a:r>
              <a:rPr lang="en-US" altLang="en-US">
                <a:solidFill>
                  <a:srgbClr val="000000"/>
                </a:solidFill>
                <a:latin typeface="Times New Roman"/>
              </a:rPr>
              <a:t>Train Counselor</a:t>
            </a:r>
          </a:p>
          <a:p>
            <a:endParaRPr lang="en-US" altLang="en-US">
              <a:solidFill>
                <a:srgbClr val="000000"/>
              </a:solidFill>
              <a:latin typeface="Times New Roman"/>
            </a:endParaRPr>
          </a:p>
          <a:p>
            <a:r>
              <a:rPr lang="en-US" altLang="en-US">
                <a:solidFill>
                  <a:srgbClr val="000000"/>
                </a:solidFill>
                <a:latin typeface="Times New Roman"/>
              </a:rPr>
              <a:t>Implement Treatment</a:t>
            </a:r>
          </a:p>
          <a:p>
            <a:endParaRPr lang="en-US" altLang="en-US">
              <a:solidFill>
                <a:srgbClr val="000000"/>
              </a:solidFill>
              <a:latin typeface="Times New Roman"/>
            </a:endParaRPr>
          </a:p>
          <a:p>
            <a:r>
              <a:rPr lang="en-US" altLang="en-US">
                <a:solidFill>
                  <a:srgbClr val="000000"/>
                </a:solidFill>
                <a:latin typeface="Times New Roman"/>
              </a:rPr>
              <a:t>Evaluate Treatment</a:t>
            </a:r>
          </a:p>
        </p:txBody>
      </p:sp>
      <p:sp>
        <p:nvSpPr>
          <p:cNvPr id="67588" name="Line 1028"/>
          <p:cNvSpPr>
            <a:spLocks noChangeShapeType="1"/>
          </p:cNvSpPr>
          <p:nvPr/>
        </p:nvSpPr>
        <p:spPr bwMode="auto">
          <a:xfrm>
            <a:off x="4514850" y="2228850"/>
            <a:ext cx="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
        <p:nvSpPr>
          <p:cNvPr id="67589" name="Line 1029"/>
          <p:cNvSpPr>
            <a:spLocks noChangeShapeType="1"/>
          </p:cNvSpPr>
          <p:nvPr/>
        </p:nvSpPr>
        <p:spPr bwMode="auto">
          <a:xfrm>
            <a:off x="4514850" y="2743200"/>
            <a:ext cx="0" cy="28575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
        <p:nvSpPr>
          <p:cNvPr id="67590" name="Line 1030"/>
          <p:cNvSpPr>
            <a:spLocks noChangeShapeType="1"/>
          </p:cNvSpPr>
          <p:nvPr/>
        </p:nvSpPr>
        <p:spPr bwMode="auto">
          <a:xfrm>
            <a:off x="4514850" y="3314700"/>
            <a:ext cx="0" cy="28575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
        <p:nvSpPr>
          <p:cNvPr id="67591" name="Line 1031"/>
          <p:cNvSpPr>
            <a:spLocks noChangeShapeType="1"/>
          </p:cNvSpPr>
          <p:nvPr/>
        </p:nvSpPr>
        <p:spPr bwMode="auto">
          <a:xfrm>
            <a:off x="4514850" y="3829050"/>
            <a:ext cx="0" cy="3429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
        <p:nvSpPr>
          <p:cNvPr id="67592" name="Line 1032"/>
          <p:cNvSpPr>
            <a:spLocks noChangeShapeType="1"/>
          </p:cNvSpPr>
          <p:nvPr/>
        </p:nvSpPr>
        <p:spPr bwMode="auto">
          <a:xfrm>
            <a:off x="4514850" y="4400550"/>
            <a:ext cx="0" cy="28575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
        <p:nvSpPr>
          <p:cNvPr id="67593" name="Line 1033"/>
          <p:cNvSpPr>
            <a:spLocks noChangeShapeType="1"/>
          </p:cNvSpPr>
          <p:nvPr/>
        </p:nvSpPr>
        <p:spPr bwMode="auto">
          <a:xfrm>
            <a:off x="4514850" y="4972050"/>
            <a:ext cx="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a:endParaRPr>
          </a:p>
        </p:txBody>
      </p:sp>
    </p:spTree>
    <p:extLst>
      <p:ext uri="{BB962C8B-B14F-4D97-AF65-F5344CB8AC3E}">
        <p14:creationId xmlns:p14="http://schemas.microsoft.com/office/powerpoint/2010/main" val="2742693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p:txBody>
          <a:bodyPr/>
          <a:lstStyle/>
          <a:p>
            <a:r>
              <a:rPr lang="en-US" altLang="en-US" sz="4050" b="1">
                <a:effectLst>
                  <a:outerShdw blurRad="38100" dist="38100" dir="2700000" algn="tl">
                    <a:srgbClr val="000000"/>
                  </a:outerShdw>
                </a:effectLst>
              </a:rPr>
              <a:t>Purpose  of  Social  Stories</a:t>
            </a:r>
            <a:endParaRPr lang="en-US" altLang="en-US"/>
          </a:p>
        </p:txBody>
      </p:sp>
      <p:sp>
        <p:nvSpPr>
          <p:cNvPr id="109571" name="Rectangle 3"/>
          <p:cNvSpPr>
            <a:spLocks noGrp="1" noChangeArrowheads="1"/>
          </p:cNvSpPr>
          <p:nvPr>
            <p:ph type="subTitle" idx="1"/>
          </p:nvPr>
        </p:nvSpPr>
        <p:spPr>
          <a:xfrm>
            <a:off x="1457325" y="4572000"/>
            <a:ext cx="6229350" cy="1314450"/>
          </a:xfrm>
        </p:spPr>
        <p:txBody>
          <a:bodyPr/>
          <a:lstStyle/>
          <a:p>
            <a:r>
              <a:rPr lang="en-US" altLang="en-US" sz="2700" b="1" dirty="0"/>
              <a:t>Teach social skills in a story format to improve  understanding in specific life situations.</a:t>
            </a:r>
            <a:endParaRPr lang="en-US" altLang="en-US" dirty="0"/>
          </a:p>
        </p:txBody>
      </p:sp>
      <p:sp>
        <p:nvSpPr>
          <p:cNvPr id="2" name="TextBox 1"/>
          <p:cNvSpPr txBox="1"/>
          <p:nvPr/>
        </p:nvSpPr>
        <p:spPr>
          <a:xfrm>
            <a:off x="6400800" y="3810000"/>
            <a:ext cx="1941494" cy="523220"/>
          </a:xfrm>
          <a:prstGeom prst="rect">
            <a:avLst/>
          </a:prstGeom>
          <a:noFill/>
        </p:spPr>
        <p:txBody>
          <a:bodyPr wrap="none" rtlCol="0">
            <a:spAutoFit/>
          </a:bodyPr>
          <a:lstStyle/>
          <a:p>
            <a:r>
              <a:rPr lang="en-US" sz="2800" b="1" dirty="0" smtClean="0"/>
              <a:t>Carol Gray</a:t>
            </a:r>
            <a:endParaRPr lang="en-US" sz="2800" b="1" dirty="0"/>
          </a:p>
        </p:txBody>
      </p:sp>
    </p:spTree>
    <p:extLst>
      <p:ext uri="{BB962C8B-B14F-4D97-AF65-F5344CB8AC3E}">
        <p14:creationId xmlns:p14="http://schemas.microsoft.com/office/powerpoint/2010/main" val="14043990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4500" b="1"/>
              <a:t>Design a Story</a:t>
            </a:r>
          </a:p>
        </p:txBody>
      </p:sp>
      <p:sp>
        <p:nvSpPr>
          <p:cNvPr id="111619" name="Rectangle 3"/>
          <p:cNvSpPr>
            <a:spLocks noGrp="1" noChangeArrowheads="1"/>
          </p:cNvSpPr>
          <p:nvPr>
            <p:ph type="body" idx="1"/>
          </p:nvPr>
        </p:nvSpPr>
        <p:spPr>
          <a:xfrm>
            <a:off x="1657350" y="2457450"/>
            <a:ext cx="5829300" cy="3086100"/>
          </a:xfrm>
        </p:spPr>
        <p:txBody>
          <a:bodyPr/>
          <a:lstStyle/>
          <a:p>
            <a:r>
              <a:rPr lang="en-US" altLang="en-US"/>
              <a:t>Describe situation’s relevant cues and appropriate responses</a:t>
            </a:r>
          </a:p>
          <a:p>
            <a:r>
              <a:rPr lang="en-US" altLang="en-US"/>
              <a:t>Personalize and emphasize social skills</a:t>
            </a:r>
          </a:p>
          <a:p>
            <a:r>
              <a:rPr lang="en-US" altLang="en-US"/>
              <a:t>Format in sequence of clear steps</a:t>
            </a:r>
          </a:p>
          <a:p>
            <a:r>
              <a:rPr lang="en-US" altLang="en-US"/>
              <a:t>Use routine to teach students</a:t>
            </a:r>
          </a:p>
        </p:txBody>
      </p:sp>
    </p:spTree>
    <p:extLst>
      <p:ext uri="{BB962C8B-B14F-4D97-AF65-F5344CB8AC3E}">
        <p14:creationId xmlns:p14="http://schemas.microsoft.com/office/powerpoint/2010/main" val="3195090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657350" y="1200150"/>
            <a:ext cx="5829300" cy="857250"/>
          </a:xfrm>
        </p:spPr>
        <p:txBody>
          <a:bodyPr/>
          <a:lstStyle/>
          <a:p>
            <a:r>
              <a:rPr lang="en-US" altLang="en-US" b="1"/>
              <a:t>Steps for using Social Stories</a:t>
            </a:r>
          </a:p>
        </p:txBody>
      </p:sp>
      <p:sp>
        <p:nvSpPr>
          <p:cNvPr id="114691" name="Rectangle 3"/>
          <p:cNvSpPr>
            <a:spLocks noGrp="1" noChangeArrowheads="1"/>
          </p:cNvSpPr>
          <p:nvPr>
            <p:ph type="body" idx="1"/>
          </p:nvPr>
        </p:nvSpPr>
        <p:spPr>
          <a:xfrm>
            <a:off x="1657350" y="2286000"/>
            <a:ext cx="6000750" cy="3086100"/>
          </a:xfrm>
        </p:spPr>
        <p:txBody>
          <a:bodyPr/>
          <a:lstStyle/>
          <a:p>
            <a:r>
              <a:rPr lang="en-US" altLang="en-US"/>
              <a:t>Introduce the story with minimal distractions; Read the story 1-2 times to child</a:t>
            </a:r>
          </a:p>
          <a:p>
            <a:r>
              <a:rPr lang="en-US" altLang="en-US"/>
              <a:t>Review story approximately once a day; focused review prior to situation occurring</a:t>
            </a:r>
          </a:p>
          <a:p>
            <a:r>
              <a:rPr lang="en-US" altLang="en-US"/>
              <a:t>Monitor student responses when reading story; make revisions as necessary</a:t>
            </a:r>
          </a:p>
          <a:p>
            <a:r>
              <a:rPr lang="en-US" altLang="en-US"/>
              <a:t>Gradually fade story once part of child’s routine; decrease review frequency</a:t>
            </a:r>
          </a:p>
        </p:txBody>
      </p:sp>
    </p:spTree>
    <p:extLst>
      <p:ext uri="{BB962C8B-B14F-4D97-AF65-F5344CB8AC3E}">
        <p14:creationId xmlns:p14="http://schemas.microsoft.com/office/powerpoint/2010/main" val="455400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49300" y="304800"/>
            <a:ext cx="7772400" cy="1143000"/>
          </a:xfrm>
        </p:spPr>
        <p:txBody>
          <a:bodyPr/>
          <a:lstStyle/>
          <a:p>
            <a:pPr eaLnBrk="1" fontAlgn="auto" hangingPunct="1">
              <a:spcAft>
                <a:spcPts val="0"/>
              </a:spcAft>
              <a:defRPr/>
            </a:pPr>
            <a:r>
              <a:rPr lang="en-US" dirty="0"/>
              <a:t>DSM 5: Autism Spectrum Disorder</a:t>
            </a:r>
          </a:p>
        </p:txBody>
      </p:sp>
      <p:sp>
        <p:nvSpPr>
          <p:cNvPr id="14339" name="Content Placeholder 2"/>
          <p:cNvSpPr>
            <a:spLocks noGrp="1"/>
          </p:cNvSpPr>
          <p:nvPr>
            <p:ph idx="1"/>
          </p:nvPr>
        </p:nvSpPr>
        <p:spPr>
          <a:xfrm>
            <a:off x="457200" y="1524000"/>
            <a:ext cx="8391525" cy="4572000"/>
          </a:xfrm>
        </p:spPr>
        <p:txBody>
          <a:bodyPr/>
          <a:lstStyle/>
          <a:p>
            <a:pPr eaLnBrk="1" hangingPunct="1"/>
            <a:r>
              <a:rPr lang="en-US" altLang="en-US" sz="1800"/>
              <a:t>C.	Symptoms must be present in the early developmental period (but may 	not become fully manifest until social demands exceed limited 	capacities, or may be masked by learned strategies in later life).</a:t>
            </a:r>
          </a:p>
          <a:p>
            <a:pPr eaLnBrk="1" hangingPunct="1"/>
            <a:r>
              <a:rPr lang="en-US" altLang="en-US" sz="1800"/>
              <a:t>D.	Symptoms cause clinically significant impairment in social, 	occupational, or other important areas of current functioning</a:t>
            </a:r>
          </a:p>
          <a:p>
            <a:pPr eaLnBrk="1" hangingPunct="1"/>
            <a:r>
              <a:rPr lang="en-US" altLang="en-US" sz="1800"/>
              <a:t>E.	The disturbances are not better explained by intellectual disability or 	global developmental delay. Intellectual disability and autism spectrum 	disorder frequently co-occur; to make co-morbid diagnoses of autism 	spectrum disorder and intellectual disability, social communication 	should be below that expected for general developmental level</a:t>
            </a:r>
          </a:p>
        </p:txBody>
      </p:sp>
      <p:sp>
        <p:nvSpPr>
          <p:cNvPr id="4" name="TextBox 3"/>
          <p:cNvSpPr txBox="1"/>
          <p:nvPr/>
        </p:nvSpPr>
        <p:spPr>
          <a:xfrm>
            <a:off x="457200" y="4572000"/>
            <a:ext cx="8312150" cy="1846263"/>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Verdana" pitchFamily="34" charset="0"/>
              </a:rPr>
              <a:t>Specify if:</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prstClr val="black"/>
                </a:solidFill>
                <a:effectLst/>
                <a:uLnTx/>
                <a:uFillTx/>
                <a:latin typeface="Verdana" pitchFamily="34" charset="0"/>
              </a:rPr>
              <a:t>With or without accompanying intellectual impairment</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prstClr val="black"/>
                </a:solidFill>
                <a:effectLst/>
                <a:uLnTx/>
                <a:uFillTx/>
                <a:latin typeface="Verdana" pitchFamily="34" charset="0"/>
              </a:rPr>
              <a:t>With or without accompanying language impairment</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prstClr val="black"/>
                </a:solidFill>
                <a:effectLst/>
                <a:uLnTx/>
                <a:uFillTx/>
                <a:latin typeface="Verdana" pitchFamily="34" charset="0"/>
              </a:rPr>
              <a:t>Associated with known medical or genetic condition or environmental factor</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prstClr val="black"/>
                </a:solidFill>
                <a:effectLst/>
                <a:uLnTx/>
                <a:uFillTx/>
                <a:latin typeface="Verdana" pitchFamily="34" charset="0"/>
              </a:rPr>
              <a:t>Associated with other neurodevelopmental, mental, or behavioral disorder</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a:ln>
                  <a:noFill/>
                </a:ln>
                <a:solidFill>
                  <a:prstClr val="black"/>
                </a:solidFill>
                <a:effectLst/>
                <a:uLnTx/>
                <a:uFillTx/>
                <a:latin typeface="Verdana" pitchFamily="34" charset="0"/>
              </a:rPr>
              <a:t>With catatonia</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0" cap="none" spc="0" normalizeH="0" baseline="0" noProof="0" dirty="0">
              <a:ln>
                <a:noFill/>
              </a:ln>
              <a:solidFill>
                <a:prstClr val="black"/>
              </a:solidFill>
              <a:effectLst/>
              <a:uLnTx/>
              <a:uFillTx/>
              <a:latin typeface="Verdana" pitchFamily="34" charset="0"/>
            </a:endParaRPr>
          </a:p>
        </p:txBody>
      </p:sp>
    </p:spTree>
    <p:extLst>
      <p:ext uri="{BB962C8B-B14F-4D97-AF65-F5344CB8AC3E}">
        <p14:creationId xmlns:p14="http://schemas.microsoft.com/office/powerpoint/2010/main" val="31306987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500" dirty="0"/>
              <a:t>Summary Comments</a:t>
            </a:r>
          </a:p>
        </p:txBody>
      </p:sp>
      <p:sp>
        <p:nvSpPr>
          <p:cNvPr id="6" name="Content Placeholder 5"/>
          <p:cNvSpPr>
            <a:spLocks noGrp="1"/>
          </p:cNvSpPr>
          <p:nvPr>
            <p:ph idx="1"/>
          </p:nvPr>
        </p:nvSpPr>
        <p:spPr>
          <a:xfrm>
            <a:off x="171450" y="1676400"/>
            <a:ext cx="8686800" cy="5029200"/>
          </a:xfrm>
        </p:spPr>
        <p:txBody>
          <a:bodyPr>
            <a:normAutofit/>
          </a:bodyPr>
          <a:lstStyle/>
          <a:p>
            <a:r>
              <a:rPr lang="en-US" dirty="0"/>
              <a:t>“</a:t>
            </a:r>
            <a:r>
              <a:rPr lang="en-US" sz="1900" dirty="0"/>
              <a:t>Social competency is a judgment, not a test score” (Garcia-Winner)</a:t>
            </a:r>
          </a:p>
          <a:p>
            <a:r>
              <a:rPr lang="en-US" sz="1900" dirty="0"/>
              <a:t>Need to evaluate as naturally as possible, but also have to substantiate to qualify for services in some settings. Solicit input from different settings and people to compare social skills</a:t>
            </a:r>
          </a:p>
          <a:p>
            <a:r>
              <a:rPr lang="en-US" sz="1900" dirty="0"/>
              <a:t>Social communication challenging to assess but one of most debilitating aspects of autism</a:t>
            </a:r>
          </a:p>
          <a:p>
            <a:r>
              <a:rPr lang="en-US" sz="1900" dirty="0"/>
              <a:t>Critical to prognosis, both long and short-term progress</a:t>
            </a:r>
          </a:p>
          <a:p>
            <a:r>
              <a:rPr lang="en-US" sz="1900" dirty="0"/>
              <a:t>Requires direct, sequenced, concrete objectives</a:t>
            </a:r>
          </a:p>
          <a:p>
            <a:r>
              <a:rPr lang="en-US" sz="1900" dirty="0"/>
              <a:t>“De-mystify abstract communication area</a:t>
            </a:r>
          </a:p>
          <a:p>
            <a:r>
              <a:rPr lang="en-US" sz="1900" dirty="0"/>
              <a:t>Requires ‘extra’ with community integration</a:t>
            </a:r>
          </a:p>
          <a:p>
            <a:r>
              <a:rPr lang="en-US" sz="1900" dirty="0"/>
              <a:t>One of most rewarding aspects of communication to address</a:t>
            </a:r>
          </a:p>
          <a:p>
            <a:endParaRPr lang="en-US" sz="1900" dirty="0"/>
          </a:p>
          <a:p>
            <a:endParaRPr lang="en-US" dirty="0"/>
          </a:p>
        </p:txBody>
      </p:sp>
    </p:spTree>
    <p:extLst>
      <p:ext uri="{BB962C8B-B14F-4D97-AF65-F5344CB8AC3E}">
        <p14:creationId xmlns:p14="http://schemas.microsoft.com/office/powerpoint/2010/main" val="97409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pPr algn="ctr" eaLnBrk="1" hangingPunct="1">
              <a:defRPr/>
            </a:pPr>
            <a:r>
              <a:rPr lang="en-US" dirty="0"/>
              <a:t>Classification System for Intervention</a:t>
            </a:r>
            <a:br>
              <a:rPr lang="en-US" dirty="0"/>
            </a:br>
            <a:r>
              <a:rPr lang="en-US" dirty="0"/>
              <a:t>National Standards Project (2009)</a:t>
            </a:r>
            <a:br>
              <a:rPr lang="en-US" dirty="0"/>
            </a:br>
            <a:endParaRPr lang="en-US" dirty="0"/>
          </a:p>
        </p:txBody>
      </p:sp>
      <p:sp>
        <p:nvSpPr>
          <p:cNvPr id="293891" name="Content Placeholder 2"/>
          <p:cNvSpPr>
            <a:spLocks noGrp="1"/>
          </p:cNvSpPr>
          <p:nvPr>
            <p:ph idx="1"/>
          </p:nvPr>
        </p:nvSpPr>
        <p:spPr/>
        <p:txBody>
          <a:bodyPr/>
          <a:lstStyle/>
          <a:p>
            <a:pPr eaLnBrk="1" hangingPunct="1"/>
            <a:r>
              <a:rPr lang="en-US" altLang="en-US" sz="2800"/>
              <a:t>Classification system following research review to establish evidence-base for treatment decisions in ASD</a:t>
            </a:r>
          </a:p>
          <a:p>
            <a:pPr lvl="1" eaLnBrk="1" hangingPunct="1"/>
            <a:r>
              <a:rPr lang="en-US" altLang="en-US" sz="2400" b="1" u="sng"/>
              <a:t>Established</a:t>
            </a:r>
            <a:r>
              <a:rPr lang="en-US" altLang="en-US" sz="2400"/>
              <a:t>: sufficient research evident to suggest favorable outcome</a:t>
            </a:r>
          </a:p>
          <a:p>
            <a:pPr lvl="1" eaLnBrk="1" hangingPunct="1"/>
            <a:r>
              <a:rPr lang="en-US" altLang="en-US" sz="2400" b="1" u="sng"/>
              <a:t>Emerging</a:t>
            </a:r>
            <a:r>
              <a:rPr lang="en-US" altLang="en-US" sz="2400"/>
              <a:t>: appears favorable, but research-based evidence in not consistently conclusive </a:t>
            </a:r>
          </a:p>
          <a:p>
            <a:pPr lvl="1" eaLnBrk="1" hangingPunct="1"/>
            <a:r>
              <a:rPr lang="en-US" altLang="en-US" sz="2400" b="1" u="sng"/>
              <a:t>Unestablished</a:t>
            </a:r>
            <a:r>
              <a:rPr lang="en-US" altLang="en-US" sz="2400"/>
              <a:t>: little or no evidence to form conclusion regarding effectiveness -  could be effective; could also be ineffective/harmful</a:t>
            </a:r>
          </a:p>
          <a:p>
            <a:pPr lvl="1" eaLnBrk="1" hangingPunct="1"/>
            <a:r>
              <a:rPr lang="en-US" altLang="en-US" sz="2400" b="1" u="sng"/>
              <a:t>Ineffective/Harmful</a:t>
            </a:r>
            <a:r>
              <a:rPr lang="en-US" altLang="en-US" sz="2400"/>
              <a:t>: research evidences determines treatment detrimental or ineffective</a:t>
            </a:r>
          </a:p>
        </p:txBody>
      </p:sp>
    </p:spTree>
    <p:extLst>
      <p:ext uri="{BB962C8B-B14F-4D97-AF65-F5344CB8AC3E}">
        <p14:creationId xmlns:p14="http://schemas.microsoft.com/office/powerpoint/2010/main" val="40084931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82217"/>
            <a:ext cx="8610600" cy="990600"/>
          </a:xfrm>
        </p:spPr>
        <p:txBody>
          <a:bodyPr/>
          <a:lstStyle/>
          <a:p>
            <a:pPr algn="ctr" eaLnBrk="1" hangingPunct="1">
              <a:defRPr/>
            </a:pPr>
            <a:r>
              <a:rPr lang="en-US" sz="3200" dirty="0"/>
              <a:t>Treatment Techniques in Efficacy Categories</a:t>
            </a:r>
          </a:p>
        </p:txBody>
      </p:sp>
      <p:pic>
        <p:nvPicPr>
          <p:cNvPr id="294915"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43000" y="1143000"/>
            <a:ext cx="6896100" cy="5715000"/>
          </a:xfrm>
        </p:spPr>
      </p:pic>
      <p:cxnSp>
        <p:nvCxnSpPr>
          <p:cNvPr id="9" name="Straight Connector 8"/>
          <p:cNvCxnSpPr/>
          <p:nvPr/>
        </p:nvCxnSpPr>
        <p:spPr>
          <a:xfrm>
            <a:off x="2895600" y="1524000"/>
            <a:ext cx="0" cy="502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294915" idx="0"/>
            <a:endCxn id="294915" idx="2"/>
          </p:cNvCxnSpPr>
          <p:nvPr/>
        </p:nvCxnSpPr>
        <p:spPr>
          <a:xfrm>
            <a:off x="4591050" y="11430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8567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Types of Intervention Strategies</a:t>
            </a:r>
          </a:p>
        </p:txBody>
      </p:sp>
      <p:pic>
        <p:nvPicPr>
          <p:cNvPr id="295939"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914400" y="1676400"/>
            <a:ext cx="7086600" cy="5029200"/>
          </a:xfrm>
        </p:spPr>
      </p:pic>
    </p:spTree>
    <p:extLst>
      <p:ext uri="{BB962C8B-B14F-4D97-AF65-F5344CB8AC3E}">
        <p14:creationId xmlns:p14="http://schemas.microsoft.com/office/powerpoint/2010/main" val="31701886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lIns="92075" tIns="46038" rIns="92075" bIns="46038"/>
          <a:lstStyle/>
          <a:p>
            <a:pPr eaLnBrk="1" hangingPunct="1">
              <a:defRPr/>
            </a:pPr>
            <a:r>
              <a:rPr lang="en-US" b="1"/>
              <a:t>BEHAVIORIST  THEORY</a:t>
            </a:r>
          </a:p>
        </p:txBody>
      </p:sp>
      <p:sp>
        <p:nvSpPr>
          <p:cNvPr id="110595" name="Rectangle 3"/>
          <p:cNvSpPr>
            <a:spLocks noChangeArrowheads="1"/>
          </p:cNvSpPr>
          <p:nvPr/>
        </p:nvSpPr>
        <p:spPr bwMode="auto">
          <a:xfrm>
            <a:off x="1127125" y="1905000"/>
            <a:ext cx="7599363"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200">
                <a:solidFill>
                  <a:prstClr val="black"/>
                </a:solidFill>
                <a:latin typeface="Times New Roman" panose="02020603050405020304" pitchFamily="18" charset="0"/>
              </a:rPr>
              <a:t>“We may not know what goes on inside</a:t>
            </a:r>
          </a:p>
          <a:p>
            <a:r>
              <a:rPr lang="en-US" altLang="en-US" sz="3200">
                <a:solidFill>
                  <a:prstClr val="black"/>
                </a:solidFill>
                <a:latin typeface="Times New Roman" panose="02020603050405020304" pitchFamily="18" charset="0"/>
              </a:rPr>
              <a:t>the brain, but we can certainly see what</a:t>
            </a:r>
          </a:p>
          <a:p>
            <a:r>
              <a:rPr lang="en-US" altLang="en-US" sz="3200">
                <a:solidFill>
                  <a:prstClr val="black"/>
                </a:solidFill>
                <a:latin typeface="Times New Roman" panose="02020603050405020304" pitchFamily="18" charset="0"/>
              </a:rPr>
              <a:t>happens on the outside.  Let’s measure</a:t>
            </a:r>
          </a:p>
          <a:p>
            <a:r>
              <a:rPr lang="en-US" altLang="en-US" sz="3200">
                <a:solidFill>
                  <a:prstClr val="black"/>
                </a:solidFill>
                <a:latin typeface="Times New Roman" panose="02020603050405020304" pitchFamily="18" charset="0"/>
              </a:rPr>
              <a:t>behaviors and learn to modify them with</a:t>
            </a:r>
          </a:p>
          <a:p>
            <a:r>
              <a:rPr lang="en-US" altLang="en-US" sz="3200">
                <a:solidFill>
                  <a:prstClr val="black"/>
                </a:solidFill>
                <a:latin typeface="Times New Roman" panose="02020603050405020304" pitchFamily="18" charset="0"/>
              </a:rPr>
              <a:t>behavior reinforcers.  If we like it, reward </a:t>
            </a:r>
          </a:p>
          <a:p>
            <a:r>
              <a:rPr lang="en-US" altLang="en-US" sz="3200">
                <a:solidFill>
                  <a:prstClr val="black"/>
                </a:solidFill>
                <a:latin typeface="Times New Roman" panose="02020603050405020304" pitchFamily="18" charset="0"/>
              </a:rPr>
              <a:t>it.  If we don’t, punish it.”</a:t>
            </a:r>
          </a:p>
          <a:p>
            <a:endParaRPr lang="en-US" altLang="en-US" sz="3200">
              <a:solidFill>
                <a:prstClr val="black"/>
              </a:solidFill>
              <a:latin typeface="Times New Roman" panose="02020603050405020304" pitchFamily="18" charset="0"/>
            </a:endParaRPr>
          </a:p>
          <a:p>
            <a:r>
              <a:rPr lang="en-US" altLang="en-US" sz="3200">
                <a:solidFill>
                  <a:prstClr val="black"/>
                </a:solidFill>
                <a:latin typeface="Times New Roman" panose="02020603050405020304" pitchFamily="18" charset="0"/>
              </a:rPr>
              <a:t>				</a:t>
            </a:r>
            <a:r>
              <a:rPr lang="en-US" altLang="en-US" sz="2800">
                <a:solidFill>
                  <a:prstClr val="black"/>
                </a:solidFill>
                <a:latin typeface="Times New Roman" panose="02020603050405020304" pitchFamily="18" charset="0"/>
              </a:rPr>
              <a:t>Eric Jensen</a:t>
            </a:r>
          </a:p>
          <a:p>
            <a:r>
              <a:rPr lang="en-US" altLang="en-US" sz="2800">
                <a:solidFill>
                  <a:prstClr val="black"/>
                </a:solidFill>
                <a:latin typeface="Times New Roman" panose="02020603050405020304" pitchFamily="18" charset="0"/>
              </a:rPr>
              <a:t>			Teaching with the Brain in Mind</a:t>
            </a:r>
          </a:p>
        </p:txBody>
      </p:sp>
    </p:spTree>
    <p:extLst>
      <p:ext uri="{BB962C8B-B14F-4D97-AF65-F5344CB8AC3E}">
        <p14:creationId xmlns:p14="http://schemas.microsoft.com/office/powerpoint/2010/main" val="35454884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lIns="92075" tIns="46038" rIns="92075" bIns="46038"/>
          <a:lstStyle/>
          <a:p>
            <a:pPr eaLnBrk="1" hangingPunct="1">
              <a:defRPr/>
            </a:pPr>
            <a:r>
              <a:rPr lang="en-US"/>
              <a:t>NEUROSCIENCE  PERSPECTIVE</a:t>
            </a:r>
          </a:p>
        </p:txBody>
      </p:sp>
      <p:sp>
        <p:nvSpPr>
          <p:cNvPr id="114691" name="Rectangle 3"/>
          <p:cNvSpPr>
            <a:spLocks noChangeArrowheads="1"/>
          </p:cNvSpPr>
          <p:nvPr/>
        </p:nvSpPr>
        <p:spPr bwMode="auto">
          <a:xfrm>
            <a:off x="914400" y="1905000"/>
            <a:ext cx="7526338"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200">
                <a:solidFill>
                  <a:prstClr val="black"/>
                </a:solidFill>
                <a:latin typeface="Times New Roman" panose="02020603050405020304" pitchFamily="18" charset="0"/>
              </a:rPr>
              <a:t>“ Today’s brain, mind, and body research</a:t>
            </a:r>
          </a:p>
          <a:p>
            <a:r>
              <a:rPr lang="en-US" altLang="en-US" sz="3200">
                <a:solidFill>
                  <a:prstClr val="black"/>
                </a:solidFill>
                <a:latin typeface="Times New Roman" panose="02020603050405020304" pitchFamily="18" charset="0"/>
              </a:rPr>
              <a:t>establishes significant links between</a:t>
            </a:r>
          </a:p>
          <a:p>
            <a:r>
              <a:rPr lang="en-US" altLang="en-US" sz="3200">
                <a:solidFill>
                  <a:prstClr val="black"/>
                </a:solidFill>
                <a:latin typeface="Times New Roman" panose="02020603050405020304" pitchFamily="18" charset="0"/>
              </a:rPr>
              <a:t>movement and learning.  Educators</a:t>
            </a:r>
          </a:p>
          <a:p>
            <a:r>
              <a:rPr lang="en-US" altLang="en-US" sz="3200">
                <a:solidFill>
                  <a:prstClr val="black"/>
                </a:solidFill>
                <a:latin typeface="Times New Roman" panose="02020603050405020304" pitchFamily="18" charset="0"/>
              </a:rPr>
              <a:t>ought to be purposeful about integrating</a:t>
            </a:r>
          </a:p>
          <a:p>
            <a:r>
              <a:rPr lang="en-US" altLang="en-US" sz="3200">
                <a:solidFill>
                  <a:prstClr val="black"/>
                </a:solidFill>
                <a:latin typeface="Times New Roman" panose="02020603050405020304" pitchFamily="18" charset="0"/>
              </a:rPr>
              <a:t>movement activities into everyday</a:t>
            </a:r>
          </a:p>
          <a:p>
            <a:r>
              <a:rPr lang="en-US" altLang="en-US" sz="3200">
                <a:solidFill>
                  <a:prstClr val="black"/>
                </a:solidFill>
                <a:latin typeface="Times New Roman" panose="02020603050405020304" pitchFamily="18" charset="0"/>
              </a:rPr>
              <a:t>learning.”</a:t>
            </a:r>
          </a:p>
          <a:p>
            <a:endParaRPr lang="en-US" altLang="en-US" sz="3200">
              <a:solidFill>
                <a:prstClr val="black"/>
              </a:solidFill>
              <a:latin typeface="Times New Roman" panose="02020603050405020304" pitchFamily="18" charset="0"/>
            </a:endParaRPr>
          </a:p>
          <a:p>
            <a:r>
              <a:rPr lang="en-US" altLang="en-US" sz="3200">
                <a:solidFill>
                  <a:prstClr val="black"/>
                </a:solidFill>
                <a:latin typeface="Times New Roman" panose="02020603050405020304" pitchFamily="18" charset="0"/>
              </a:rPr>
              <a:t>				</a:t>
            </a:r>
            <a:r>
              <a:rPr lang="en-US" altLang="en-US" sz="2800">
                <a:solidFill>
                  <a:prstClr val="black"/>
                </a:solidFill>
                <a:latin typeface="Times New Roman" panose="02020603050405020304" pitchFamily="18" charset="0"/>
              </a:rPr>
              <a:t>Eric Jensen</a:t>
            </a:r>
          </a:p>
          <a:p>
            <a:r>
              <a:rPr lang="en-US" altLang="en-US" sz="2800">
                <a:solidFill>
                  <a:prstClr val="black"/>
                </a:solidFill>
                <a:latin typeface="Times New Roman" panose="02020603050405020304" pitchFamily="18" charset="0"/>
              </a:rPr>
              <a:t>		</a:t>
            </a:r>
            <a:r>
              <a:rPr lang="en-US" altLang="en-US" sz="2800" i="1">
                <a:solidFill>
                  <a:prstClr val="black"/>
                </a:solidFill>
                <a:latin typeface="Times New Roman" panose="02020603050405020304" pitchFamily="18" charset="0"/>
              </a:rPr>
              <a:t>Teaching with the Brain in Mind</a:t>
            </a:r>
          </a:p>
        </p:txBody>
      </p:sp>
    </p:spTree>
    <p:extLst>
      <p:ext uri="{BB962C8B-B14F-4D97-AF65-F5344CB8AC3E}">
        <p14:creationId xmlns:p14="http://schemas.microsoft.com/office/powerpoint/2010/main" val="41981349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on ASD Treatment</a:t>
            </a:r>
            <a:endParaRPr lang="en-US" dirty="0"/>
          </a:p>
        </p:txBody>
      </p:sp>
      <p:sp>
        <p:nvSpPr>
          <p:cNvPr id="3" name="Content Placeholder 2"/>
          <p:cNvSpPr>
            <a:spLocks noGrp="1"/>
          </p:cNvSpPr>
          <p:nvPr>
            <p:ph idx="1"/>
          </p:nvPr>
        </p:nvSpPr>
        <p:spPr/>
        <p:txBody>
          <a:bodyPr/>
          <a:lstStyle/>
          <a:p>
            <a:r>
              <a:rPr lang="en-US" dirty="0" smtClean="0"/>
              <a:t>ASD brain not as adaptable – neuroplasticity disorder; don’t adapt to experience</a:t>
            </a:r>
          </a:p>
          <a:p>
            <a:pPr lvl="1"/>
            <a:r>
              <a:rPr lang="en-US" dirty="0" smtClean="0"/>
              <a:t>Repetition is key component of ASD therapy; repetitive, consistent</a:t>
            </a:r>
          </a:p>
          <a:p>
            <a:pPr lvl="1"/>
            <a:r>
              <a:rPr lang="en-US" dirty="0" smtClean="0"/>
              <a:t>Need many, many experiences to change/adapt and modify “sameness” in behavior</a:t>
            </a:r>
          </a:p>
          <a:p>
            <a:pPr lvl="1"/>
            <a:r>
              <a:rPr lang="en-US" dirty="0" smtClean="0"/>
              <a:t>ABA okay, but shouldn’t be the only therapy</a:t>
            </a:r>
          </a:p>
          <a:p>
            <a:r>
              <a:rPr lang="en-US" dirty="0" smtClean="0"/>
              <a:t>Need Theory of Mind </a:t>
            </a:r>
          </a:p>
          <a:p>
            <a:pPr lvl="1"/>
            <a:r>
              <a:rPr lang="en-US" dirty="0" smtClean="0"/>
              <a:t>Relate to other’s experiences</a:t>
            </a:r>
          </a:p>
          <a:p>
            <a:pPr lvl="1"/>
            <a:r>
              <a:rPr lang="en-US" dirty="0" smtClean="0"/>
              <a:t>Difficulty to improve social skills in one-on-one therapy room</a:t>
            </a:r>
          </a:p>
          <a:p>
            <a:r>
              <a:rPr lang="en-US" dirty="0" smtClean="0"/>
              <a:t>Balance fascination with technology</a:t>
            </a:r>
          </a:p>
          <a:p>
            <a:pPr lvl="1"/>
            <a:r>
              <a:rPr lang="en-US" dirty="0" smtClean="0"/>
              <a:t>80% personal therapy</a:t>
            </a:r>
          </a:p>
          <a:p>
            <a:pPr lvl="1"/>
            <a:r>
              <a:rPr lang="en-US" dirty="0" smtClean="0"/>
              <a:t>10% or </a:t>
            </a:r>
            <a:r>
              <a:rPr lang="en-US" smtClean="0"/>
              <a:t>less technology-based</a:t>
            </a:r>
            <a:endParaRPr lang="en-US" dirty="0"/>
          </a:p>
        </p:txBody>
      </p:sp>
    </p:spTree>
    <p:extLst>
      <p:ext uri="{BB962C8B-B14F-4D97-AF65-F5344CB8AC3E}">
        <p14:creationId xmlns:p14="http://schemas.microsoft.com/office/powerpoint/2010/main" val="226784563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973138" y="4267200"/>
            <a:ext cx="367506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200" b="1">
                <a:solidFill>
                  <a:prstClr val="black"/>
                </a:solidFill>
                <a:latin typeface="Times New Roman" panose="02020603050405020304" pitchFamily="18" charset="0"/>
              </a:rPr>
              <a:t>Temple Grandin</a:t>
            </a:r>
          </a:p>
          <a:p>
            <a:endParaRPr lang="en-US" altLang="en-US" sz="3200" b="1">
              <a:solidFill>
                <a:prstClr val="black"/>
              </a:solidFill>
              <a:latin typeface="Times New Roman" panose="02020603050405020304" pitchFamily="18" charset="0"/>
            </a:endParaRPr>
          </a:p>
          <a:p>
            <a:r>
              <a:rPr lang="en-US" altLang="en-US" sz="3200" b="1" i="1">
                <a:solidFill>
                  <a:prstClr val="black"/>
                </a:solidFill>
                <a:latin typeface="Times New Roman" panose="02020603050405020304" pitchFamily="18" charset="0"/>
              </a:rPr>
              <a:t>Emergence: </a:t>
            </a:r>
          </a:p>
          <a:p>
            <a:r>
              <a:rPr lang="en-US" altLang="en-US" sz="3200" b="1" i="1">
                <a:solidFill>
                  <a:prstClr val="black"/>
                </a:solidFill>
                <a:latin typeface="Times New Roman" panose="02020603050405020304" pitchFamily="18" charset="0"/>
              </a:rPr>
              <a:t>Labeled Autistic</a:t>
            </a:r>
          </a:p>
        </p:txBody>
      </p:sp>
      <p:pic>
        <p:nvPicPr>
          <p:cNvPr id="12083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182812"/>
            <a:ext cx="17526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800" y="2362200"/>
            <a:ext cx="2159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Rectangle 5"/>
          <p:cNvSpPr>
            <a:spLocks noChangeArrowheads="1"/>
          </p:cNvSpPr>
          <p:nvPr/>
        </p:nvSpPr>
        <p:spPr bwMode="auto">
          <a:xfrm>
            <a:off x="609600" y="342900"/>
            <a:ext cx="7924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4000" b="1">
                <a:solidFill>
                  <a:prstClr val="black"/>
                </a:solidFill>
                <a:latin typeface="Times New Roman" panose="02020603050405020304" pitchFamily="18" charset="0"/>
              </a:rPr>
              <a:t>“ </a:t>
            </a:r>
            <a:r>
              <a:rPr lang="en-US" altLang="en-US" sz="3600" b="1">
                <a:solidFill>
                  <a:prstClr val="black"/>
                </a:solidFill>
                <a:latin typeface="Times New Roman" panose="02020603050405020304" pitchFamily="18" charset="0"/>
              </a:rPr>
              <a:t>A teacher was my salvation…</a:t>
            </a:r>
          </a:p>
          <a:p>
            <a:pPr algn="ctr"/>
            <a:r>
              <a:rPr lang="en-US" altLang="en-US" sz="3600" b="1">
                <a:solidFill>
                  <a:prstClr val="black"/>
                </a:solidFill>
                <a:latin typeface="Times New Roman" panose="02020603050405020304" pitchFamily="18" charset="0"/>
              </a:rPr>
              <a:t>didn’t see labels, just underlying</a:t>
            </a:r>
          </a:p>
          <a:p>
            <a:pPr algn="ctr"/>
            <a:r>
              <a:rPr lang="en-US" altLang="en-US" sz="3600" b="1">
                <a:solidFill>
                  <a:prstClr val="black"/>
                </a:solidFill>
                <a:latin typeface="Times New Roman" panose="02020603050405020304" pitchFamily="18" charset="0"/>
              </a:rPr>
              <a:t>talents. … came into my world.”</a:t>
            </a:r>
          </a:p>
        </p:txBody>
      </p:sp>
      <p:sp>
        <p:nvSpPr>
          <p:cNvPr id="120838" name="Rectangle 6"/>
          <p:cNvSpPr>
            <a:spLocks noChangeArrowheads="1"/>
          </p:cNvSpPr>
          <p:nvPr/>
        </p:nvSpPr>
        <p:spPr bwMode="auto">
          <a:xfrm>
            <a:off x="4343400" y="2762250"/>
            <a:ext cx="396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6000" b="1">
                <a:solidFill>
                  <a:srgbClr val="FF0033"/>
                </a:solidFill>
                <a:latin typeface="Albertus Extra Bold" pitchFamily="34" charset="0"/>
              </a:rPr>
              <a:t>LABEL</a:t>
            </a:r>
          </a:p>
        </p:txBody>
      </p:sp>
      <p:sp>
        <p:nvSpPr>
          <p:cNvPr id="120839" name="Line 7"/>
          <p:cNvSpPr>
            <a:spLocks noChangeShapeType="1"/>
          </p:cNvSpPr>
          <p:nvPr/>
        </p:nvSpPr>
        <p:spPr bwMode="auto">
          <a:xfrm flipV="1">
            <a:off x="5257800" y="2590800"/>
            <a:ext cx="914400" cy="11620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Verdana" panose="020B0604030504040204" pitchFamily="34" charset="0"/>
            </a:endParaRPr>
          </a:p>
        </p:txBody>
      </p:sp>
      <p:sp>
        <p:nvSpPr>
          <p:cNvPr id="120840" name="Line 8"/>
          <p:cNvSpPr>
            <a:spLocks noChangeShapeType="1"/>
          </p:cNvSpPr>
          <p:nvPr/>
        </p:nvSpPr>
        <p:spPr bwMode="auto">
          <a:xfrm>
            <a:off x="4800600" y="2514600"/>
            <a:ext cx="1676400" cy="1219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Verdana" panose="020B060403050404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895311"/>
            <a:ext cx="2676525" cy="2676525"/>
          </a:xfrm>
          <a:prstGeom prst="rect">
            <a:avLst/>
          </a:prstGeom>
        </p:spPr>
      </p:pic>
    </p:spTree>
    <p:extLst>
      <p:ext uri="{BB962C8B-B14F-4D97-AF65-F5344CB8AC3E}">
        <p14:creationId xmlns:p14="http://schemas.microsoft.com/office/powerpoint/2010/main" val="26198556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43000" y="228600"/>
            <a:ext cx="7772400" cy="1295400"/>
          </a:xfrm>
        </p:spPr>
        <p:txBody>
          <a:bodyPr lIns="92075" tIns="46038" rIns="92075" bIns="46038"/>
          <a:lstStyle/>
          <a:p>
            <a:pPr eaLnBrk="1" hangingPunct="1">
              <a:defRPr/>
            </a:pPr>
            <a:r>
              <a:rPr lang="en-US" altLang="en-US" b="1"/>
              <a:t>STIMULATION  TECHNIQUES</a:t>
            </a:r>
          </a:p>
        </p:txBody>
      </p:sp>
      <p:sp>
        <p:nvSpPr>
          <p:cNvPr id="126979" name="Rectangle 3"/>
          <p:cNvSpPr>
            <a:spLocks noGrp="1" noChangeArrowheads="1"/>
          </p:cNvSpPr>
          <p:nvPr>
            <p:ph type="body" idx="1"/>
          </p:nvPr>
        </p:nvSpPr>
        <p:spPr>
          <a:xfrm>
            <a:off x="1370013" y="2055813"/>
            <a:ext cx="7313612" cy="3886200"/>
          </a:xfrm>
          <a:noFill/>
        </p:spPr>
        <p:txBody>
          <a:bodyPr lIns="92075" tIns="46038" rIns="92075" bIns="46038"/>
          <a:lstStyle/>
          <a:p>
            <a:pPr eaLnBrk="1" hangingPunct="1"/>
            <a:r>
              <a:rPr lang="en-US" altLang="en-US" sz="3300"/>
              <a:t>Stimulate senses, mind, body</a:t>
            </a:r>
          </a:p>
          <a:p>
            <a:pPr eaLnBrk="1" hangingPunct="1"/>
            <a:r>
              <a:rPr lang="en-US" altLang="en-US" sz="3300"/>
              <a:t>Incorporate unique interests</a:t>
            </a:r>
          </a:p>
          <a:p>
            <a:pPr eaLnBrk="1" hangingPunct="1"/>
            <a:r>
              <a:rPr lang="en-US" altLang="en-US" sz="3300"/>
              <a:t>Motivate with concrete, functional items</a:t>
            </a:r>
          </a:p>
          <a:p>
            <a:pPr eaLnBrk="1" hangingPunct="1"/>
            <a:r>
              <a:rPr lang="en-US" altLang="en-US" sz="3300"/>
              <a:t>Use incentives that impact student</a:t>
            </a:r>
          </a:p>
          <a:p>
            <a:pPr eaLnBrk="1" hangingPunct="1"/>
            <a:r>
              <a:rPr lang="en-US" altLang="en-US" sz="3300"/>
              <a:t>Channel fixations in constructive way</a:t>
            </a:r>
          </a:p>
        </p:txBody>
      </p:sp>
    </p:spTree>
    <p:extLst>
      <p:ext uri="{BB962C8B-B14F-4D97-AF65-F5344CB8AC3E}">
        <p14:creationId xmlns:p14="http://schemas.microsoft.com/office/powerpoint/2010/main" val="5059311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lIns="92075" tIns="46038" rIns="92075" bIns="46038"/>
          <a:lstStyle/>
          <a:p>
            <a:pPr eaLnBrk="1" hangingPunct="1">
              <a:defRPr/>
            </a:pPr>
            <a:r>
              <a:rPr lang="en-US" altLang="en-US"/>
              <a:t>Multimodality   Techniques</a:t>
            </a:r>
          </a:p>
        </p:txBody>
      </p:sp>
      <p:sp>
        <p:nvSpPr>
          <p:cNvPr id="135171" name="Rectangle 3"/>
          <p:cNvSpPr>
            <a:spLocks noGrp="1" noChangeArrowheads="1"/>
          </p:cNvSpPr>
          <p:nvPr>
            <p:ph type="body" idx="1"/>
          </p:nvPr>
        </p:nvSpPr>
        <p:spPr>
          <a:xfrm>
            <a:off x="1295400" y="1600200"/>
            <a:ext cx="7696200" cy="4114800"/>
          </a:xfrm>
          <a:noFill/>
        </p:spPr>
        <p:txBody>
          <a:bodyPr lIns="92075" tIns="46038" rIns="92075" bIns="46038"/>
          <a:lstStyle/>
          <a:p>
            <a:pPr eaLnBrk="1" hangingPunct="1"/>
            <a:r>
              <a:rPr lang="en-US" altLang="en-US"/>
              <a:t>Use visual and tactile stimuli; avoid verbal only stimuli</a:t>
            </a:r>
          </a:p>
          <a:p>
            <a:pPr eaLnBrk="1" hangingPunct="1"/>
            <a:r>
              <a:rPr lang="en-US" altLang="en-US"/>
              <a:t>Demonstrate rather than verbal explanation</a:t>
            </a:r>
          </a:p>
          <a:p>
            <a:pPr eaLnBrk="1" hangingPunct="1"/>
            <a:r>
              <a:rPr lang="en-US" altLang="en-US"/>
              <a:t>Vary teaching across sensory modalities</a:t>
            </a:r>
          </a:p>
          <a:p>
            <a:pPr eaLnBrk="1" hangingPunct="1"/>
            <a:r>
              <a:rPr lang="en-US" altLang="en-US"/>
              <a:t>Be aware of “single channel” learning</a:t>
            </a:r>
          </a:p>
          <a:p>
            <a:pPr eaLnBrk="1" hangingPunct="1"/>
            <a:r>
              <a:rPr lang="en-US" altLang="en-US"/>
              <a:t>Allow extra time for processing;  be aware of latency between input and output</a:t>
            </a:r>
          </a:p>
        </p:txBody>
      </p:sp>
    </p:spTree>
    <p:extLst>
      <p:ext uri="{BB962C8B-B14F-4D97-AF65-F5344CB8AC3E}">
        <p14:creationId xmlns:p14="http://schemas.microsoft.com/office/powerpoint/2010/main" val="13634823"/>
      </p:ext>
    </p:extLst>
  </p:cSld>
  <p:clrMapOvr>
    <a:masterClrMapping/>
  </p:clrMapOvr>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clrMap bg1="dk2" tx1="lt1" bg2="dk1" tx2="lt2" accent1="accent1" accent2="accent2" accent3="accent3" accent4="accent4" accent5="accent5" accent6="accent6" hlink="hlink" folHlink="folHlink"/>
    </a:extraClrScheme>
    <a:extraClrScheme>
      <a:clrScheme name="Office Theme 2">
        <a:dk1>
          <a:srgbClr val="003366"/>
        </a:dk1>
        <a:lt1>
          <a:srgbClr val="CCECFF"/>
        </a:lt1>
        <a:dk2>
          <a:srgbClr val="0099CC"/>
        </a:dk2>
        <a:lt2>
          <a:srgbClr val="99CCFF"/>
        </a:lt2>
        <a:accent1>
          <a:srgbClr val="33CCFF"/>
        </a:accent1>
        <a:accent2>
          <a:srgbClr val="9999FF"/>
        </a:accent2>
        <a:accent3>
          <a:srgbClr val="E2F4FF"/>
        </a:accent3>
        <a:accent4>
          <a:srgbClr val="002A56"/>
        </a:accent4>
        <a:accent5>
          <a:srgbClr val="ADE2FF"/>
        </a:accent5>
        <a:accent6>
          <a:srgbClr val="8A8AE7"/>
        </a:accent6>
        <a:hlink>
          <a:srgbClr val="CC99FF"/>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0033"/>
        </a:dk2>
        <a:lt2>
          <a:srgbClr val="FFCCCC"/>
        </a:lt2>
        <a:accent1>
          <a:srgbClr val="0099FF"/>
        </a:accent1>
        <a:accent2>
          <a:srgbClr val="33CC33"/>
        </a:accent2>
        <a:accent3>
          <a:srgbClr val="FFFFFF"/>
        </a:accent3>
        <a:accent4>
          <a:srgbClr val="000000"/>
        </a:accent4>
        <a:accent5>
          <a:srgbClr val="AACAFF"/>
        </a:accent5>
        <a:accent6>
          <a:srgbClr val="2DB92D"/>
        </a:accent6>
        <a:hlink>
          <a:srgbClr val="FFFF66"/>
        </a:hlink>
        <a:folHlink>
          <a:srgbClr val="FFFFCC"/>
        </a:folHlink>
      </a:clrScheme>
      <a:clrMap bg1="lt1" tx1="dk1" bg2="lt2" tx2="dk2" accent1="accent1" accent2="accent2" accent3="accent3" accent4="accent4" accent5="accent5" accent6="accent6" hlink="hlink" folHlink="folHlink"/>
    </a:extraClrScheme>
    <a:extraClrScheme>
      <a:clrScheme name="Office Theme 5">
        <a:dk1>
          <a:srgbClr val="6B4587"/>
        </a:dk1>
        <a:lt1>
          <a:srgbClr val="CCECFF"/>
        </a:lt1>
        <a:dk2>
          <a:srgbClr val="A67FC4"/>
        </a:dk2>
        <a:lt2>
          <a:srgbClr val="66FFFF"/>
        </a:lt2>
        <a:accent1>
          <a:srgbClr val="0099FF"/>
        </a:accent1>
        <a:accent2>
          <a:srgbClr val="9999FF"/>
        </a:accent2>
        <a:accent3>
          <a:srgbClr val="D0C0DE"/>
        </a:accent3>
        <a:accent4>
          <a:srgbClr val="AEC9DA"/>
        </a:accent4>
        <a:accent5>
          <a:srgbClr val="AACAFF"/>
        </a:accent5>
        <a:accent6>
          <a:srgbClr val="8A8AE7"/>
        </a:accent6>
        <a:hlink>
          <a:srgbClr val="CC99FF"/>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Bevel">
  <a:themeElements>
    <a:clrScheme name="">
      <a:dk1>
        <a:srgbClr val="000000"/>
      </a:dk1>
      <a:lt1>
        <a:srgbClr val="DDDDDD"/>
      </a:lt1>
      <a:dk2>
        <a:srgbClr val="000080"/>
      </a:dk2>
      <a:lt2>
        <a:srgbClr val="3366CC"/>
      </a:lt2>
      <a:accent1>
        <a:srgbClr val="9999FF"/>
      </a:accent1>
      <a:accent2>
        <a:srgbClr val="7F00FF"/>
      </a:accent2>
      <a:accent3>
        <a:srgbClr val="EBEBEB"/>
      </a:accent3>
      <a:accent4>
        <a:srgbClr val="000000"/>
      </a:accent4>
      <a:accent5>
        <a:srgbClr val="CACAFF"/>
      </a:accent5>
      <a:accent6>
        <a:srgbClr val="7200E7"/>
      </a:accent6>
      <a:hlink>
        <a:srgbClr val="0099FF"/>
      </a:hlink>
      <a:folHlink>
        <a:srgbClr val="CCECFF"/>
      </a:folHlink>
    </a:clrScheme>
    <a:fontScheme name="Beve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evel.pot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clrMap bg1="dk2" tx1="lt1" bg2="dk1" tx2="lt2" accent1="accent1" accent2="accent2" accent3="accent3" accent4="accent4" accent5="accent5" accent6="accent6" hlink="hlink" folHlink="folHlink"/>
    </a:extraClrScheme>
    <a:extraClrScheme>
      <a:clrScheme name="Bevel.pot 2">
        <a:dk1>
          <a:srgbClr val="000000"/>
        </a:dk1>
        <a:lt1>
          <a:srgbClr val="FFFFFF"/>
        </a:lt1>
        <a:dk2>
          <a:srgbClr val="000080"/>
        </a:dk2>
        <a:lt2>
          <a:srgbClr val="3366CC"/>
        </a:lt2>
        <a:accent1>
          <a:srgbClr val="9999FF"/>
        </a:accent1>
        <a:accent2>
          <a:srgbClr val="7F00FF"/>
        </a:accent2>
        <a:accent3>
          <a:srgbClr val="FFFFFF"/>
        </a:accent3>
        <a:accent4>
          <a:srgbClr val="000000"/>
        </a:accent4>
        <a:accent5>
          <a:srgbClr val="CACAFF"/>
        </a:accent5>
        <a:accent6>
          <a:srgbClr val="7200E7"/>
        </a:accent6>
        <a:hlink>
          <a:srgbClr val="0099FF"/>
        </a:hlink>
        <a:folHlink>
          <a:srgbClr val="CCECFF"/>
        </a:folHlink>
      </a:clrScheme>
      <a:clrMap bg1="lt1" tx1="dk1" bg2="lt2" tx2="dk2" accent1="accent1" accent2="accent2" accent3="accent3" accent4="accent4" accent5="accent5" accent6="accent6" hlink="hlink" folHlink="folHlink"/>
    </a:extraClrScheme>
    <a:extraClrScheme>
      <a:clrScheme name="Bevel.pot 3">
        <a:dk1>
          <a:srgbClr val="000000"/>
        </a:dk1>
        <a:lt1>
          <a:srgbClr val="FFFFFF"/>
        </a:lt1>
        <a:dk2>
          <a:srgbClr val="000000"/>
        </a:dk2>
        <a:lt2>
          <a:srgbClr val="777777"/>
        </a:lt2>
        <a:accent1>
          <a:srgbClr val="CBCBCB"/>
        </a:accent1>
        <a:accent2>
          <a:srgbClr val="DDDDDD"/>
        </a:accent2>
        <a:accent3>
          <a:srgbClr val="FFFFFF"/>
        </a:accent3>
        <a:accent4>
          <a:srgbClr val="000000"/>
        </a:accent4>
        <a:accent5>
          <a:srgbClr val="E2E2E2"/>
        </a:accent5>
        <a:accent6>
          <a:srgbClr val="C8C8C8"/>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Bevel.pot 4">
        <a:dk1>
          <a:srgbClr val="003399"/>
        </a:dk1>
        <a:lt1>
          <a:srgbClr val="DDDDDD"/>
        </a:lt1>
        <a:dk2>
          <a:srgbClr val="000000"/>
        </a:dk2>
        <a:lt2>
          <a:srgbClr val="FFFFFF"/>
        </a:lt2>
        <a:accent1>
          <a:srgbClr val="CC00FF"/>
        </a:accent1>
        <a:accent2>
          <a:srgbClr val="00CCCC"/>
        </a:accent2>
        <a:accent3>
          <a:srgbClr val="AAAAAA"/>
        </a:accent3>
        <a:accent4>
          <a:srgbClr val="BDBDBD"/>
        </a:accent4>
        <a:accent5>
          <a:srgbClr val="E2AAFF"/>
        </a:accent5>
        <a:accent6>
          <a:srgbClr val="00B9B9"/>
        </a:accent6>
        <a:hlink>
          <a:srgbClr val="0000FF"/>
        </a:hlink>
        <a:folHlink>
          <a:srgbClr val="6699FF"/>
        </a:folHlink>
      </a:clrScheme>
      <a:clrMap bg1="dk2" tx1="lt1" bg2="dk1" tx2="lt2" accent1="accent1" accent2="accent2" accent3="accent3" accent4="accent4" accent5="accent5" accent6="accent6" hlink="hlink" folHlink="folHlink"/>
    </a:extraClrScheme>
    <a:extraClrScheme>
      <a:clrScheme name="Bevel.pot 5">
        <a:dk1>
          <a:srgbClr val="660033"/>
        </a:dk1>
        <a:lt1>
          <a:srgbClr val="DDDDDD"/>
        </a:lt1>
        <a:dk2>
          <a:srgbClr val="000000"/>
        </a:dk2>
        <a:lt2>
          <a:srgbClr val="FFFFFF"/>
        </a:lt2>
        <a:accent1>
          <a:srgbClr val="FF99CC"/>
        </a:accent1>
        <a:accent2>
          <a:srgbClr val="9999FF"/>
        </a:accent2>
        <a:accent3>
          <a:srgbClr val="AAAAAA"/>
        </a:accent3>
        <a:accent4>
          <a:srgbClr val="BDBDBD"/>
        </a:accent4>
        <a:accent5>
          <a:srgbClr val="FFCAE2"/>
        </a:accent5>
        <a:accent6>
          <a:srgbClr val="8A8AE7"/>
        </a:accent6>
        <a:hlink>
          <a:srgbClr val="D60093"/>
        </a:hlink>
        <a:folHlink>
          <a:srgbClr val="FF9966"/>
        </a:folHlink>
      </a:clrScheme>
      <a:clrMap bg1="dk2" tx1="lt1" bg2="dk1" tx2="lt2" accent1="accent1" accent2="accent2" accent3="accent3" accent4="accent4" accent5="accent5" accent6="accent6" hlink="hlink" folHlink="folHlink"/>
    </a:extraClrScheme>
    <a:extraClrScheme>
      <a:clrScheme name="Bevel.pot 6">
        <a:dk1>
          <a:srgbClr val="000000"/>
        </a:dk1>
        <a:lt1>
          <a:srgbClr val="FFFFFF"/>
        </a:lt1>
        <a:dk2>
          <a:srgbClr val="663300"/>
        </a:dk2>
        <a:lt2>
          <a:srgbClr val="CC9900"/>
        </a:lt2>
        <a:accent1>
          <a:srgbClr val="FF9933"/>
        </a:accent1>
        <a:accent2>
          <a:srgbClr val="FF5050"/>
        </a:accent2>
        <a:accent3>
          <a:srgbClr val="FFFFFF"/>
        </a:accent3>
        <a:accent4>
          <a:srgbClr val="000000"/>
        </a:accent4>
        <a:accent5>
          <a:srgbClr val="FFCAAD"/>
        </a:accent5>
        <a:accent6>
          <a:srgbClr val="E74848"/>
        </a:accent6>
        <a:hlink>
          <a:srgbClr val="FFCC99"/>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5_Bevel">
  <a:themeElements>
    <a:clrScheme name="">
      <a:dk1>
        <a:srgbClr val="000000"/>
      </a:dk1>
      <a:lt1>
        <a:srgbClr val="CBCBCB"/>
      </a:lt1>
      <a:dk2>
        <a:srgbClr val="000080"/>
      </a:dk2>
      <a:lt2>
        <a:srgbClr val="3366CC"/>
      </a:lt2>
      <a:accent1>
        <a:srgbClr val="9999FF"/>
      </a:accent1>
      <a:accent2>
        <a:srgbClr val="7F00FF"/>
      </a:accent2>
      <a:accent3>
        <a:srgbClr val="E2E2E2"/>
      </a:accent3>
      <a:accent4>
        <a:srgbClr val="000000"/>
      </a:accent4>
      <a:accent5>
        <a:srgbClr val="CACAFF"/>
      </a:accent5>
      <a:accent6>
        <a:srgbClr val="7200E7"/>
      </a:accent6>
      <a:hlink>
        <a:srgbClr val="0099FF"/>
      </a:hlink>
      <a:folHlink>
        <a:srgbClr val="CCECFF"/>
      </a:folHlink>
    </a:clrScheme>
    <a:fontScheme name="Beve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7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7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Bevel.pot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clrMap bg1="dk2" tx1="lt1" bg2="dk1" tx2="lt2" accent1="accent1" accent2="accent2" accent3="accent3" accent4="accent4" accent5="accent5" accent6="accent6" hlink="hlink" folHlink="folHlink"/>
    </a:extraClrScheme>
    <a:extraClrScheme>
      <a:clrScheme name="Bevel.pot 2">
        <a:dk1>
          <a:srgbClr val="000000"/>
        </a:dk1>
        <a:lt1>
          <a:srgbClr val="FFFFFF"/>
        </a:lt1>
        <a:dk2>
          <a:srgbClr val="000080"/>
        </a:dk2>
        <a:lt2>
          <a:srgbClr val="3366CC"/>
        </a:lt2>
        <a:accent1>
          <a:srgbClr val="9999FF"/>
        </a:accent1>
        <a:accent2>
          <a:srgbClr val="7F00FF"/>
        </a:accent2>
        <a:accent3>
          <a:srgbClr val="FFFFFF"/>
        </a:accent3>
        <a:accent4>
          <a:srgbClr val="000000"/>
        </a:accent4>
        <a:accent5>
          <a:srgbClr val="CACAFF"/>
        </a:accent5>
        <a:accent6>
          <a:srgbClr val="7200E7"/>
        </a:accent6>
        <a:hlink>
          <a:srgbClr val="0099FF"/>
        </a:hlink>
        <a:folHlink>
          <a:srgbClr val="CCECFF"/>
        </a:folHlink>
      </a:clrScheme>
      <a:clrMap bg1="lt1" tx1="dk1" bg2="lt2" tx2="dk2" accent1="accent1" accent2="accent2" accent3="accent3" accent4="accent4" accent5="accent5" accent6="accent6" hlink="hlink" folHlink="folHlink"/>
    </a:extraClrScheme>
    <a:extraClrScheme>
      <a:clrScheme name="Bevel.pot 3">
        <a:dk1>
          <a:srgbClr val="000000"/>
        </a:dk1>
        <a:lt1>
          <a:srgbClr val="FFFFFF"/>
        </a:lt1>
        <a:dk2>
          <a:srgbClr val="000000"/>
        </a:dk2>
        <a:lt2>
          <a:srgbClr val="777777"/>
        </a:lt2>
        <a:accent1>
          <a:srgbClr val="CBCBCB"/>
        </a:accent1>
        <a:accent2>
          <a:srgbClr val="DDDDDD"/>
        </a:accent2>
        <a:accent3>
          <a:srgbClr val="FFFFFF"/>
        </a:accent3>
        <a:accent4>
          <a:srgbClr val="000000"/>
        </a:accent4>
        <a:accent5>
          <a:srgbClr val="E2E2E2"/>
        </a:accent5>
        <a:accent6>
          <a:srgbClr val="C8C8C8"/>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Bevel.pot 4">
        <a:dk1>
          <a:srgbClr val="003399"/>
        </a:dk1>
        <a:lt1>
          <a:srgbClr val="DDDDDD"/>
        </a:lt1>
        <a:dk2>
          <a:srgbClr val="000000"/>
        </a:dk2>
        <a:lt2>
          <a:srgbClr val="FFFFFF"/>
        </a:lt2>
        <a:accent1>
          <a:srgbClr val="CC00FF"/>
        </a:accent1>
        <a:accent2>
          <a:srgbClr val="00CCCC"/>
        </a:accent2>
        <a:accent3>
          <a:srgbClr val="AAAAAA"/>
        </a:accent3>
        <a:accent4>
          <a:srgbClr val="BDBDBD"/>
        </a:accent4>
        <a:accent5>
          <a:srgbClr val="E2AAFF"/>
        </a:accent5>
        <a:accent6>
          <a:srgbClr val="00B9B9"/>
        </a:accent6>
        <a:hlink>
          <a:srgbClr val="0000FF"/>
        </a:hlink>
        <a:folHlink>
          <a:srgbClr val="6699FF"/>
        </a:folHlink>
      </a:clrScheme>
      <a:clrMap bg1="dk2" tx1="lt1" bg2="dk1" tx2="lt2" accent1="accent1" accent2="accent2" accent3="accent3" accent4="accent4" accent5="accent5" accent6="accent6" hlink="hlink" folHlink="folHlink"/>
    </a:extraClrScheme>
    <a:extraClrScheme>
      <a:clrScheme name="Bevel.pot 5">
        <a:dk1>
          <a:srgbClr val="660033"/>
        </a:dk1>
        <a:lt1>
          <a:srgbClr val="DDDDDD"/>
        </a:lt1>
        <a:dk2>
          <a:srgbClr val="000000"/>
        </a:dk2>
        <a:lt2>
          <a:srgbClr val="FFFFFF"/>
        </a:lt2>
        <a:accent1>
          <a:srgbClr val="FF99CC"/>
        </a:accent1>
        <a:accent2>
          <a:srgbClr val="9999FF"/>
        </a:accent2>
        <a:accent3>
          <a:srgbClr val="AAAAAA"/>
        </a:accent3>
        <a:accent4>
          <a:srgbClr val="BDBDBD"/>
        </a:accent4>
        <a:accent5>
          <a:srgbClr val="FFCAE2"/>
        </a:accent5>
        <a:accent6>
          <a:srgbClr val="8A8AE7"/>
        </a:accent6>
        <a:hlink>
          <a:srgbClr val="D60093"/>
        </a:hlink>
        <a:folHlink>
          <a:srgbClr val="FF9966"/>
        </a:folHlink>
      </a:clrScheme>
      <a:clrMap bg1="dk2" tx1="lt1" bg2="dk1" tx2="lt2" accent1="accent1" accent2="accent2" accent3="accent3" accent4="accent4" accent5="accent5" accent6="accent6" hlink="hlink" folHlink="folHlink"/>
    </a:extraClrScheme>
    <a:extraClrScheme>
      <a:clrScheme name="Bevel.pot 6">
        <a:dk1>
          <a:srgbClr val="000000"/>
        </a:dk1>
        <a:lt1>
          <a:srgbClr val="FFFFFF"/>
        </a:lt1>
        <a:dk2>
          <a:srgbClr val="663300"/>
        </a:dk2>
        <a:lt2>
          <a:srgbClr val="CC9900"/>
        </a:lt2>
        <a:accent1>
          <a:srgbClr val="FF9933"/>
        </a:accent1>
        <a:accent2>
          <a:srgbClr val="FF5050"/>
        </a:accent2>
        <a:accent3>
          <a:srgbClr val="FFFFFF"/>
        </a:accent3>
        <a:accent4>
          <a:srgbClr val="000000"/>
        </a:accent4>
        <a:accent5>
          <a:srgbClr val="FFCAAD"/>
        </a:accent5>
        <a:accent6>
          <a:srgbClr val="E74848"/>
        </a:accent6>
        <a:hlink>
          <a:srgbClr val="FFCC99"/>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6_Bevel">
  <a:themeElements>
    <a:clrScheme name="">
      <a:dk1>
        <a:srgbClr val="000000"/>
      </a:dk1>
      <a:lt1>
        <a:srgbClr val="CBCBCB"/>
      </a:lt1>
      <a:dk2>
        <a:srgbClr val="000080"/>
      </a:dk2>
      <a:lt2>
        <a:srgbClr val="3366CC"/>
      </a:lt2>
      <a:accent1>
        <a:srgbClr val="9999FF"/>
      </a:accent1>
      <a:accent2>
        <a:srgbClr val="7F00FF"/>
      </a:accent2>
      <a:accent3>
        <a:srgbClr val="E2E2E2"/>
      </a:accent3>
      <a:accent4>
        <a:srgbClr val="000000"/>
      </a:accent4>
      <a:accent5>
        <a:srgbClr val="CACAFF"/>
      </a:accent5>
      <a:accent6>
        <a:srgbClr val="7200E7"/>
      </a:accent6>
      <a:hlink>
        <a:srgbClr val="0099FF"/>
      </a:hlink>
      <a:folHlink>
        <a:srgbClr val="CCECFF"/>
      </a:folHlink>
    </a:clrScheme>
    <a:fontScheme name="Beve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7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7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Bevel.pot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clrMap bg1="dk2" tx1="lt1" bg2="dk1" tx2="lt2" accent1="accent1" accent2="accent2" accent3="accent3" accent4="accent4" accent5="accent5" accent6="accent6" hlink="hlink" folHlink="folHlink"/>
    </a:extraClrScheme>
    <a:extraClrScheme>
      <a:clrScheme name="Bevel.pot 2">
        <a:dk1>
          <a:srgbClr val="000000"/>
        </a:dk1>
        <a:lt1>
          <a:srgbClr val="FFFFFF"/>
        </a:lt1>
        <a:dk2>
          <a:srgbClr val="000080"/>
        </a:dk2>
        <a:lt2>
          <a:srgbClr val="3366CC"/>
        </a:lt2>
        <a:accent1>
          <a:srgbClr val="9999FF"/>
        </a:accent1>
        <a:accent2>
          <a:srgbClr val="7F00FF"/>
        </a:accent2>
        <a:accent3>
          <a:srgbClr val="FFFFFF"/>
        </a:accent3>
        <a:accent4>
          <a:srgbClr val="000000"/>
        </a:accent4>
        <a:accent5>
          <a:srgbClr val="CACAFF"/>
        </a:accent5>
        <a:accent6>
          <a:srgbClr val="7200E7"/>
        </a:accent6>
        <a:hlink>
          <a:srgbClr val="0099FF"/>
        </a:hlink>
        <a:folHlink>
          <a:srgbClr val="CCECFF"/>
        </a:folHlink>
      </a:clrScheme>
      <a:clrMap bg1="lt1" tx1="dk1" bg2="lt2" tx2="dk2" accent1="accent1" accent2="accent2" accent3="accent3" accent4="accent4" accent5="accent5" accent6="accent6" hlink="hlink" folHlink="folHlink"/>
    </a:extraClrScheme>
    <a:extraClrScheme>
      <a:clrScheme name="Bevel.pot 3">
        <a:dk1>
          <a:srgbClr val="000000"/>
        </a:dk1>
        <a:lt1>
          <a:srgbClr val="FFFFFF"/>
        </a:lt1>
        <a:dk2>
          <a:srgbClr val="000000"/>
        </a:dk2>
        <a:lt2>
          <a:srgbClr val="777777"/>
        </a:lt2>
        <a:accent1>
          <a:srgbClr val="CBCBCB"/>
        </a:accent1>
        <a:accent2>
          <a:srgbClr val="DDDDDD"/>
        </a:accent2>
        <a:accent3>
          <a:srgbClr val="FFFFFF"/>
        </a:accent3>
        <a:accent4>
          <a:srgbClr val="000000"/>
        </a:accent4>
        <a:accent5>
          <a:srgbClr val="E2E2E2"/>
        </a:accent5>
        <a:accent6>
          <a:srgbClr val="C8C8C8"/>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Bevel.pot 4">
        <a:dk1>
          <a:srgbClr val="003399"/>
        </a:dk1>
        <a:lt1>
          <a:srgbClr val="DDDDDD"/>
        </a:lt1>
        <a:dk2>
          <a:srgbClr val="000000"/>
        </a:dk2>
        <a:lt2>
          <a:srgbClr val="FFFFFF"/>
        </a:lt2>
        <a:accent1>
          <a:srgbClr val="CC00FF"/>
        </a:accent1>
        <a:accent2>
          <a:srgbClr val="00CCCC"/>
        </a:accent2>
        <a:accent3>
          <a:srgbClr val="AAAAAA"/>
        </a:accent3>
        <a:accent4>
          <a:srgbClr val="BDBDBD"/>
        </a:accent4>
        <a:accent5>
          <a:srgbClr val="E2AAFF"/>
        </a:accent5>
        <a:accent6>
          <a:srgbClr val="00B9B9"/>
        </a:accent6>
        <a:hlink>
          <a:srgbClr val="0000FF"/>
        </a:hlink>
        <a:folHlink>
          <a:srgbClr val="6699FF"/>
        </a:folHlink>
      </a:clrScheme>
      <a:clrMap bg1="dk2" tx1="lt1" bg2="dk1" tx2="lt2" accent1="accent1" accent2="accent2" accent3="accent3" accent4="accent4" accent5="accent5" accent6="accent6" hlink="hlink" folHlink="folHlink"/>
    </a:extraClrScheme>
    <a:extraClrScheme>
      <a:clrScheme name="Bevel.pot 5">
        <a:dk1>
          <a:srgbClr val="660033"/>
        </a:dk1>
        <a:lt1>
          <a:srgbClr val="DDDDDD"/>
        </a:lt1>
        <a:dk2>
          <a:srgbClr val="000000"/>
        </a:dk2>
        <a:lt2>
          <a:srgbClr val="FFFFFF"/>
        </a:lt2>
        <a:accent1>
          <a:srgbClr val="FF99CC"/>
        </a:accent1>
        <a:accent2>
          <a:srgbClr val="9999FF"/>
        </a:accent2>
        <a:accent3>
          <a:srgbClr val="AAAAAA"/>
        </a:accent3>
        <a:accent4>
          <a:srgbClr val="BDBDBD"/>
        </a:accent4>
        <a:accent5>
          <a:srgbClr val="FFCAE2"/>
        </a:accent5>
        <a:accent6>
          <a:srgbClr val="8A8AE7"/>
        </a:accent6>
        <a:hlink>
          <a:srgbClr val="D60093"/>
        </a:hlink>
        <a:folHlink>
          <a:srgbClr val="FF9966"/>
        </a:folHlink>
      </a:clrScheme>
      <a:clrMap bg1="dk2" tx1="lt1" bg2="dk1" tx2="lt2" accent1="accent1" accent2="accent2" accent3="accent3" accent4="accent4" accent5="accent5" accent6="accent6" hlink="hlink" folHlink="folHlink"/>
    </a:extraClrScheme>
    <a:extraClrScheme>
      <a:clrScheme name="Bevel.pot 6">
        <a:dk1>
          <a:srgbClr val="000000"/>
        </a:dk1>
        <a:lt1>
          <a:srgbClr val="FFFFFF"/>
        </a:lt1>
        <a:dk2>
          <a:srgbClr val="663300"/>
        </a:dk2>
        <a:lt2>
          <a:srgbClr val="CC9900"/>
        </a:lt2>
        <a:accent1>
          <a:srgbClr val="FF9933"/>
        </a:accent1>
        <a:accent2>
          <a:srgbClr val="FF5050"/>
        </a:accent2>
        <a:accent3>
          <a:srgbClr val="FFFFFF"/>
        </a:accent3>
        <a:accent4>
          <a:srgbClr val="000000"/>
        </a:accent4>
        <a:accent5>
          <a:srgbClr val="FFCAAD"/>
        </a:accent5>
        <a:accent6>
          <a:srgbClr val="E74848"/>
        </a:accent6>
        <a:hlink>
          <a:srgbClr val="FFCC99"/>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6.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Bevel">
  <a:themeElements>
    <a:clrScheme name="">
      <a:dk1>
        <a:srgbClr val="000000"/>
      </a:dk1>
      <a:lt1>
        <a:srgbClr val="DDDDDD"/>
      </a:lt1>
      <a:dk2>
        <a:srgbClr val="000080"/>
      </a:dk2>
      <a:lt2>
        <a:srgbClr val="3366CC"/>
      </a:lt2>
      <a:accent1>
        <a:srgbClr val="9999FF"/>
      </a:accent1>
      <a:accent2>
        <a:srgbClr val="7F00FF"/>
      </a:accent2>
      <a:accent3>
        <a:srgbClr val="EBEBEB"/>
      </a:accent3>
      <a:accent4>
        <a:srgbClr val="000000"/>
      </a:accent4>
      <a:accent5>
        <a:srgbClr val="CACAFF"/>
      </a:accent5>
      <a:accent6>
        <a:srgbClr val="7200E7"/>
      </a:accent6>
      <a:hlink>
        <a:srgbClr val="0099FF"/>
      </a:hlink>
      <a:folHlink>
        <a:srgbClr val="CCECFF"/>
      </a:folHlink>
    </a:clrScheme>
    <a:fontScheme name="Beve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evel.pot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clrMap bg1="dk2" tx1="lt1" bg2="dk1" tx2="lt2" accent1="accent1" accent2="accent2" accent3="accent3" accent4="accent4" accent5="accent5" accent6="accent6" hlink="hlink" folHlink="folHlink"/>
    </a:extraClrScheme>
    <a:extraClrScheme>
      <a:clrScheme name="Bevel.pot 2">
        <a:dk1>
          <a:srgbClr val="000000"/>
        </a:dk1>
        <a:lt1>
          <a:srgbClr val="FFFFFF"/>
        </a:lt1>
        <a:dk2>
          <a:srgbClr val="000080"/>
        </a:dk2>
        <a:lt2>
          <a:srgbClr val="3366CC"/>
        </a:lt2>
        <a:accent1>
          <a:srgbClr val="9999FF"/>
        </a:accent1>
        <a:accent2>
          <a:srgbClr val="7F00FF"/>
        </a:accent2>
        <a:accent3>
          <a:srgbClr val="FFFFFF"/>
        </a:accent3>
        <a:accent4>
          <a:srgbClr val="000000"/>
        </a:accent4>
        <a:accent5>
          <a:srgbClr val="CACAFF"/>
        </a:accent5>
        <a:accent6>
          <a:srgbClr val="7200E7"/>
        </a:accent6>
        <a:hlink>
          <a:srgbClr val="0099FF"/>
        </a:hlink>
        <a:folHlink>
          <a:srgbClr val="CCECFF"/>
        </a:folHlink>
      </a:clrScheme>
      <a:clrMap bg1="lt1" tx1="dk1" bg2="lt2" tx2="dk2" accent1="accent1" accent2="accent2" accent3="accent3" accent4="accent4" accent5="accent5" accent6="accent6" hlink="hlink" folHlink="folHlink"/>
    </a:extraClrScheme>
    <a:extraClrScheme>
      <a:clrScheme name="Bevel.pot 3">
        <a:dk1>
          <a:srgbClr val="000000"/>
        </a:dk1>
        <a:lt1>
          <a:srgbClr val="FFFFFF"/>
        </a:lt1>
        <a:dk2>
          <a:srgbClr val="000000"/>
        </a:dk2>
        <a:lt2>
          <a:srgbClr val="777777"/>
        </a:lt2>
        <a:accent1>
          <a:srgbClr val="CBCBCB"/>
        </a:accent1>
        <a:accent2>
          <a:srgbClr val="DDDDDD"/>
        </a:accent2>
        <a:accent3>
          <a:srgbClr val="FFFFFF"/>
        </a:accent3>
        <a:accent4>
          <a:srgbClr val="000000"/>
        </a:accent4>
        <a:accent5>
          <a:srgbClr val="E2E2E2"/>
        </a:accent5>
        <a:accent6>
          <a:srgbClr val="C8C8C8"/>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Bevel.pot 4">
        <a:dk1>
          <a:srgbClr val="003399"/>
        </a:dk1>
        <a:lt1>
          <a:srgbClr val="DDDDDD"/>
        </a:lt1>
        <a:dk2>
          <a:srgbClr val="000000"/>
        </a:dk2>
        <a:lt2>
          <a:srgbClr val="FFFFFF"/>
        </a:lt2>
        <a:accent1>
          <a:srgbClr val="CC00FF"/>
        </a:accent1>
        <a:accent2>
          <a:srgbClr val="00CCCC"/>
        </a:accent2>
        <a:accent3>
          <a:srgbClr val="AAAAAA"/>
        </a:accent3>
        <a:accent4>
          <a:srgbClr val="BDBDBD"/>
        </a:accent4>
        <a:accent5>
          <a:srgbClr val="E2AAFF"/>
        </a:accent5>
        <a:accent6>
          <a:srgbClr val="00B9B9"/>
        </a:accent6>
        <a:hlink>
          <a:srgbClr val="0000FF"/>
        </a:hlink>
        <a:folHlink>
          <a:srgbClr val="6699FF"/>
        </a:folHlink>
      </a:clrScheme>
      <a:clrMap bg1="dk2" tx1="lt1" bg2="dk1" tx2="lt2" accent1="accent1" accent2="accent2" accent3="accent3" accent4="accent4" accent5="accent5" accent6="accent6" hlink="hlink" folHlink="folHlink"/>
    </a:extraClrScheme>
    <a:extraClrScheme>
      <a:clrScheme name="Bevel.pot 5">
        <a:dk1>
          <a:srgbClr val="660033"/>
        </a:dk1>
        <a:lt1>
          <a:srgbClr val="DDDDDD"/>
        </a:lt1>
        <a:dk2>
          <a:srgbClr val="000000"/>
        </a:dk2>
        <a:lt2>
          <a:srgbClr val="FFFFFF"/>
        </a:lt2>
        <a:accent1>
          <a:srgbClr val="FF99CC"/>
        </a:accent1>
        <a:accent2>
          <a:srgbClr val="9999FF"/>
        </a:accent2>
        <a:accent3>
          <a:srgbClr val="AAAAAA"/>
        </a:accent3>
        <a:accent4>
          <a:srgbClr val="BDBDBD"/>
        </a:accent4>
        <a:accent5>
          <a:srgbClr val="FFCAE2"/>
        </a:accent5>
        <a:accent6>
          <a:srgbClr val="8A8AE7"/>
        </a:accent6>
        <a:hlink>
          <a:srgbClr val="D60093"/>
        </a:hlink>
        <a:folHlink>
          <a:srgbClr val="FF9966"/>
        </a:folHlink>
      </a:clrScheme>
      <a:clrMap bg1="dk2" tx1="lt1" bg2="dk1" tx2="lt2" accent1="accent1" accent2="accent2" accent3="accent3" accent4="accent4" accent5="accent5" accent6="accent6" hlink="hlink" folHlink="folHlink"/>
    </a:extraClrScheme>
    <a:extraClrScheme>
      <a:clrScheme name="Bevel.pot 6">
        <a:dk1>
          <a:srgbClr val="000000"/>
        </a:dk1>
        <a:lt1>
          <a:srgbClr val="FFFFFF"/>
        </a:lt1>
        <a:dk2>
          <a:srgbClr val="663300"/>
        </a:dk2>
        <a:lt2>
          <a:srgbClr val="CC9900"/>
        </a:lt2>
        <a:accent1>
          <a:srgbClr val="FF9933"/>
        </a:accent1>
        <a:accent2>
          <a:srgbClr val="FF5050"/>
        </a:accent2>
        <a:accent3>
          <a:srgbClr val="FFFFFF"/>
        </a:accent3>
        <a:accent4>
          <a:srgbClr val="000000"/>
        </a:accent4>
        <a:accent5>
          <a:srgbClr val="FFCAAD"/>
        </a:accent5>
        <a:accent6>
          <a:srgbClr val="E74848"/>
        </a:accent6>
        <a:hlink>
          <a:srgbClr val="FFCC99"/>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Bevel">
  <a:themeElements>
    <a:clrScheme name="">
      <a:dk1>
        <a:srgbClr val="000000"/>
      </a:dk1>
      <a:lt1>
        <a:srgbClr val="DDDDDD"/>
      </a:lt1>
      <a:dk2>
        <a:srgbClr val="000080"/>
      </a:dk2>
      <a:lt2>
        <a:srgbClr val="3366CC"/>
      </a:lt2>
      <a:accent1>
        <a:srgbClr val="9999FF"/>
      </a:accent1>
      <a:accent2>
        <a:srgbClr val="7F00FF"/>
      </a:accent2>
      <a:accent3>
        <a:srgbClr val="EBEBEB"/>
      </a:accent3>
      <a:accent4>
        <a:srgbClr val="000000"/>
      </a:accent4>
      <a:accent5>
        <a:srgbClr val="CACAFF"/>
      </a:accent5>
      <a:accent6>
        <a:srgbClr val="7200E7"/>
      </a:accent6>
      <a:hlink>
        <a:srgbClr val="0099FF"/>
      </a:hlink>
      <a:folHlink>
        <a:srgbClr val="CCECFF"/>
      </a:folHlink>
    </a:clrScheme>
    <a:fontScheme name="Beve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evel.pot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clrMap bg1="dk2" tx1="lt1" bg2="dk1" tx2="lt2" accent1="accent1" accent2="accent2" accent3="accent3" accent4="accent4" accent5="accent5" accent6="accent6" hlink="hlink" folHlink="folHlink"/>
    </a:extraClrScheme>
    <a:extraClrScheme>
      <a:clrScheme name="Bevel.pot 2">
        <a:dk1>
          <a:srgbClr val="000000"/>
        </a:dk1>
        <a:lt1>
          <a:srgbClr val="FFFFFF"/>
        </a:lt1>
        <a:dk2>
          <a:srgbClr val="000080"/>
        </a:dk2>
        <a:lt2>
          <a:srgbClr val="3366CC"/>
        </a:lt2>
        <a:accent1>
          <a:srgbClr val="9999FF"/>
        </a:accent1>
        <a:accent2>
          <a:srgbClr val="7F00FF"/>
        </a:accent2>
        <a:accent3>
          <a:srgbClr val="FFFFFF"/>
        </a:accent3>
        <a:accent4>
          <a:srgbClr val="000000"/>
        </a:accent4>
        <a:accent5>
          <a:srgbClr val="CACAFF"/>
        </a:accent5>
        <a:accent6>
          <a:srgbClr val="7200E7"/>
        </a:accent6>
        <a:hlink>
          <a:srgbClr val="0099FF"/>
        </a:hlink>
        <a:folHlink>
          <a:srgbClr val="CCECFF"/>
        </a:folHlink>
      </a:clrScheme>
      <a:clrMap bg1="lt1" tx1="dk1" bg2="lt2" tx2="dk2" accent1="accent1" accent2="accent2" accent3="accent3" accent4="accent4" accent5="accent5" accent6="accent6" hlink="hlink" folHlink="folHlink"/>
    </a:extraClrScheme>
    <a:extraClrScheme>
      <a:clrScheme name="Bevel.pot 3">
        <a:dk1>
          <a:srgbClr val="000000"/>
        </a:dk1>
        <a:lt1>
          <a:srgbClr val="FFFFFF"/>
        </a:lt1>
        <a:dk2>
          <a:srgbClr val="000000"/>
        </a:dk2>
        <a:lt2>
          <a:srgbClr val="777777"/>
        </a:lt2>
        <a:accent1>
          <a:srgbClr val="CBCBCB"/>
        </a:accent1>
        <a:accent2>
          <a:srgbClr val="DDDDDD"/>
        </a:accent2>
        <a:accent3>
          <a:srgbClr val="FFFFFF"/>
        </a:accent3>
        <a:accent4>
          <a:srgbClr val="000000"/>
        </a:accent4>
        <a:accent5>
          <a:srgbClr val="E2E2E2"/>
        </a:accent5>
        <a:accent6>
          <a:srgbClr val="C8C8C8"/>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Bevel.pot 4">
        <a:dk1>
          <a:srgbClr val="003399"/>
        </a:dk1>
        <a:lt1>
          <a:srgbClr val="DDDDDD"/>
        </a:lt1>
        <a:dk2>
          <a:srgbClr val="000000"/>
        </a:dk2>
        <a:lt2>
          <a:srgbClr val="FFFFFF"/>
        </a:lt2>
        <a:accent1>
          <a:srgbClr val="CC00FF"/>
        </a:accent1>
        <a:accent2>
          <a:srgbClr val="00CCCC"/>
        </a:accent2>
        <a:accent3>
          <a:srgbClr val="AAAAAA"/>
        </a:accent3>
        <a:accent4>
          <a:srgbClr val="BDBDBD"/>
        </a:accent4>
        <a:accent5>
          <a:srgbClr val="E2AAFF"/>
        </a:accent5>
        <a:accent6>
          <a:srgbClr val="00B9B9"/>
        </a:accent6>
        <a:hlink>
          <a:srgbClr val="0000FF"/>
        </a:hlink>
        <a:folHlink>
          <a:srgbClr val="6699FF"/>
        </a:folHlink>
      </a:clrScheme>
      <a:clrMap bg1="dk2" tx1="lt1" bg2="dk1" tx2="lt2" accent1="accent1" accent2="accent2" accent3="accent3" accent4="accent4" accent5="accent5" accent6="accent6" hlink="hlink" folHlink="folHlink"/>
    </a:extraClrScheme>
    <a:extraClrScheme>
      <a:clrScheme name="Bevel.pot 5">
        <a:dk1>
          <a:srgbClr val="660033"/>
        </a:dk1>
        <a:lt1>
          <a:srgbClr val="DDDDDD"/>
        </a:lt1>
        <a:dk2>
          <a:srgbClr val="000000"/>
        </a:dk2>
        <a:lt2>
          <a:srgbClr val="FFFFFF"/>
        </a:lt2>
        <a:accent1>
          <a:srgbClr val="FF99CC"/>
        </a:accent1>
        <a:accent2>
          <a:srgbClr val="9999FF"/>
        </a:accent2>
        <a:accent3>
          <a:srgbClr val="AAAAAA"/>
        </a:accent3>
        <a:accent4>
          <a:srgbClr val="BDBDBD"/>
        </a:accent4>
        <a:accent5>
          <a:srgbClr val="FFCAE2"/>
        </a:accent5>
        <a:accent6>
          <a:srgbClr val="8A8AE7"/>
        </a:accent6>
        <a:hlink>
          <a:srgbClr val="D60093"/>
        </a:hlink>
        <a:folHlink>
          <a:srgbClr val="FF9966"/>
        </a:folHlink>
      </a:clrScheme>
      <a:clrMap bg1="dk2" tx1="lt1" bg2="dk1" tx2="lt2" accent1="accent1" accent2="accent2" accent3="accent3" accent4="accent4" accent5="accent5" accent6="accent6" hlink="hlink" folHlink="folHlink"/>
    </a:extraClrScheme>
    <a:extraClrScheme>
      <a:clrScheme name="Bevel.pot 6">
        <a:dk1>
          <a:srgbClr val="000000"/>
        </a:dk1>
        <a:lt1>
          <a:srgbClr val="FFFFFF"/>
        </a:lt1>
        <a:dk2>
          <a:srgbClr val="663300"/>
        </a:dk2>
        <a:lt2>
          <a:srgbClr val="CC9900"/>
        </a:lt2>
        <a:accent1>
          <a:srgbClr val="FF9933"/>
        </a:accent1>
        <a:accent2>
          <a:srgbClr val="FF5050"/>
        </a:accent2>
        <a:accent3>
          <a:srgbClr val="FFFFFF"/>
        </a:accent3>
        <a:accent4>
          <a:srgbClr val="000000"/>
        </a:accent4>
        <a:accent5>
          <a:srgbClr val="FFCAAD"/>
        </a:accent5>
        <a:accent6>
          <a:srgbClr val="E74848"/>
        </a:accent6>
        <a:hlink>
          <a:srgbClr val="FFCC99"/>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2_Bevel">
  <a:themeElements>
    <a:clrScheme name="">
      <a:dk1>
        <a:srgbClr val="000000"/>
      </a:dk1>
      <a:lt1>
        <a:srgbClr val="DDDDDD"/>
      </a:lt1>
      <a:dk2>
        <a:srgbClr val="000080"/>
      </a:dk2>
      <a:lt2>
        <a:srgbClr val="3366CC"/>
      </a:lt2>
      <a:accent1>
        <a:srgbClr val="9999FF"/>
      </a:accent1>
      <a:accent2>
        <a:srgbClr val="7F00FF"/>
      </a:accent2>
      <a:accent3>
        <a:srgbClr val="EBEBEB"/>
      </a:accent3>
      <a:accent4>
        <a:srgbClr val="000000"/>
      </a:accent4>
      <a:accent5>
        <a:srgbClr val="CACAFF"/>
      </a:accent5>
      <a:accent6>
        <a:srgbClr val="7200E7"/>
      </a:accent6>
      <a:hlink>
        <a:srgbClr val="0099FF"/>
      </a:hlink>
      <a:folHlink>
        <a:srgbClr val="CCECFF"/>
      </a:folHlink>
    </a:clrScheme>
    <a:fontScheme name="Bevel.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evel.pot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clrMap bg1="dk2" tx1="lt1" bg2="dk1" tx2="lt2" accent1="accent1" accent2="accent2" accent3="accent3" accent4="accent4" accent5="accent5" accent6="accent6" hlink="hlink" folHlink="folHlink"/>
    </a:extraClrScheme>
    <a:extraClrScheme>
      <a:clrScheme name="Bevel.pot 2">
        <a:dk1>
          <a:srgbClr val="000000"/>
        </a:dk1>
        <a:lt1>
          <a:srgbClr val="FFFFFF"/>
        </a:lt1>
        <a:dk2>
          <a:srgbClr val="000080"/>
        </a:dk2>
        <a:lt2>
          <a:srgbClr val="3366CC"/>
        </a:lt2>
        <a:accent1>
          <a:srgbClr val="9999FF"/>
        </a:accent1>
        <a:accent2>
          <a:srgbClr val="7F00FF"/>
        </a:accent2>
        <a:accent3>
          <a:srgbClr val="FFFFFF"/>
        </a:accent3>
        <a:accent4>
          <a:srgbClr val="000000"/>
        </a:accent4>
        <a:accent5>
          <a:srgbClr val="CACAFF"/>
        </a:accent5>
        <a:accent6>
          <a:srgbClr val="7200E7"/>
        </a:accent6>
        <a:hlink>
          <a:srgbClr val="0099FF"/>
        </a:hlink>
        <a:folHlink>
          <a:srgbClr val="CCECFF"/>
        </a:folHlink>
      </a:clrScheme>
      <a:clrMap bg1="lt1" tx1="dk1" bg2="lt2" tx2="dk2" accent1="accent1" accent2="accent2" accent3="accent3" accent4="accent4" accent5="accent5" accent6="accent6" hlink="hlink" folHlink="folHlink"/>
    </a:extraClrScheme>
    <a:extraClrScheme>
      <a:clrScheme name="Bevel.pot 3">
        <a:dk1>
          <a:srgbClr val="000000"/>
        </a:dk1>
        <a:lt1>
          <a:srgbClr val="FFFFFF"/>
        </a:lt1>
        <a:dk2>
          <a:srgbClr val="000000"/>
        </a:dk2>
        <a:lt2>
          <a:srgbClr val="777777"/>
        </a:lt2>
        <a:accent1>
          <a:srgbClr val="CBCBCB"/>
        </a:accent1>
        <a:accent2>
          <a:srgbClr val="DDDDDD"/>
        </a:accent2>
        <a:accent3>
          <a:srgbClr val="FFFFFF"/>
        </a:accent3>
        <a:accent4>
          <a:srgbClr val="000000"/>
        </a:accent4>
        <a:accent5>
          <a:srgbClr val="E2E2E2"/>
        </a:accent5>
        <a:accent6>
          <a:srgbClr val="C8C8C8"/>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Bevel.pot 4">
        <a:dk1>
          <a:srgbClr val="003399"/>
        </a:dk1>
        <a:lt1>
          <a:srgbClr val="DDDDDD"/>
        </a:lt1>
        <a:dk2>
          <a:srgbClr val="000000"/>
        </a:dk2>
        <a:lt2>
          <a:srgbClr val="FFFFFF"/>
        </a:lt2>
        <a:accent1>
          <a:srgbClr val="CC00FF"/>
        </a:accent1>
        <a:accent2>
          <a:srgbClr val="00CCCC"/>
        </a:accent2>
        <a:accent3>
          <a:srgbClr val="AAAAAA"/>
        </a:accent3>
        <a:accent4>
          <a:srgbClr val="BDBDBD"/>
        </a:accent4>
        <a:accent5>
          <a:srgbClr val="E2AAFF"/>
        </a:accent5>
        <a:accent6>
          <a:srgbClr val="00B9B9"/>
        </a:accent6>
        <a:hlink>
          <a:srgbClr val="0000FF"/>
        </a:hlink>
        <a:folHlink>
          <a:srgbClr val="6699FF"/>
        </a:folHlink>
      </a:clrScheme>
      <a:clrMap bg1="dk2" tx1="lt1" bg2="dk1" tx2="lt2" accent1="accent1" accent2="accent2" accent3="accent3" accent4="accent4" accent5="accent5" accent6="accent6" hlink="hlink" folHlink="folHlink"/>
    </a:extraClrScheme>
    <a:extraClrScheme>
      <a:clrScheme name="Bevel.pot 5">
        <a:dk1>
          <a:srgbClr val="660033"/>
        </a:dk1>
        <a:lt1>
          <a:srgbClr val="DDDDDD"/>
        </a:lt1>
        <a:dk2>
          <a:srgbClr val="000000"/>
        </a:dk2>
        <a:lt2>
          <a:srgbClr val="FFFFFF"/>
        </a:lt2>
        <a:accent1>
          <a:srgbClr val="FF99CC"/>
        </a:accent1>
        <a:accent2>
          <a:srgbClr val="9999FF"/>
        </a:accent2>
        <a:accent3>
          <a:srgbClr val="AAAAAA"/>
        </a:accent3>
        <a:accent4>
          <a:srgbClr val="BDBDBD"/>
        </a:accent4>
        <a:accent5>
          <a:srgbClr val="FFCAE2"/>
        </a:accent5>
        <a:accent6>
          <a:srgbClr val="8A8AE7"/>
        </a:accent6>
        <a:hlink>
          <a:srgbClr val="D60093"/>
        </a:hlink>
        <a:folHlink>
          <a:srgbClr val="FF9966"/>
        </a:folHlink>
      </a:clrScheme>
      <a:clrMap bg1="dk2" tx1="lt1" bg2="dk1" tx2="lt2" accent1="accent1" accent2="accent2" accent3="accent3" accent4="accent4" accent5="accent5" accent6="accent6" hlink="hlink" folHlink="folHlink"/>
    </a:extraClrScheme>
    <a:extraClrScheme>
      <a:clrScheme name="Bevel.pot 6">
        <a:dk1>
          <a:srgbClr val="000000"/>
        </a:dk1>
        <a:lt1>
          <a:srgbClr val="FFFFFF"/>
        </a:lt1>
        <a:dk2>
          <a:srgbClr val="663300"/>
        </a:dk2>
        <a:lt2>
          <a:srgbClr val="CC9900"/>
        </a:lt2>
        <a:accent1>
          <a:srgbClr val="FF9933"/>
        </a:accent1>
        <a:accent2>
          <a:srgbClr val="FF5050"/>
        </a:accent2>
        <a:accent3>
          <a:srgbClr val="FFFFFF"/>
        </a:accent3>
        <a:accent4>
          <a:srgbClr val="000000"/>
        </a:accent4>
        <a:accent5>
          <a:srgbClr val="FFCAAD"/>
        </a:accent5>
        <a:accent6>
          <a:srgbClr val="E74848"/>
        </a:accent6>
        <a:hlink>
          <a:srgbClr val="FFCC99"/>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owerPoint template2">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6.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7.xml><?xml version="1.0" encoding="utf-8"?>
<a:themeOverride xmlns:a="http://schemas.openxmlformats.org/drawingml/2006/main">
  <a:clrScheme name="">
    <a:dk1>
      <a:srgbClr val="000000"/>
    </a:dk1>
    <a:lt1>
      <a:srgbClr val="DDDDDD"/>
    </a:lt1>
    <a:dk2>
      <a:srgbClr val="000080"/>
    </a:dk2>
    <a:lt2>
      <a:srgbClr val="3366CC"/>
    </a:lt2>
    <a:accent1>
      <a:srgbClr val="9999FF"/>
    </a:accent1>
    <a:accent2>
      <a:srgbClr val="7F00FF"/>
    </a:accent2>
    <a:accent3>
      <a:srgbClr val="EBEBEB"/>
    </a:accent3>
    <a:accent4>
      <a:srgbClr val="000000"/>
    </a:accent4>
    <a:accent5>
      <a:srgbClr val="CACAFF"/>
    </a:accent5>
    <a:accent6>
      <a:srgbClr val="7200E7"/>
    </a:accent6>
    <a:hlink>
      <a:srgbClr val="0099FF"/>
    </a:hlink>
    <a:folHlink>
      <a:srgbClr val="CCECFF"/>
    </a:folHlink>
  </a:clrScheme>
</a:themeOverride>
</file>

<file path=ppt/theme/themeOverride8.xml><?xml version="1.0" encoding="utf-8"?>
<a:themeOverride xmlns:a="http://schemas.openxmlformats.org/drawingml/2006/main">
  <a:clrScheme name="">
    <a:dk1>
      <a:srgbClr val="000000"/>
    </a:dk1>
    <a:lt1>
      <a:srgbClr val="CBCBCB"/>
    </a:lt1>
    <a:dk2>
      <a:srgbClr val="000080"/>
    </a:dk2>
    <a:lt2>
      <a:srgbClr val="3366CC"/>
    </a:lt2>
    <a:accent1>
      <a:srgbClr val="9999FF"/>
    </a:accent1>
    <a:accent2>
      <a:srgbClr val="7F00FF"/>
    </a:accent2>
    <a:accent3>
      <a:srgbClr val="E2E2E2"/>
    </a:accent3>
    <a:accent4>
      <a:srgbClr val="000000"/>
    </a:accent4>
    <a:accent5>
      <a:srgbClr val="CACAFF"/>
    </a:accent5>
    <a:accent6>
      <a:srgbClr val="7200E7"/>
    </a:accent6>
    <a:hlink>
      <a:srgbClr val="0099FF"/>
    </a:hlink>
    <a:folHlink>
      <a:srgbClr val="CCEC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AE6821C243DF4F954E11960CD88A0F" ma:contentTypeVersion="" ma:contentTypeDescription="Create a new document." ma:contentTypeScope="" ma:versionID="05efcca49d34acd3901c2d2bd58c7ceb">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CD664F-8EE6-47AB-A681-317D96E1C2AB}">
  <ds:schemaRefs>
    <ds:schemaRef ds:uri="http://schemas.microsoft.com/sharepoint/v3/contenttype/forms"/>
  </ds:schemaRefs>
</ds:datastoreItem>
</file>

<file path=customXml/itemProps2.xml><?xml version="1.0" encoding="utf-8"?>
<ds:datastoreItem xmlns:ds="http://schemas.openxmlformats.org/officeDocument/2006/customXml" ds:itemID="{81971637-C9C5-4FB9-B08C-F8762D2B66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FBE5DE3-827E-4DC8-BBA7-F08B1936D788}">
  <ds:schemaRef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purl.org/dc/elements/1.1/"/>
    <ds:schemaRef ds:uri="http://purl.org/dc/term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Jigsaw design slides</Template>
  <TotalTime>10601</TotalTime>
  <Words>5442</Words>
  <Application>Microsoft Office PowerPoint</Application>
  <PresentationFormat>On-screen Show (4:3)</PresentationFormat>
  <Paragraphs>1045</Paragraphs>
  <Slides>120</Slides>
  <Notes>62</Notes>
  <HiddenSlides>0</HiddenSlides>
  <MMClips>0</MMClips>
  <ScaleCrop>false</ScaleCrop>
  <HeadingPairs>
    <vt:vector size="8" baseType="variant">
      <vt:variant>
        <vt:lpstr>Fonts Used</vt:lpstr>
      </vt:variant>
      <vt:variant>
        <vt:i4>13</vt:i4>
      </vt:variant>
      <vt:variant>
        <vt:lpstr>Theme</vt:lpstr>
      </vt:variant>
      <vt:variant>
        <vt:i4>16</vt:i4>
      </vt:variant>
      <vt:variant>
        <vt:lpstr>Embedded OLE Servers</vt:lpstr>
      </vt:variant>
      <vt:variant>
        <vt:i4>1</vt:i4>
      </vt:variant>
      <vt:variant>
        <vt:lpstr>Slide Titles</vt:lpstr>
      </vt:variant>
      <vt:variant>
        <vt:i4>120</vt:i4>
      </vt:variant>
    </vt:vector>
  </HeadingPairs>
  <TitlesOfParts>
    <vt:vector size="150" baseType="lpstr">
      <vt:lpstr>Albertus Extra Bold</vt:lpstr>
      <vt:lpstr>Arial</vt:lpstr>
      <vt:lpstr>Calibri</vt:lpstr>
      <vt:lpstr>Century Schoolbook</vt:lpstr>
      <vt:lpstr>Franklin Gothic Book</vt:lpstr>
      <vt:lpstr>Franklin Gothic Medium</vt:lpstr>
      <vt:lpstr>Monotype Sorts</vt:lpstr>
      <vt:lpstr>Perpetua</vt:lpstr>
      <vt:lpstr>Tahoma</vt:lpstr>
      <vt:lpstr>Times New Roman</vt:lpstr>
      <vt:lpstr>Verdana</vt:lpstr>
      <vt:lpstr>Wingdings</vt:lpstr>
      <vt:lpstr>Wingdings 2</vt:lpstr>
      <vt:lpstr>Office Theme</vt:lpstr>
      <vt:lpstr>Clarity</vt:lpstr>
      <vt:lpstr>1_Clarity</vt:lpstr>
      <vt:lpstr>Bevel</vt:lpstr>
      <vt:lpstr>Blends</vt:lpstr>
      <vt:lpstr>1_Bevel</vt:lpstr>
      <vt:lpstr>2_Clarity</vt:lpstr>
      <vt:lpstr>2_Bevel</vt:lpstr>
      <vt:lpstr>PowerPoint template2</vt:lpstr>
      <vt:lpstr>3_Bevel</vt:lpstr>
      <vt:lpstr>3_Clarity</vt:lpstr>
      <vt:lpstr>5_Bevel</vt:lpstr>
      <vt:lpstr>4_Clarity</vt:lpstr>
      <vt:lpstr>6_Bevel</vt:lpstr>
      <vt:lpstr>5_Clarity</vt:lpstr>
      <vt:lpstr>Equity</vt:lpstr>
      <vt:lpstr>Clip</vt:lpstr>
      <vt:lpstr>Update  on  Autism  spectrum Disorders:  etiology  and Intervention  Strategies</vt:lpstr>
      <vt:lpstr>Disclosures</vt:lpstr>
      <vt:lpstr>Current Status of Autism Spectrum Disorder</vt:lpstr>
      <vt:lpstr>Different genes for ASD in boys and girls</vt:lpstr>
      <vt:lpstr>Operational Definition: AUTISM</vt:lpstr>
      <vt:lpstr>Diagnostic  and  Statistical  Manual  of  Mental  Disorders, Fifth  Edition</vt:lpstr>
      <vt:lpstr>DSM 5: Autism Spectrum Disorder</vt:lpstr>
      <vt:lpstr>Intervention: Try to move from level 3 or 2    to 1 </vt:lpstr>
      <vt:lpstr>DSM 5: Autism Spectrum Disorder</vt:lpstr>
      <vt:lpstr>Changes in DSM 5</vt:lpstr>
      <vt:lpstr>DSM -5 Mislabeled the Disorder?</vt:lpstr>
      <vt:lpstr>Federal  Definition  of  Autism</vt:lpstr>
      <vt:lpstr>Primary  Symptoms</vt:lpstr>
      <vt:lpstr>Autism is Lifelong Disorder</vt:lpstr>
      <vt:lpstr>Autism Genome Project</vt:lpstr>
      <vt:lpstr>ASD Data from Human Genome Study</vt:lpstr>
      <vt:lpstr>New Research Breakthroughs</vt:lpstr>
      <vt:lpstr>Increased ASD Risk Factors</vt:lpstr>
      <vt:lpstr>No Correlation with Vaccinations and ASD</vt:lpstr>
      <vt:lpstr>Etiological  Variables</vt:lpstr>
      <vt:lpstr>PowerPoint Presentation</vt:lpstr>
      <vt:lpstr>Primary  Behavioral Characteristics</vt:lpstr>
      <vt:lpstr>Sensory System Differences</vt:lpstr>
      <vt:lpstr>Challenge to Diagnose Developmental Delays</vt:lpstr>
      <vt:lpstr>Need to screen all children for ASD at 18 &amp; 24 months as general wellness checks</vt:lpstr>
      <vt:lpstr>ASD Screening: Pediatricians Unfamiliar with Tools</vt:lpstr>
      <vt:lpstr>Most referrals for ASD testing initiated by parents who notice developmental differences </vt:lpstr>
      <vt:lpstr>Challenge  in  Pediatric  Developmental Disorder  Diagnosis</vt:lpstr>
      <vt:lpstr>PowerPoint Presentation</vt:lpstr>
      <vt:lpstr>Children with autism demonstrate behaviors that cannot be changed.</vt:lpstr>
      <vt:lpstr>ENSORY  YSTEM</vt:lpstr>
      <vt:lpstr> SENSORY  INTEGRATION</vt:lpstr>
      <vt:lpstr>Sensory Integration</vt:lpstr>
      <vt:lpstr>Individual  Differences</vt:lpstr>
      <vt:lpstr>ABERRANT SENSORY  SYSTEM  RESPONSES</vt:lpstr>
      <vt:lpstr>TACTILE  SYSTEM   skin receptors</vt:lpstr>
      <vt:lpstr>VESTIBULAR  SYSTEM </vt:lpstr>
      <vt:lpstr>VISUAL  SYSTEM - optical</vt:lpstr>
      <vt:lpstr>PowerPoint Presentation</vt:lpstr>
      <vt:lpstr>Biochemical  Teeter-Totter</vt:lpstr>
      <vt:lpstr>Pendulum  of  Emotions</vt:lpstr>
      <vt:lpstr>Sensory   Issues</vt:lpstr>
      <vt:lpstr>INTERNAL VS. EXTERNAL</vt:lpstr>
      <vt:lpstr>Self-Stimulatory  Behaviors</vt:lpstr>
      <vt:lpstr>MODIFICATION</vt:lpstr>
      <vt:lpstr>Sensory Kit</vt:lpstr>
      <vt:lpstr>Brainstorming Session</vt:lpstr>
      <vt:lpstr>Strategies for Proprioception: Contractions of muscles and joints to mediate appropriate body movements </vt:lpstr>
      <vt:lpstr>Strategies for Vestibular: Information about body in space; mediated primarily in balance centers of inner ear </vt:lpstr>
      <vt:lpstr>Strategies for Visual System: Stimuli received in the retina; relatively concrete for interpretation   </vt:lpstr>
      <vt:lpstr>Strategies for Auditory: acoustic stimuli defined by decibels (volume) and frequency (pitch)</vt:lpstr>
      <vt:lpstr>Strategies for Tactile: density and type of receptors in the skin</vt:lpstr>
      <vt:lpstr>Strategies for Olfactory/Gustatory: Smell based in chemical receptors in nasal passages;  taste based in chemical receptors of tongue</vt:lpstr>
      <vt:lpstr>Sensory/Behavior Management</vt:lpstr>
      <vt:lpstr> DEAL WITH PRODUCTIVELY</vt:lpstr>
      <vt:lpstr>Sensory  Modulation Summary</vt:lpstr>
      <vt:lpstr>Sensory Processing Disorder</vt:lpstr>
      <vt:lpstr>Sensory processing abnormalities</vt:lpstr>
      <vt:lpstr>ASD- Prolongation in ‘Temporal Binding Window’</vt:lpstr>
      <vt:lpstr>Issues  to  Consider</vt:lpstr>
      <vt:lpstr>Strategies for Stimulating Speech &amp; Language</vt:lpstr>
      <vt:lpstr>  LANGUAGE</vt:lpstr>
      <vt:lpstr>Promoting Verbalization</vt:lpstr>
      <vt:lpstr>SAMPLE  PROGRESSION</vt:lpstr>
      <vt:lpstr>PowerPoint Presentation</vt:lpstr>
      <vt:lpstr>ECHOLALIA</vt:lpstr>
      <vt:lpstr>MEANINGFULNESS RATIO</vt:lpstr>
      <vt:lpstr>SEMANTIC  LANGUAGE</vt:lpstr>
      <vt:lpstr>Social  Information</vt:lpstr>
      <vt:lpstr>ASD Social Communication Warning Signs     Wetherby &amp; Prizant, 2002</vt:lpstr>
      <vt:lpstr>ASD and Development:  Early Onset &amp; Regression</vt:lpstr>
      <vt:lpstr>Importance of Social Aspect of Language</vt:lpstr>
      <vt:lpstr>Challenges and Impact</vt:lpstr>
      <vt:lpstr>Assessment Options</vt:lpstr>
      <vt:lpstr>Acquisition versus Performance Deficits</vt:lpstr>
      <vt:lpstr>Sample Hierarchy for Goals in Social Pragmatics</vt:lpstr>
      <vt:lpstr>Infant / Toddler – Develop Pretend Play</vt:lpstr>
      <vt:lpstr>MAJOR   AREAS   FOR PRESCHOOL   GOALS</vt:lpstr>
      <vt:lpstr>Comments  on  Schedule</vt:lpstr>
      <vt:lpstr>Preschool   Goals</vt:lpstr>
      <vt:lpstr>ELEMENTARY  SCHOOL-AGED  GOALS</vt:lpstr>
      <vt:lpstr>School-aged  Activities</vt:lpstr>
      <vt:lpstr>ADOLESCENT / ADULT GOALS</vt:lpstr>
      <vt:lpstr>COMMUNITY   INTEGRATION</vt:lpstr>
      <vt:lpstr>COMMUNITY / JOB  TRANSITION</vt:lpstr>
      <vt:lpstr>JOB  TRANSITION</vt:lpstr>
      <vt:lpstr>Purpose  of  Social  Stories</vt:lpstr>
      <vt:lpstr>Design a Story</vt:lpstr>
      <vt:lpstr>Steps for using Social Stories</vt:lpstr>
      <vt:lpstr>Summary Comments</vt:lpstr>
      <vt:lpstr>Classification System for Intervention National Standards Project (2009) </vt:lpstr>
      <vt:lpstr>Treatment Techniques in Efficacy Categories</vt:lpstr>
      <vt:lpstr>Types of Intervention Strategies</vt:lpstr>
      <vt:lpstr>BEHAVIORIST  THEORY</vt:lpstr>
      <vt:lpstr>NEUROSCIENCE  PERSPECTIVE</vt:lpstr>
      <vt:lpstr>Research on ASD Treatment</vt:lpstr>
      <vt:lpstr>PowerPoint Presentation</vt:lpstr>
      <vt:lpstr>STIMULATION  TECHNIQUES</vt:lpstr>
      <vt:lpstr>Multimodality   Techniques</vt:lpstr>
      <vt:lpstr>ROUTINES</vt:lpstr>
      <vt:lpstr>CHOICES</vt:lpstr>
      <vt:lpstr>   Literacy Focus</vt:lpstr>
      <vt:lpstr>VIDEO</vt:lpstr>
      <vt:lpstr>PowerPoint Presentation</vt:lpstr>
      <vt:lpstr>PowerPoint Presentation</vt:lpstr>
      <vt:lpstr>TEAM  DECISIONS</vt:lpstr>
      <vt:lpstr>SUPPLEMENTAL  SERVICES  OPTIONS</vt:lpstr>
      <vt:lpstr>Professional Roles</vt:lpstr>
      <vt:lpstr>Informal  Diagnostic  Profile  Areas</vt:lpstr>
      <vt:lpstr>IEP    GOALS</vt:lpstr>
      <vt:lpstr>Productivity  Ratio</vt:lpstr>
      <vt:lpstr> FULL  INCLUSION</vt:lpstr>
      <vt:lpstr>  HOME  INVOLVEMENT</vt:lpstr>
      <vt:lpstr>Toolkit for Adults with ASD</vt:lpstr>
      <vt:lpstr>“Best” Methodology Principles</vt:lpstr>
      <vt:lpstr>Prevention &amp; Intervention issues</vt:lpstr>
      <vt:lpstr>Future of Autism Research</vt:lpstr>
      <vt:lpstr>PowerPoint Presentation</vt:lpstr>
      <vt:lpstr>PLOW THE HAPPINESS</vt:lpstr>
      <vt:lpstr>Selected References</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Richard</dc:creator>
  <cp:keywords/>
  <cp:lastModifiedBy>Gail Richard</cp:lastModifiedBy>
  <cp:revision>91</cp:revision>
  <cp:lastPrinted>2015-11-04T18:12:38Z</cp:lastPrinted>
  <dcterms:created xsi:type="dcterms:W3CDTF">2015-05-26T17:41:30Z</dcterms:created>
  <dcterms:modified xsi:type="dcterms:W3CDTF">2017-09-05T15:58:29Z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TC010690321033</vt:lpwstr>
  </property>
  <property fmtid="{D5CDD505-2E9C-101B-9397-08002B2CF9AE}" pid="3" name="ContentTypeId">
    <vt:lpwstr>0x01010012AE6821C243DF4F954E11960CD88A0F</vt:lpwstr>
  </property>
</Properties>
</file>