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73" r:id="rId5"/>
    <p:sldId id="272" r:id="rId6"/>
    <p:sldId id="278" r:id="rId7"/>
    <p:sldId id="276" r:id="rId8"/>
    <p:sldId id="277" r:id="rId9"/>
    <p:sldId id="275" r:id="rId10"/>
    <p:sldId id="280" r:id="rId11"/>
    <p:sldId id="288" r:id="rId12"/>
    <p:sldId id="287" r:id="rId13"/>
    <p:sldId id="289" r:id="rId14"/>
    <p:sldId id="290" r:id="rId15"/>
    <p:sldId id="279" r:id="rId16"/>
    <p:sldId id="281" r:id="rId17"/>
    <p:sldId id="282" r:id="rId18"/>
    <p:sldId id="283" r:id="rId19"/>
    <p:sldId id="284" r:id="rId20"/>
    <p:sldId id="286" r:id="rId21"/>
    <p:sldId id="285" r:id="rId22"/>
    <p:sldId id="291" r:id="rId23"/>
    <p:sldId id="292" r:id="rId24"/>
    <p:sldId id="293" r:id="rId25"/>
    <p:sldId id="294" r:id="rId26"/>
    <p:sldId id="295" r:id="rId27"/>
    <p:sldId id="29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8906E-EF98-4200-9BD0-7F58C78CE6C8}" v="216" dt="2021-11-23T19:14:37.4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202" autoAdjust="0"/>
  </p:normalViewPr>
  <p:slideViewPr>
    <p:cSldViewPr snapToGrid="0">
      <p:cViewPr varScale="1">
        <p:scale>
          <a:sx n="79" d="100"/>
          <a:sy n="79" d="100"/>
        </p:scale>
        <p:origin x="802" y="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i J DeRuiter-Willems" userId="1881ed12-34a1-4a39-95c8-9005aaabef7f" providerId="ADAL" clId="{7338906E-EF98-4200-9BD0-7F58C78CE6C8}"/>
    <pc:docChg chg="undo redo custSel addSld delSld modSld sldOrd">
      <pc:chgData name="Lauri J DeRuiter-Willems" userId="1881ed12-34a1-4a39-95c8-9005aaabef7f" providerId="ADAL" clId="{7338906E-EF98-4200-9BD0-7F58C78CE6C8}" dt="2021-11-23T19:17:58.217" v="1118" actId="6549"/>
      <pc:docMkLst>
        <pc:docMk/>
      </pc:docMkLst>
      <pc:sldChg chg="modSp mod">
        <pc:chgData name="Lauri J DeRuiter-Willems" userId="1881ed12-34a1-4a39-95c8-9005aaabef7f" providerId="ADAL" clId="{7338906E-EF98-4200-9BD0-7F58C78CE6C8}" dt="2021-11-23T18:54:38.696" v="434" actId="27636"/>
        <pc:sldMkLst>
          <pc:docMk/>
          <pc:sldMk cId="1187223099" sldId="278"/>
        </pc:sldMkLst>
        <pc:spChg chg="mod">
          <ac:chgData name="Lauri J DeRuiter-Willems" userId="1881ed12-34a1-4a39-95c8-9005aaabef7f" providerId="ADAL" clId="{7338906E-EF98-4200-9BD0-7F58C78CE6C8}" dt="2021-11-23T18:54:38.696" v="434" actId="27636"/>
          <ac:spMkLst>
            <pc:docMk/>
            <pc:sldMk cId="1187223099" sldId="278"/>
            <ac:spMk id="3" creationId="{4F56C232-3134-4C4E-8119-3B970E1C3887}"/>
          </ac:spMkLst>
        </pc:spChg>
      </pc:sldChg>
      <pc:sldChg chg="addSp delSp modSp mod ord setBg setClrOvrMap">
        <pc:chgData name="Lauri J DeRuiter-Willems" userId="1881ed12-34a1-4a39-95c8-9005aaabef7f" providerId="ADAL" clId="{7338906E-EF98-4200-9BD0-7F58C78CE6C8}" dt="2021-11-23T19:01:18.596" v="495" actId="1076"/>
        <pc:sldMkLst>
          <pc:docMk/>
          <pc:sldMk cId="2839042286" sldId="285"/>
        </pc:sldMkLst>
        <pc:spChg chg="mod">
          <ac:chgData name="Lauri J DeRuiter-Willems" userId="1881ed12-34a1-4a39-95c8-9005aaabef7f" providerId="ADAL" clId="{7338906E-EF98-4200-9BD0-7F58C78CE6C8}" dt="2021-11-23T19:01:03.889" v="492" actId="26606"/>
          <ac:spMkLst>
            <pc:docMk/>
            <pc:sldMk cId="2839042286" sldId="285"/>
            <ac:spMk id="2" creationId="{3BED5788-DF5E-4090-891E-4A643CD99750}"/>
          </ac:spMkLst>
        </pc:spChg>
        <pc:spChg chg="add del">
          <ac:chgData name="Lauri J DeRuiter-Willems" userId="1881ed12-34a1-4a39-95c8-9005aaabef7f" providerId="ADAL" clId="{7338906E-EF98-4200-9BD0-7F58C78CE6C8}" dt="2021-11-23T19:00:53.475" v="490" actId="26606"/>
          <ac:spMkLst>
            <pc:docMk/>
            <pc:sldMk cId="2839042286" sldId="285"/>
            <ac:spMk id="10" creationId="{903EC245-C9B2-41DB-AC99-41DB7FC148D7}"/>
          </ac:spMkLst>
        </pc:spChg>
        <pc:spChg chg="add del">
          <ac:chgData name="Lauri J DeRuiter-Willems" userId="1881ed12-34a1-4a39-95c8-9005aaabef7f" providerId="ADAL" clId="{7338906E-EF98-4200-9BD0-7F58C78CE6C8}" dt="2021-11-23T19:00:53.475" v="490" actId="26606"/>
          <ac:spMkLst>
            <pc:docMk/>
            <pc:sldMk cId="2839042286" sldId="285"/>
            <ac:spMk id="12" creationId="{DD006CB6-41D0-433B-A9A4-C3C0695FD141}"/>
          </ac:spMkLst>
        </pc:spChg>
        <pc:spChg chg="add del">
          <ac:chgData name="Lauri J DeRuiter-Willems" userId="1881ed12-34a1-4a39-95c8-9005aaabef7f" providerId="ADAL" clId="{7338906E-EF98-4200-9BD0-7F58C78CE6C8}" dt="2021-11-23T19:00:53.475" v="490" actId="26606"/>
          <ac:spMkLst>
            <pc:docMk/>
            <pc:sldMk cId="2839042286" sldId="285"/>
            <ac:spMk id="14" creationId="{6B085380-27CE-4E71-AA77-81E6A0399166}"/>
          </ac:spMkLst>
        </pc:spChg>
        <pc:spChg chg="add del">
          <ac:chgData name="Lauri J DeRuiter-Willems" userId="1881ed12-34a1-4a39-95c8-9005aaabef7f" providerId="ADAL" clId="{7338906E-EF98-4200-9BD0-7F58C78CE6C8}" dt="2021-11-23T19:01:03.889" v="492" actId="26606"/>
          <ac:spMkLst>
            <pc:docMk/>
            <pc:sldMk cId="2839042286" sldId="285"/>
            <ac:spMk id="16" creationId="{237B7956-A553-41D5-8F6E-3214FE1AA92A}"/>
          </ac:spMkLst>
        </pc:spChg>
        <pc:spChg chg="add del">
          <ac:chgData name="Lauri J DeRuiter-Willems" userId="1881ed12-34a1-4a39-95c8-9005aaabef7f" providerId="ADAL" clId="{7338906E-EF98-4200-9BD0-7F58C78CE6C8}" dt="2021-11-23T19:01:03.889" v="492" actId="26606"/>
          <ac:spMkLst>
            <pc:docMk/>
            <pc:sldMk cId="2839042286" sldId="285"/>
            <ac:spMk id="17" creationId="{14C5E7D1-5B1B-43B4-A338-E9D0077BA389}"/>
          </ac:spMkLst>
        </pc:spChg>
        <pc:graphicFrameChg chg="mod modGraphic">
          <ac:chgData name="Lauri J DeRuiter-Willems" userId="1881ed12-34a1-4a39-95c8-9005aaabef7f" providerId="ADAL" clId="{7338906E-EF98-4200-9BD0-7F58C78CE6C8}" dt="2021-11-23T19:01:18.596" v="495" actId="1076"/>
          <ac:graphicFrameMkLst>
            <pc:docMk/>
            <pc:sldMk cId="2839042286" sldId="285"/>
            <ac:graphicFrameMk id="5" creationId="{561E25D5-82B1-48BB-BDC0-D1CA03C60AEF}"/>
          </ac:graphicFrameMkLst>
        </pc:graphicFrameChg>
      </pc:sldChg>
      <pc:sldChg chg="delSp mod">
        <pc:chgData name="Lauri J DeRuiter-Willems" userId="1881ed12-34a1-4a39-95c8-9005aaabef7f" providerId="ADAL" clId="{7338906E-EF98-4200-9BD0-7F58C78CE6C8}" dt="2021-11-23T19:00:25.973" v="488" actId="478"/>
        <pc:sldMkLst>
          <pc:docMk/>
          <pc:sldMk cId="2985467162" sldId="286"/>
        </pc:sldMkLst>
        <pc:spChg chg="del">
          <ac:chgData name="Lauri J DeRuiter-Willems" userId="1881ed12-34a1-4a39-95c8-9005aaabef7f" providerId="ADAL" clId="{7338906E-EF98-4200-9BD0-7F58C78CE6C8}" dt="2021-11-23T19:00:25.973" v="488" actId="478"/>
          <ac:spMkLst>
            <pc:docMk/>
            <pc:sldMk cId="2985467162" sldId="286"/>
            <ac:spMk id="3" creationId="{2CA69FF3-01C8-430D-8D2B-6E3653A4DB2A}"/>
          </ac:spMkLst>
        </pc:spChg>
      </pc:sldChg>
      <pc:sldChg chg="modSp mod ord">
        <pc:chgData name="Lauri J DeRuiter-Willems" userId="1881ed12-34a1-4a39-95c8-9005aaabef7f" providerId="ADAL" clId="{7338906E-EF98-4200-9BD0-7F58C78CE6C8}" dt="2021-11-23T19:17:17.644" v="1114"/>
        <pc:sldMkLst>
          <pc:docMk/>
          <pc:sldMk cId="1198519907" sldId="287"/>
        </pc:sldMkLst>
        <pc:graphicFrameChg chg="mod modGraphic">
          <ac:chgData name="Lauri J DeRuiter-Willems" userId="1881ed12-34a1-4a39-95c8-9005aaabef7f" providerId="ADAL" clId="{7338906E-EF98-4200-9BD0-7F58C78CE6C8}" dt="2021-11-23T18:55:44.174" v="477" actId="26606"/>
          <ac:graphicFrameMkLst>
            <pc:docMk/>
            <pc:sldMk cId="1198519907" sldId="287"/>
            <ac:graphicFrameMk id="5" creationId="{980AF7ED-15A6-4409-8555-5A3EB3A76BD2}"/>
          </ac:graphicFrameMkLst>
        </pc:graphicFrameChg>
      </pc:sldChg>
      <pc:sldChg chg="ord modNotesTx">
        <pc:chgData name="Lauri J DeRuiter-Willems" userId="1881ed12-34a1-4a39-95c8-9005aaabef7f" providerId="ADAL" clId="{7338906E-EF98-4200-9BD0-7F58C78CE6C8}" dt="2021-11-23T19:17:52.088" v="1117" actId="6549"/>
        <pc:sldMkLst>
          <pc:docMk/>
          <pc:sldMk cId="1950900135" sldId="288"/>
        </pc:sldMkLst>
      </pc:sldChg>
      <pc:sldChg chg="modSp mod ord modNotesTx">
        <pc:chgData name="Lauri J DeRuiter-Willems" userId="1881ed12-34a1-4a39-95c8-9005aaabef7f" providerId="ADAL" clId="{7338906E-EF98-4200-9BD0-7F58C78CE6C8}" dt="2021-11-23T19:17:58.217" v="1118" actId="6549"/>
        <pc:sldMkLst>
          <pc:docMk/>
          <pc:sldMk cId="3949892441" sldId="289"/>
        </pc:sldMkLst>
        <pc:spChg chg="mod">
          <ac:chgData name="Lauri J DeRuiter-Willems" userId="1881ed12-34a1-4a39-95c8-9005aaabef7f" providerId="ADAL" clId="{7338906E-EF98-4200-9BD0-7F58C78CE6C8}" dt="2021-11-23T18:48:49.118" v="0" actId="20577"/>
          <ac:spMkLst>
            <pc:docMk/>
            <pc:sldMk cId="3949892441" sldId="289"/>
            <ac:spMk id="2" creationId="{DE3C127F-7A19-4D6B-895F-DE1B7FD24369}"/>
          </ac:spMkLst>
        </pc:spChg>
        <pc:graphicFrameChg chg="mod modGraphic">
          <ac:chgData name="Lauri J DeRuiter-Willems" userId="1881ed12-34a1-4a39-95c8-9005aaabef7f" providerId="ADAL" clId="{7338906E-EF98-4200-9BD0-7F58C78CE6C8}" dt="2021-11-23T18:56:00.272" v="482" actId="26606"/>
          <ac:graphicFrameMkLst>
            <pc:docMk/>
            <pc:sldMk cId="3949892441" sldId="289"/>
            <ac:graphicFrameMk id="5" creationId="{980AF7ED-15A6-4409-8555-5A3EB3A76BD2}"/>
          </ac:graphicFrameMkLst>
        </pc:graphicFrameChg>
      </pc:sldChg>
      <pc:sldChg chg="addSp delSp modSp new mod ord setBg">
        <pc:chgData name="Lauri J DeRuiter-Willems" userId="1881ed12-34a1-4a39-95c8-9005aaabef7f" providerId="ADAL" clId="{7338906E-EF98-4200-9BD0-7F58C78CE6C8}" dt="2021-11-23T19:17:06.569" v="1110"/>
        <pc:sldMkLst>
          <pc:docMk/>
          <pc:sldMk cId="3864112786" sldId="290"/>
        </pc:sldMkLst>
        <pc:spChg chg="mod">
          <ac:chgData name="Lauri J DeRuiter-Willems" userId="1881ed12-34a1-4a39-95c8-9005aaabef7f" providerId="ADAL" clId="{7338906E-EF98-4200-9BD0-7F58C78CE6C8}" dt="2021-11-23T18:53:10.260" v="415" actId="26606"/>
          <ac:spMkLst>
            <pc:docMk/>
            <pc:sldMk cId="3864112786" sldId="290"/>
            <ac:spMk id="2" creationId="{ADFDDB1A-C3EF-4F13-9576-CC74499E06D6}"/>
          </ac:spMkLst>
        </pc:spChg>
        <pc:spChg chg="add del mod">
          <ac:chgData name="Lauri J DeRuiter-Willems" userId="1881ed12-34a1-4a39-95c8-9005aaabef7f" providerId="ADAL" clId="{7338906E-EF98-4200-9BD0-7F58C78CE6C8}" dt="2021-11-23T18:53:10.260" v="415" actId="26606"/>
          <ac:spMkLst>
            <pc:docMk/>
            <pc:sldMk cId="3864112786" sldId="290"/>
            <ac:spMk id="3" creationId="{A5D980CA-3E04-4A28-91B8-F19997D2ECBA}"/>
          </ac:spMkLst>
        </pc:spChg>
        <pc:graphicFrameChg chg="add del">
          <ac:chgData name="Lauri J DeRuiter-Willems" userId="1881ed12-34a1-4a39-95c8-9005aaabef7f" providerId="ADAL" clId="{7338906E-EF98-4200-9BD0-7F58C78CE6C8}" dt="2021-11-23T18:53:10.241" v="414" actId="26606"/>
          <ac:graphicFrameMkLst>
            <pc:docMk/>
            <pc:sldMk cId="3864112786" sldId="290"/>
            <ac:graphicFrameMk id="5" creationId="{8A13D496-D1C6-4D63-917C-D1B021CC482E}"/>
          </ac:graphicFrameMkLst>
        </pc:graphicFrameChg>
        <pc:graphicFrameChg chg="add mod">
          <ac:chgData name="Lauri J DeRuiter-Willems" userId="1881ed12-34a1-4a39-95c8-9005aaabef7f" providerId="ADAL" clId="{7338906E-EF98-4200-9BD0-7F58C78CE6C8}" dt="2021-11-23T18:53:34.848" v="422" actId="20577"/>
          <ac:graphicFrameMkLst>
            <pc:docMk/>
            <pc:sldMk cId="3864112786" sldId="290"/>
            <ac:graphicFrameMk id="7" creationId="{38116B73-B5C1-486F-8493-5834DB97F588}"/>
          </ac:graphicFrameMkLst>
        </pc:graphicFrameChg>
      </pc:sldChg>
      <pc:sldChg chg="addSp delSp modSp new mod setBg modClrScheme setClrOvrMap delDesignElem chgLayout">
        <pc:chgData name="Lauri J DeRuiter-Willems" userId="1881ed12-34a1-4a39-95c8-9005aaabef7f" providerId="ADAL" clId="{7338906E-EF98-4200-9BD0-7F58C78CE6C8}" dt="2021-11-23T19:02:02.808" v="523" actId="26606"/>
        <pc:sldMkLst>
          <pc:docMk/>
          <pc:sldMk cId="466075489" sldId="291"/>
        </pc:sldMkLst>
        <pc:spChg chg="del mod ord">
          <ac:chgData name="Lauri J DeRuiter-Willems" userId="1881ed12-34a1-4a39-95c8-9005aaabef7f" providerId="ADAL" clId="{7338906E-EF98-4200-9BD0-7F58C78CE6C8}" dt="2021-11-23T18:56:35.218" v="484" actId="700"/>
          <ac:spMkLst>
            <pc:docMk/>
            <pc:sldMk cId="466075489" sldId="291"/>
            <ac:spMk id="2" creationId="{16FD9DB4-2873-4266-AC82-9CAC891819CF}"/>
          </ac:spMkLst>
        </pc:spChg>
        <pc:spChg chg="del mod ord">
          <ac:chgData name="Lauri J DeRuiter-Willems" userId="1881ed12-34a1-4a39-95c8-9005aaabef7f" providerId="ADAL" clId="{7338906E-EF98-4200-9BD0-7F58C78CE6C8}" dt="2021-11-23T18:56:35.218" v="484" actId="700"/>
          <ac:spMkLst>
            <pc:docMk/>
            <pc:sldMk cId="466075489" sldId="291"/>
            <ac:spMk id="3" creationId="{2419EA9E-2C98-4588-A050-A0688F6E5B27}"/>
          </ac:spMkLst>
        </pc:spChg>
        <pc:spChg chg="add del mod ord">
          <ac:chgData name="Lauri J DeRuiter-Willems" userId="1881ed12-34a1-4a39-95c8-9005aaabef7f" providerId="ADAL" clId="{7338906E-EF98-4200-9BD0-7F58C78CE6C8}" dt="2021-11-23T19:01:42.971" v="496" actId="700"/>
          <ac:spMkLst>
            <pc:docMk/>
            <pc:sldMk cId="466075489" sldId="291"/>
            <ac:spMk id="4" creationId="{D5DB7FC0-0DC4-4C6A-A1F2-D0616868F066}"/>
          </ac:spMkLst>
        </pc:spChg>
        <pc:spChg chg="add del mod ord">
          <ac:chgData name="Lauri J DeRuiter-Willems" userId="1881ed12-34a1-4a39-95c8-9005aaabef7f" providerId="ADAL" clId="{7338906E-EF98-4200-9BD0-7F58C78CE6C8}" dt="2021-11-23T19:01:42.971" v="496" actId="700"/>
          <ac:spMkLst>
            <pc:docMk/>
            <pc:sldMk cId="466075489" sldId="291"/>
            <ac:spMk id="5" creationId="{354969DC-F6AA-41FA-97D8-15287F13FD24}"/>
          </ac:spMkLst>
        </pc:spChg>
        <pc:spChg chg="add mod ord">
          <ac:chgData name="Lauri J DeRuiter-Willems" userId="1881ed12-34a1-4a39-95c8-9005aaabef7f" providerId="ADAL" clId="{7338906E-EF98-4200-9BD0-7F58C78CE6C8}" dt="2021-11-23T19:02:02.808" v="523" actId="26606"/>
          <ac:spMkLst>
            <pc:docMk/>
            <pc:sldMk cId="466075489" sldId="291"/>
            <ac:spMk id="6" creationId="{F1A82FE3-F1F9-4B07-B901-D8EE26DA6BA7}"/>
          </ac:spMkLst>
        </pc:spChg>
        <pc:spChg chg="add del mod ord">
          <ac:chgData name="Lauri J DeRuiter-Willems" userId="1881ed12-34a1-4a39-95c8-9005aaabef7f" providerId="ADAL" clId="{7338906E-EF98-4200-9BD0-7F58C78CE6C8}" dt="2021-11-23T19:01:59.453" v="522" actId="478"/>
          <ac:spMkLst>
            <pc:docMk/>
            <pc:sldMk cId="466075489" sldId="291"/>
            <ac:spMk id="7" creationId="{ADD34485-47C6-4150-ACD7-1953DE4025D5}"/>
          </ac:spMkLst>
        </pc:spChg>
        <pc:spChg chg="add del">
          <ac:chgData name="Lauri J DeRuiter-Willems" userId="1881ed12-34a1-4a39-95c8-9005aaabef7f" providerId="ADAL" clId="{7338906E-EF98-4200-9BD0-7F58C78CE6C8}" dt="2021-11-23T19:01:42.971" v="496" actId="700"/>
          <ac:spMkLst>
            <pc:docMk/>
            <pc:sldMk cId="466075489" sldId="291"/>
            <ac:spMk id="10" creationId="{36B93B81-5ED7-4387-828F-605FD3B1B004}"/>
          </ac:spMkLst>
        </pc:spChg>
        <pc:spChg chg="add del">
          <ac:chgData name="Lauri J DeRuiter-Willems" userId="1881ed12-34a1-4a39-95c8-9005aaabef7f" providerId="ADAL" clId="{7338906E-EF98-4200-9BD0-7F58C78CE6C8}" dt="2021-11-23T19:01:42.971" v="496" actId="700"/>
          <ac:spMkLst>
            <pc:docMk/>
            <pc:sldMk cId="466075489" sldId="291"/>
            <ac:spMk id="12" creationId="{61951AA0-DD9C-4514-A46F-ABF18C50E55D}"/>
          </ac:spMkLst>
        </pc:spChg>
        <pc:spChg chg="add del">
          <ac:chgData name="Lauri J DeRuiter-Willems" userId="1881ed12-34a1-4a39-95c8-9005aaabef7f" providerId="ADAL" clId="{7338906E-EF98-4200-9BD0-7F58C78CE6C8}" dt="2021-11-23T19:02:02.808" v="523" actId="26606"/>
          <ac:spMkLst>
            <pc:docMk/>
            <pc:sldMk cId="466075489" sldId="291"/>
            <ac:spMk id="13" creationId="{AD84F4E6-B3B1-40B7-A8C4-2D1683E6F637}"/>
          </ac:spMkLst>
        </pc:spChg>
        <pc:spChg chg="add del">
          <ac:chgData name="Lauri J DeRuiter-Willems" userId="1881ed12-34a1-4a39-95c8-9005aaabef7f" providerId="ADAL" clId="{7338906E-EF98-4200-9BD0-7F58C78CE6C8}" dt="2021-11-23T19:02:02.808" v="523" actId="26606"/>
          <ac:spMkLst>
            <pc:docMk/>
            <pc:sldMk cId="466075489" sldId="291"/>
            <ac:spMk id="15" creationId="{67B81D4B-A7B2-4B11-A131-E1B85DFEE4E3}"/>
          </ac:spMkLst>
        </pc:spChg>
        <pc:spChg chg="add">
          <ac:chgData name="Lauri J DeRuiter-Willems" userId="1881ed12-34a1-4a39-95c8-9005aaabef7f" providerId="ADAL" clId="{7338906E-EF98-4200-9BD0-7F58C78CE6C8}" dt="2021-11-23T19:02:02.808" v="523" actId="26606"/>
          <ac:spMkLst>
            <pc:docMk/>
            <pc:sldMk cId="466075489" sldId="291"/>
            <ac:spMk id="20" creationId="{FE409147-9C8A-4E37-878B-8EA26E28272F}"/>
          </ac:spMkLst>
        </pc:spChg>
        <pc:picChg chg="add mod">
          <ac:chgData name="Lauri J DeRuiter-Willems" userId="1881ed12-34a1-4a39-95c8-9005aaabef7f" providerId="ADAL" clId="{7338906E-EF98-4200-9BD0-7F58C78CE6C8}" dt="2021-11-23T19:02:02.808" v="523" actId="26606"/>
          <ac:picMkLst>
            <pc:docMk/>
            <pc:sldMk cId="466075489" sldId="291"/>
            <ac:picMk id="9" creationId="{25298461-EE84-40D2-8B31-CDD2A9313D3F}"/>
          </ac:picMkLst>
        </pc:picChg>
      </pc:sldChg>
      <pc:sldChg chg="addSp delSp modSp new mod setBg setClrOvrMap">
        <pc:chgData name="Lauri J DeRuiter-Willems" userId="1881ed12-34a1-4a39-95c8-9005aaabef7f" providerId="ADAL" clId="{7338906E-EF98-4200-9BD0-7F58C78CE6C8}" dt="2021-11-23T19:04:40.972" v="785" actId="26606"/>
        <pc:sldMkLst>
          <pc:docMk/>
          <pc:sldMk cId="3243437570" sldId="292"/>
        </pc:sldMkLst>
        <pc:spChg chg="mod">
          <ac:chgData name="Lauri J DeRuiter-Willems" userId="1881ed12-34a1-4a39-95c8-9005aaabef7f" providerId="ADAL" clId="{7338906E-EF98-4200-9BD0-7F58C78CE6C8}" dt="2021-11-23T19:04:40.972" v="785" actId="26606"/>
          <ac:spMkLst>
            <pc:docMk/>
            <pc:sldMk cId="3243437570" sldId="292"/>
            <ac:spMk id="2" creationId="{9E947FD9-8E3A-432E-94BB-7095F55B2C8E}"/>
          </ac:spMkLst>
        </pc:spChg>
        <pc:spChg chg="del">
          <ac:chgData name="Lauri J DeRuiter-Willems" userId="1881ed12-34a1-4a39-95c8-9005aaabef7f" providerId="ADAL" clId="{7338906E-EF98-4200-9BD0-7F58C78CE6C8}" dt="2021-11-23T19:02:36.881" v="539" actId="26606"/>
          <ac:spMkLst>
            <pc:docMk/>
            <pc:sldMk cId="3243437570" sldId="292"/>
            <ac:spMk id="3" creationId="{673DD377-33E7-4755-ACE7-B6D0744D1848}"/>
          </ac:spMkLst>
        </pc:spChg>
        <pc:spChg chg="add mod">
          <ac:chgData name="Lauri J DeRuiter-Willems" userId="1881ed12-34a1-4a39-95c8-9005aaabef7f" providerId="ADAL" clId="{7338906E-EF98-4200-9BD0-7F58C78CE6C8}" dt="2021-11-23T19:04:40.972" v="785" actId="26606"/>
          <ac:spMkLst>
            <pc:docMk/>
            <pc:sldMk cId="3243437570" sldId="292"/>
            <ac:spMk id="4" creationId="{0BA84BB2-B256-470B-8184-D84E8A11920F}"/>
          </ac:spMkLst>
        </pc:spChg>
        <pc:spChg chg="add del">
          <ac:chgData name="Lauri J DeRuiter-Willems" userId="1881ed12-34a1-4a39-95c8-9005aaabef7f" providerId="ADAL" clId="{7338906E-EF98-4200-9BD0-7F58C78CE6C8}" dt="2021-11-23T19:04:40.972" v="785" actId="26606"/>
          <ac:spMkLst>
            <pc:docMk/>
            <pc:sldMk cId="3243437570" sldId="292"/>
            <ac:spMk id="9" creationId="{621227B1-1586-4CEF-A0F1-E3C7FFBD4AB7}"/>
          </ac:spMkLst>
        </pc:spChg>
        <pc:spChg chg="add del">
          <ac:chgData name="Lauri J DeRuiter-Willems" userId="1881ed12-34a1-4a39-95c8-9005aaabef7f" providerId="ADAL" clId="{7338906E-EF98-4200-9BD0-7F58C78CE6C8}" dt="2021-11-23T19:04:40.972" v="785" actId="26606"/>
          <ac:spMkLst>
            <pc:docMk/>
            <pc:sldMk cId="3243437570" sldId="292"/>
            <ac:spMk id="11" creationId="{AD84F4E6-B3B1-40B7-A8C4-2D1683E6F637}"/>
          </ac:spMkLst>
        </pc:spChg>
        <pc:spChg chg="add del">
          <ac:chgData name="Lauri J DeRuiter-Willems" userId="1881ed12-34a1-4a39-95c8-9005aaabef7f" providerId="ADAL" clId="{7338906E-EF98-4200-9BD0-7F58C78CE6C8}" dt="2021-11-23T19:04:40.972" v="785" actId="26606"/>
          <ac:spMkLst>
            <pc:docMk/>
            <pc:sldMk cId="3243437570" sldId="292"/>
            <ac:spMk id="13" creationId="{67B81D4B-A7B2-4B11-A131-E1B85DFEE4E3}"/>
          </ac:spMkLst>
        </pc:spChg>
        <pc:spChg chg="add del">
          <ac:chgData name="Lauri J DeRuiter-Willems" userId="1881ed12-34a1-4a39-95c8-9005aaabef7f" providerId="ADAL" clId="{7338906E-EF98-4200-9BD0-7F58C78CE6C8}" dt="2021-11-23T19:04:32.986" v="782" actId="26606"/>
          <ac:spMkLst>
            <pc:docMk/>
            <pc:sldMk cId="3243437570" sldId="292"/>
            <ac:spMk id="18" creationId="{FB2836FF-945C-48EA-A449-7EDFC73F6750}"/>
          </ac:spMkLst>
        </pc:spChg>
        <pc:spChg chg="add del">
          <ac:chgData name="Lauri J DeRuiter-Willems" userId="1881ed12-34a1-4a39-95c8-9005aaabef7f" providerId="ADAL" clId="{7338906E-EF98-4200-9BD0-7F58C78CE6C8}" dt="2021-11-23T19:04:32.986" v="782" actId="26606"/>
          <ac:spMkLst>
            <pc:docMk/>
            <pc:sldMk cId="3243437570" sldId="292"/>
            <ac:spMk id="20" creationId="{83BC7947-FCF0-4F53-A871-5E847286C314}"/>
          </ac:spMkLst>
        </pc:spChg>
        <pc:spChg chg="add del">
          <ac:chgData name="Lauri J DeRuiter-Willems" userId="1881ed12-34a1-4a39-95c8-9005aaabef7f" providerId="ADAL" clId="{7338906E-EF98-4200-9BD0-7F58C78CE6C8}" dt="2021-11-23T19:04:32.986" v="782" actId="26606"/>
          <ac:spMkLst>
            <pc:docMk/>
            <pc:sldMk cId="3243437570" sldId="292"/>
            <ac:spMk id="22" creationId="{C5E04DFB-DE39-4410-A457-DD1B62DE0640}"/>
          </ac:spMkLst>
        </pc:spChg>
        <pc:spChg chg="add del">
          <ac:chgData name="Lauri J DeRuiter-Willems" userId="1881ed12-34a1-4a39-95c8-9005aaabef7f" providerId="ADAL" clId="{7338906E-EF98-4200-9BD0-7F58C78CE6C8}" dt="2021-11-23T19:04:40.962" v="784" actId="26606"/>
          <ac:spMkLst>
            <pc:docMk/>
            <pc:sldMk cId="3243437570" sldId="292"/>
            <ac:spMk id="24" creationId="{9F5EF35B-201C-44F0-B571-2B74F952707D}"/>
          </ac:spMkLst>
        </pc:spChg>
        <pc:spChg chg="add del">
          <ac:chgData name="Lauri J DeRuiter-Willems" userId="1881ed12-34a1-4a39-95c8-9005aaabef7f" providerId="ADAL" clId="{7338906E-EF98-4200-9BD0-7F58C78CE6C8}" dt="2021-11-23T19:04:40.962" v="784" actId="26606"/>
          <ac:spMkLst>
            <pc:docMk/>
            <pc:sldMk cId="3243437570" sldId="292"/>
            <ac:spMk id="25" creationId="{4BF33555-1B12-49B5-BADE-CEAB32216861}"/>
          </ac:spMkLst>
        </pc:spChg>
        <pc:spChg chg="add">
          <ac:chgData name="Lauri J DeRuiter-Willems" userId="1881ed12-34a1-4a39-95c8-9005aaabef7f" providerId="ADAL" clId="{7338906E-EF98-4200-9BD0-7F58C78CE6C8}" dt="2021-11-23T19:04:40.972" v="785" actId="26606"/>
          <ac:spMkLst>
            <pc:docMk/>
            <pc:sldMk cId="3243437570" sldId="292"/>
            <ac:spMk id="27" creationId="{9A457F22-2034-4200-B6E4-5B8372AAC226}"/>
          </ac:spMkLst>
        </pc:spChg>
        <pc:spChg chg="add">
          <ac:chgData name="Lauri J DeRuiter-Willems" userId="1881ed12-34a1-4a39-95c8-9005aaabef7f" providerId="ADAL" clId="{7338906E-EF98-4200-9BD0-7F58C78CE6C8}" dt="2021-11-23T19:04:40.972" v="785" actId="26606"/>
          <ac:spMkLst>
            <pc:docMk/>
            <pc:sldMk cId="3243437570" sldId="292"/>
            <ac:spMk id="28" creationId="{A9DA7986-F4F5-4F92-94A3-343B2D72001D}"/>
          </ac:spMkLst>
        </pc:spChg>
        <pc:spChg chg="add">
          <ac:chgData name="Lauri J DeRuiter-Willems" userId="1881ed12-34a1-4a39-95c8-9005aaabef7f" providerId="ADAL" clId="{7338906E-EF98-4200-9BD0-7F58C78CE6C8}" dt="2021-11-23T19:04:40.972" v="785" actId="26606"/>
          <ac:spMkLst>
            <pc:docMk/>
            <pc:sldMk cId="3243437570" sldId="292"/>
            <ac:spMk id="29" creationId="{428E76FD-76EE-4DE6-BBA4-EEA6E4B98CD0}"/>
          </ac:spMkLst>
        </pc:spChg>
        <pc:picChg chg="add mod ord">
          <ac:chgData name="Lauri J DeRuiter-Willems" userId="1881ed12-34a1-4a39-95c8-9005aaabef7f" providerId="ADAL" clId="{7338906E-EF98-4200-9BD0-7F58C78CE6C8}" dt="2021-11-23T19:04:40.972" v="785" actId="26606"/>
          <ac:picMkLst>
            <pc:docMk/>
            <pc:sldMk cId="3243437570" sldId="292"/>
            <ac:picMk id="5" creationId="{759AF8B5-ADFF-445A-A503-40A915396EB7}"/>
          </ac:picMkLst>
        </pc:picChg>
      </pc:sldChg>
      <pc:sldChg chg="modSp add mod">
        <pc:chgData name="Lauri J DeRuiter-Willems" userId="1881ed12-34a1-4a39-95c8-9005aaabef7f" providerId="ADAL" clId="{7338906E-EF98-4200-9BD0-7F58C78CE6C8}" dt="2021-11-23T19:06:21.594" v="917" actId="14826"/>
        <pc:sldMkLst>
          <pc:docMk/>
          <pc:sldMk cId="1399323882" sldId="293"/>
        </pc:sldMkLst>
        <pc:spChg chg="mod">
          <ac:chgData name="Lauri J DeRuiter-Willems" userId="1881ed12-34a1-4a39-95c8-9005aaabef7f" providerId="ADAL" clId="{7338906E-EF98-4200-9BD0-7F58C78CE6C8}" dt="2021-11-23T19:04:52.436" v="793" actId="20577"/>
          <ac:spMkLst>
            <pc:docMk/>
            <pc:sldMk cId="1399323882" sldId="293"/>
            <ac:spMk id="2" creationId="{9E947FD9-8E3A-432E-94BB-7095F55B2C8E}"/>
          </ac:spMkLst>
        </pc:spChg>
        <pc:spChg chg="mod">
          <ac:chgData name="Lauri J DeRuiter-Willems" userId="1881ed12-34a1-4a39-95c8-9005aaabef7f" providerId="ADAL" clId="{7338906E-EF98-4200-9BD0-7F58C78CE6C8}" dt="2021-11-23T19:05:49.077" v="916" actId="20577"/>
          <ac:spMkLst>
            <pc:docMk/>
            <pc:sldMk cId="1399323882" sldId="293"/>
            <ac:spMk id="4" creationId="{0BA84BB2-B256-470B-8184-D84E8A11920F}"/>
          </ac:spMkLst>
        </pc:spChg>
        <pc:picChg chg="mod">
          <ac:chgData name="Lauri J DeRuiter-Willems" userId="1881ed12-34a1-4a39-95c8-9005aaabef7f" providerId="ADAL" clId="{7338906E-EF98-4200-9BD0-7F58C78CE6C8}" dt="2021-11-23T19:06:21.594" v="917" actId="14826"/>
          <ac:picMkLst>
            <pc:docMk/>
            <pc:sldMk cId="1399323882" sldId="293"/>
            <ac:picMk id="5" creationId="{759AF8B5-ADFF-445A-A503-40A915396EB7}"/>
          </ac:picMkLst>
        </pc:picChg>
      </pc:sldChg>
      <pc:sldChg chg="addSp delSp modSp add mod setBg setClrOvrMap">
        <pc:chgData name="Lauri J DeRuiter-Willems" userId="1881ed12-34a1-4a39-95c8-9005aaabef7f" providerId="ADAL" clId="{7338906E-EF98-4200-9BD0-7F58C78CE6C8}" dt="2021-11-23T19:11:20.279" v="956" actId="27614"/>
        <pc:sldMkLst>
          <pc:docMk/>
          <pc:sldMk cId="1176462001" sldId="294"/>
        </pc:sldMkLst>
        <pc:spChg chg="mod">
          <ac:chgData name="Lauri J DeRuiter-Willems" userId="1881ed12-34a1-4a39-95c8-9005aaabef7f" providerId="ADAL" clId="{7338906E-EF98-4200-9BD0-7F58C78CE6C8}" dt="2021-11-23T19:11:16.114" v="954" actId="26606"/>
          <ac:spMkLst>
            <pc:docMk/>
            <pc:sldMk cId="1176462001" sldId="294"/>
            <ac:spMk id="2" creationId="{9E947FD9-8E3A-432E-94BB-7095F55B2C8E}"/>
          </ac:spMkLst>
        </pc:spChg>
        <pc:spChg chg="mod">
          <ac:chgData name="Lauri J DeRuiter-Willems" userId="1881ed12-34a1-4a39-95c8-9005aaabef7f" providerId="ADAL" clId="{7338906E-EF98-4200-9BD0-7F58C78CE6C8}" dt="2021-11-23T19:11:16.114" v="954" actId="26606"/>
          <ac:spMkLst>
            <pc:docMk/>
            <pc:sldMk cId="1176462001" sldId="294"/>
            <ac:spMk id="4" creationId="{0BA84BB2-B256-470B-8184-D84E8A11920F}"/>
          </ac:spMkLst>
        </pc:spChg>
        <pc:spChg chg="del">
          <ac:chgData name="Lauri J DeRuiter-Willems" userId="1881ed12-34a1-4a39-95c8-9005aaabef7f" providerId="ADAL" clId="{7338906E-EF98-4200-9BD0-7F58C78CE6C8}" dt="2021-11-23T19:11:16.114" v="954" actId="26606"/>
          <ac:spMkLst>
            <pc:docMk/>
            <pc:sldMk cId="1176462001" sldId="294"/>
            <ac:spMk id="27" creationId="{9A457F22-2034-4200-B6E4-5B8372AAC226}"/>
          </ac:spMkLst>
        </pc:spChg>
        <pc:spChg chg="del">
          <ac:chgData name="Lauri J DeRuiter-Willems" userId="1881ed12-34a1-4a39-95c8-9005aaabef7f" providerId="ADAL" clId="{7338906E-EF98-4200-9BD0-7F58C78CE6C8}" dt="2021-11-23T19:11:16.114" v="954" actId="26606"/>
          <ac:spMkLst>
            <pc:docMk/>
            <pc:sldMk cId="1176462001" sldId="294"/>
            <ac:spMk id="28" creationId="{A9DA7986-F4F5-4F92-94A3-343B2D72001D}"/>
          </ac:spMkLst>
        </pc:spChg>
        <pc:spChg chg="del">
          <ac:chgData name="Lauri J DeRuiter-Willems" userId="1881ed12-34a1-4a39-95c8-9005aaabef7f" providerId="ADAL" clId="{7338906E-EF98-4200-9BD0-7F58C78CE6C8}" dt="2021-11-23T19:11:16.114" v="954" actId="26606"/>
          <ac:spMkLst>
            <pc:docMk/>
            <pc:sldMk cId="1176462001" sldId="294"/>
            <ac:spMk id="29" creationId="{428E76FD-76EE-4DE6-BBA4-EEA6E4B98CD0}"/>
          </ac:spMkLst>
        </pc:spChg>
        <pc:spChg chg="add">
          <ac:chgData name="Lauri J DeRuiter-Willems" userId="1881ed12-34a1-4a39-95c8-9005aaabef7f" providerId="ADAL" clId="{7338906E-EF98-4200-9BD0-7F58C78CE6C8}" dt="2021-11-23T19:11:16.114" v="954" actId="26606"/>
          <ac:spMkLst>
            <pc:docMk/>
            <pc:sldMk cId="1176462001" sldId="294"/>
            <ac:spMk id="34" creationId="{494D45AE-1E70-46DE-8CEB-37E01B08040B}"/>
          </ac:spMkLst>
        </pc:spChg>
        <pc:spChg chg="add">
          <ac:chgData name="Lauri J DeRuiter-Willems" userId="1881ed12-34a1-4a39-95c8-9005aaabef7f" providerId="ADAL" clId="{7338906E-EF98-4200-9BD0-7F58C78CE6C8}" dt="2021-11-23T19:11:16.114" v="954" actId="26606"/>
          <ac:spMkLst>
            <pc:docMk/>
            <pc:sldMk cId="1176462001" sldId="294"/>
            <ac:spMk id="36" creationId="{C844AD36-4F46-4173-8A18-BA4C2267A9A2}"/>
          </ac:spMkLst>
        </pc:spChg>
        <pc:spChg chg="add">
          <ac:chgData name="Lauri J DeRuiter-Willems" userId="1881ed12-34a1-4a39-95c8-9005aaabef7f" providerId="ADAL" clId="{7338906E-EF98-4200-9BD0-7F58C78CE6C8}" dt="2021-11-23T19:11:16.114" v="954" actId="26606"/>
          <ac:spMkLst>
            <pc:docMk/>
            <pc:sldMk cId="1176462001" sldId="294"/>
            <ac:spMk id="38" creationId="{7EDEE670-2A62-4487-B887-E9EE53644016}"/>
          </ac:spMkLst>
        </pc:spChg>
        <pc:spChg chg="add">
          <ac:chgData name="Lauri J DeRuiter-Willems" userId="1881ed12-34a1-4a39-95c8-9005aaabef7f" providerId="ADAL" clId="{7338906E-EF98-4200-9BD0-7F58C78CE6C8}" dt="2021-11-23T19:11:16.114" v="954" actId="26606"/>
          <ac:spMkLst>
            <pc:docMk/>
            <pc:sldMk cId="1176462001" sldId="294"/>
            <ac:spMk id="40" creationId="{0C91C101-B43C-419E-8197-06D7E53B5C52}"/>
          </ac:spMkLst>
        </pc:spChg>
        <pc:spChg chg="add">
          <ac:chgData name="Lauri J DeRuiter-Willems" userId="1881ed12-34a1-4a39-95c8-9005aaabef7f" providerId="ADAL" clId="{7338906E-EF98-4200-9BD0-7F58C78CE6C8}" dt="2021-11-23T19:11:16.114" v="954" actId="26606"/>
          <ac:spMkLst>
            <pc:docMk/>
            <pc:sldMk cId="1176462001" sldId="294"/>
            <ac:spMk id="42" creationId="{DBAE892B-B008-4202-A3A4-E2280B0A0849}"/>
          </ac:spMkLst>
        </pc:spChg>
        <pc:picChg chg="add del mod">
          <ac:chgData name="Lauri J DeRuiter-Willems" userId="1881ed12-34a1-4a39-95c8-9005aaabef7f" providerId="ADAL" clId="{7338906E-EF98-4200-9BD0-7F58C78CE6C8}" dt="2021-11-23T19:10:05.472" v="948" actId="478"/>
          <ac:picMkLst>
            <pc:docMk/>
            <pc:sldMk cId="1176462001" sldId="294"/>
            <ac:picMk id="3" creationId="{AF57F7BB-305A-4262-B18F-55E7B46E6C05}"/>
          </ac:picMkLst>
        </pc:picChg>
        <pc:picChg chg="del">
          <ac:chgData name="Lauri J DeRuiter-Willems" userId="1881ed12-34a1-4a39-95c8-9005aaabef7f" providerId="ADAL" clId="{7338906E-EF98-4200-9BD0-7F58C78CE6C8}" dt="2021-11-23T19:09:02.135" v="944" actId="478"/>
          <ac:picMkLst>
            <pc:docMk/>
            <pc:sldMk cId="1176462001" sldId="294"/>
            <ac:picMk id="5" creationId="{759AF8B5-ADFF-445A-A503-40A915396EB7}"/>
          </ac:picMkLst>
        </pc:picChg>
        <pc:picChg chg="add del">
          <ac:chgData name="Lauri J DeRuiter-Willems" userId="1881ed12-34a1-4a39-95c8-9005aaabef7f" providerId="ADAL" clId="{7338906E-EF98-4200-9BD0-7F58C78CE6C8}" dt="2021-11-23T19:11:12.963" v="953" actId="478"/>
          <ac:picMkLst>
            <pc:docMk/>
            <pc:sldMk cId="1176462001" sldId="294"/>
            <ac:picMk id="6" creationId="{1419878D-6041-49B8-AF55-1D483111344F}"/>
          </ac:picMkLst>
        </pc:picChg>
        <pc:picChg chg="add mod ord">
          <ac:chgData name="Lauri J DeRuiter-Willems" userId="1881ed12-34a1-4a39-95c8-9005aaabef7f" providerId="ADAL" clId="{7338906E-EF98-4200-9BD0-7F58C78CE6C8}" dt="2021-11-23T19:11:20.279" v="956" actId="27614"/>
          <ac:picMkLst>
            <pc:docMk/>
            <pc:sldMk cId="1176462001" sldId="294"/>
            <ac:picMk id="7" creationId="{F91D644E-7DC3-4756-BEAF-078CCADBD92F}"/>
          </ac:picMkLst>
        </pc:picChg>
        <pc:picChg chg="add mod">
          <ac:chgData name="Lauri J DeRuiter-Willems" userId="1881ed12-34a1-4a39-95c8-9005aaabef7f" providerId="ADAL" clId="{7338906E-EF98-4200-9BD0-7F58C78CE6C8}" dt="2021-11-23T19:11:20.049" v="955" actId="27614"/>
          <ac:picMkLst>
            <pc:docMk/>
            <pc:sldMk cId="1176462001" sldId="294"/>
            <ac:picMk id="8" creationId="{3104FA22-E2E3-487C-9287-0483D52581BE}"/>
          </ac:picMkLst>
        </pc:picChg>
      </pc:sldChg>
      <pc:sldChg chg="addSp delSp modSp new add del mod setBg chgLayout">
        <pc:chgData name="Lauri J DeRuiter-Willems" userId="1881ed12-34a1-4a39-95c8-9005aaabef7f" providerId="ADAL" clId="{7338906E-EF98-4200-9BD0-7F58C78CE6C8}" dt="2021-11-23T19:14:16.749" v="1088" actId="26606"/>
        <pc:sldMkLst>
          <pc:docMk/>
          <pc:sldMk cId="3194724990" sldId="295"/>
        </pc:sldMkLst>
        <pc:spChg chg="add del mod ord">
          <ac:chgData name="Lauri J DeRuiter-Willems" userId="1881ed12-34a1-4a39-95c8-9005aaabef7f" providerId="ADAL" clId="{7338906E-EF98-4200-9BD0-7F58C78CE6C8}" dt="2021-11-23T19:12:59.755" v="983" actId="700"/>
          <ac:spMkLst>
            <pc:docMk/>
            <pc:sldMk cId="3194724990" sldId="295"/>
            <ac:spMk id="2" creationId="{41C3CA92-A6F9-4DCF-8F99-79573DD7EDC6}"/>
          </ac:spMkLst>
        </pc:spChg>
        <pc:spChg chg="add del mod ord">
          <ac:chgData name="Lauri J DeRuiter-Willems" userId="1881ed12-34a1-4a39-95c8-9005aaabef7f" providerId="ADAL" clId="{7338906E-EF98-4200-9BD0-7F58C78CE6C8}" dt="2021-11-23T19:12:59.755" v="983" actId="700"/>
          <ac:spMkLst>
            <pc:docMk/>
            <pc:sldMk cId="3194724990" sldId="295"/>
            <ac:spMk id="3" creationId="{BBA3774D-36F1-4CE7-9123-81EDFFF6C9B3}"/>
          </ac:spMkLst>
        </pc:spChg>
        <pc:spChg chg="add del mod ord">
          <ac:chgData name="Lauri J DeRuiter-Willems" userId="1881ed12-34a1-4a39-95c8-9005aaabef7f" providerId="ADAL" clId="{7338906E-EF98-4200-9BD0-7F58C78CE6C8}" dt="2021-11-23T19:14:16.749" v="1088" actId="26606"/>
          <ac:spMkLst>
            <pc:docMk/>
            <pc:sldMk cId="3194724990" sldId="295"/>
            <ac:spMk id="4" creationId="{467DA963-DD2E-4278-A883-F5D8A3B9669D}"/>
          </ac:spMkLst>
        </pc:spChg>
        <pc:spChg chg="add del mod ord">
          <ac:chgData name="Lauri J DeRuiter-Willems" userId="1881ed12-34a1-4a39-95c8-9005aaabef7f" providerId="ADAL" clId="{7338906E-EF98-4200-9BD0-7F58C78CE6C8}" dt="2021-11-23T19:14:13.848" v="1087" actId="478"/>
          <ac:spMkLst>
            <pc:docMk/>
            <pc:sldMk cId="3194724990" sldId="295"/>
            <ac:spMk id="5" creationId="{F4F22175-B29D-44E3-AC22-5FB40E046B5B}"/>
          </ac:spMkLst>
        </pc:spChg>
        <pc:spChg chg="add del">
          <ac:chgData name="Lauri J DeRuiter-Willems" userId="1881ed12-34a1-4a39-95c8-9005aaabef7f" providerId="ADAL" clId="{7338906E-EF98-4200-9BD0-7F58C78CE6C8}" dt="2021-11-23T19:14:16.749" v="1088" actId="26606"/>
          <ac:spMkLst>
            <pc:docMk/>
            <pc:sldMk cId="3194724990" sldId="295"/>
            <ac:spMk id="8" creationId="{621227B1-1586-4CEF-A0F1-E3C7FFBD4AB7}"/>
          </ac:spMkLst>
        </pc:spChg>
        <pc:spChg chg="add del">
          <ac:chgData name="Lauri J DeRuiter-Willems" userId="1881ed12-34a1-4a39-95c8-9005aaabef7f" providerId="ADAL" clId="{7338906E-EF98-4200-9BD0-7F58C78CE6C8}" dt="2021-11-23T19:14:16.749" v="1088" actId="26606"/>
          <ac:spMkLst>
            <pc:docMk/>
            <pc:sldMk cId="3194724990" sldId="295"/>
            <ac:spMk id="9" creationId="{9A7695ED-335C-4D08-AA65-0EDC27309B26}"/>
          </ac:spMkLst>
        </pc:spChg>
        <pc:spChg chg="add del">
          <ac:chgData name="Lauri J DeRuiter-Willems" userId="1881ed12-34a1-4a39-95c8-9005aaabef7f" providerId="ADAL" clId="{7338906E-EF98-4200-9BD0-7F58C78CE6C8}" dt="2021-11-23T19:12:43.576" v="979" actId="26606"/>
          <ac:spMkLst>
            <pc:docMk/>
            <pc:sldMk cId="3194724990" sldId="295"/>
            <ac:spMk id="11" creationId="{621227B1-1586-4CEF-A0F1-E3C7FFBD4AB7}"/>
          </ac:spMkLst>
        </pc:spChg>
        <pc:spChg chg="add">
          <ac:chgData name="Lauri J DeRuiter-Willems" userId="1881ed12-34a1-4a39-95c8-9005aaabef7f" providerId="ADAL" clId="{7338906E-EF98-4200-9BD0-7F58C78CE6C8}" dt="2021-11-23T19:14:16.749" v="1088" actId="26606"/>
          <ac:spMkLst>
            <pc:docMk/>
            <pc:sldMk cId="3194724990" sldId="295"/>
            <ac:spMk id="12" creationId="{621227B1-1586-4CEF-A0F1-E3C7FFBD4AB7}"/>
          </ac:spMkLst>
        </pc:spChg>
        <pc:spChg chg="add del">
          <ac:chgData name="Lauri J DeRuiter-Willems" userId="1881ed12-34a1-4a39-95c8-9005aaabef7f" providerId="ADAL" clId="{7338906E-EF98-4200-9BD0-7F58C78CE6C8}" dt="2021-11-23T19:12:43.576" v="979" actId="26606"/>
          <ac:spMkLst>
            <pc:docMk/>
            <pc:sldMk cId="3194724990" sldId="295"/>
            <ac:spMk id="13" creationId="{AD84F4E6-B3B1-40B7-A8C4-2D1683E6F637}"/>
          </ac:spMkLst>
        </pc:spChg>
        <pc:spChg chg="add del">
          <ac:chgData name="Lauri J DeRuiter-Willems" userId="1881ed12-34a1-4a39-95c8-9005aaabef7f" providerId="ADAL" clId="{7338906E-EF98-4200-9BD0-7F58C78CE6C8}" dt="2021-11-23T19:12:43.576" v="979" actId="26606"/>
          <ac:spMkLst>
            <pc:docMk/>
            <pc:sldMk cId="3194724990" sldId="295"/>
            <ac:spMk id="15" creationId="{67B81D4B-A7B2-4B11-A131-E1B85DFEE4E3}"/>
          </ac:spMkLst>
        </pc:spChg>
        <pc:spChg chg="add">
          <ac:chgData name="Lauri J DeRuiter-Willems" userId="1881ed12-34a1-4a39-95c8-9005aaabef7f" providerId="ADAL" clId="{7338906E-EF98-4200-9BD0-7F58C78CE6C8}" dt="2021-11-23T19:14:16.749" v="1088" actId="26606"/>
          <ac:spMkLst>
            <pc:docMk/>
            <pc:sldMk cId="3194724990" sldId="295"/>
            <ac:spMk id="17" creationId="{AD84F4E6-B3B1-40B7-A8C4-2D1683E6F637}"/>
          </ac:spMkLst>
        </pc:spChg>
        <pc:spChg chg="add">
          <ac:chgData name="Lauri J DeRuiter-Willems" userId="1881ed12-34a1-4a39-95c8-9005aaabef7f" providerId="ADAL" clId="{7338906E-EF98-4200-9BD0-7F58C78CE6C8}" dt="2021-11-23T19:14:16.749" v="1088" actId="26606"/>
          <ac:spMkLst>
            <pc:docMk/>
            <pc:sldMk cId="3194724990" sldId="295"/>
            <ac:spMk id="19" creationId="{67B81D4B-A7B2-4B11-A131-E1B85DFEE4E3}"/>
          </ac:spMkLst>
        </pc:spChg>
        <pc:picChg chg="add del mod">
          <ac:chgData name="Lauri J DeRuiter-Willems" userId="1881ed12-34a1-4a39-95c8-9005aaabef7f" providerId="ADAL" clId="{7338906E-EF98-4200-9BD0-7F58C78CE6C8}" dt="2021-11-23T19:12:43.576" v="979" actId="26606"/>
          <ac:picMkLst>
            <pc:docMk/>
            <pc:sldMk cId="3194724990" sldId="295"/>
            <ac:picMk id="7" creationId="{F1F9338D-8ACC-4D64-8A7A-F7C33BF3AFA5}"/>
          </ac:picMkLst>
        </pc:picChg>
        <pc:picChg chg="add mod">
          <ac:chgData name="Lauri J DeRuiter-Willems" userId="1881ed12-34a1-4a39-95c8-9005aaabef7f" providerId="ADAL" clId="{7338906E-EF98-4200-9BD0-7F58C78CE6C8}" dt="2021-11-23T19:14:16.749" v="1088" actId="26606"/>
          <ac:picMkLst>
            <pc:docMk/>
            <pc:sldMk cId="3194724990" sldId="295"/>
            <ac:picMk id="10" creationId="{82490FD9-C64B-4488-AB49-6DA8B65CC01A}"/>
          </ac:picMkLst>
        </pc:picChg>
      </pc:sldChg>
      <pc:sldChg chg="addSp delSp modSp add mod setBg">
        <pc:chgData name="Lauri J DeRuiter-Willems" userId="1881ed12-34a1-4a39-95c8-9005aaabef7f" providerId="ADAL" clId="{7338906E-EF98-4200-9BD0-7F58C78CE6C8}" dt="2021-11-23T19:16:22.548" v="1108" actId="13926"/>
        <pc:sldMkLst>
          <pc:docMk/>
          <pc:sldMk cId="539870165" sldId="296"/>
        </pc:sldMkLst>
        <pc:spChg chg="mod">
          <ac:chgData name="Lauri J DeRuiter-Willems" userId="1881ed12-34a1-4a39-95c8-9005aaabef7f" providerId="ADAL" clId="{7338906E-EF98-4200-9BD0-7F58C78CE6C8}" dt="2021-11-23T19:16:03.925" v="1105" actId="26606"/>
          <ac:spMkLst>
            <pc:docMk/>
            <pc:sldMk cId="539870165" sldId="296"/>
            <ac:spMk id="4" creationId="{467DA963-DD2E-4278-A883-F5D8A3B9669D}"/>
          </ac:spMkLst>
        </pc:spChg>
        <pc:spChg chg="mod">
          <ac:chgData name="Lauri J DeRuiter-Willems" userId="1881ed12-34a1-4a39-95c8-9005aaabef7f" providerId="ADAL" clId="{7338906E-EF98-4200-9BD0-7F58C78CE6C8}" dt="2021-11-23T19:16:22.548" v="1108" actId="13926"/>
          <ac:spMkLst>
            <pc:docMk/>
            <pc:sldMk cId="539870165" sldId="296"/>
            <ac:spMk id="5" creationId="{F4F22175-B29D-44E3-AC22-5FB40E046B5B}"/>
          </ac:spMkLst>
        </pc:spChg>
        <pc:spChg chg="add del">
          <ac:chgData name="Lauri J DeRuiter-Willems" userId="1881ed12-34a1-4a39-95c8-9005aaabef7f" providerId="ADAL" clId="{7338906E-EF98-4200-9BD0-7F58C78CE6C8}" dt="2021-11-23T19:15:17.647" v="1104" actId="26606"/>
          <ac:spMkLst>
            <pc:docMk/>
            <pc:sldMk cId="539870165" sldId="296"/>
            <ac:spMk id="10" creationId="{13E75778-8865-451E-A418-58B337FE5B33}"/>
          </ac:spMkLst>
        </pc:spChg>
        <pc:spChg chg="add del">
          <ac:chgData name="Lauri J DeRuiter-Willems" userId="1881ed12-34a1-4a39-95c8-9005aaabef7f" providerId="ADAL" clId="{7338906E-EF98-4200-9BD0-7F58C78CE6C8}" dt="2021-11-23T19:15:17.647" v="1104" actId="26606"/>
          <ac:spMkLst>
            <pc:docMk/>
            <pc:sldMk cId="539870165" sldId="296"/>
            <ac:spMk id="12" creationId="{96F36299-AB34-4381-8268-0EBF2EF55CAB}"/>
          </ac:spMkLst>
        </pc:spChg>
        <pc:spChg chg="add del">
          <ac:chgData name="Lauri J DeRuiter-Willems" userId="1881ed12-34a1-4a39-95c8-9005aaabef7f" providerId="ADAL" clId="{7338906E-EF98-4200-9BD0-7F58C78CE6C8}" dt="2021-11-23T19:15:17.647" v="1104" actId="26606"/>
          <ac:spMkLst>
            <pc:docMk/>
            <pc:sldMk cId="539870165" sldId="296"/>
            <ac:spMk id="14" creationId="{7102A590-F9D8-4E57-B069-92109B64F145}"/>
          </ac:spMkLst>
        </pc:spChg>
        <pc:spChg chg="add del">
          <ac:chgData name="Lauri J DeRuiter-Willems" userId="1881ed12-34a1-4a39-95c8-9005aaabef7f" providerId="ADAL" clId="{7338906E-EF98-4200-9BD0-7F58C78CE6C8}" dt="2021-11-23T19:15:17.647" v="1104" actId="26606"/>
          <ac:spMkLst>
            <pc:docMk/>
            <pc:sldMk cId="539870165" sldId="296"/>
            <ac:spMk id="16" creationId="{75496513-37AD-4D15-9914-AB18C9817F21}"/>
          </ac:spMkLst>
        </pc:spChg>
        <pc:spChg chg="add del">
          <ac:chgData name="Lauri J DeRuiter-Willems" userId="1881ed12-34a1-4a39-95c8-9005aaabef7f" providerId="ADAL" clId="{7338906E-EF98-4200-9BD0-7F58C78CE6C8}" dt="2021-11-23T19:15:02.952" v="1097" actId="26606"/>
          <ac:spMkLst>
            <pc:docMk/>
            <pc:sldMk cId="539870165" sldId="296"/>
            <ac:spMk id="21" creationId="{13E75778-8865-451E-A418-58B337FE5B33}"/>
          </ac:spMkLst>
        </pc:spChg>
        <pc:spChg chg="add del">
          <ac:chgData name="Lauri J DeRuiter-Willems" userId="1881ed12-34a1-4a39-95c8-9005aaabef7f" providerId="ADAL" clId="{7338906E-EF98-4200-9BD0-7F58C78CE6C8}" dt="2021-11-23T19:14:59.303" v="1095" actId="26606"/>
          <ac:spMkLst>
            <pc:docMk/>
            <pc:sldMk cId="539870165" sldId="296"/>
            <ac:spMk id="22" creationId="{621227B1-1586-4CEF-A0F1-E3C7FFBD4AB7}"/>
          </ac:spMkLst>
        </pc:spChg>
        <pc:spChg chg="add del">
          <ac:chgData name="Lauri J DeRuiter-Willems" userId="1881ed12-34a1-4a39-95c8-9005aaabef7f" providerId="ADAL" clId="{7338906E-EF98-4200-9BD0-7F58C78CE6C8}" dt="2021-11-23T19:15:02.952" v="1097" actId="26606"/>
          <ac:spMkLst>
            <pc:docMk/>
            <pc:sldMk cId="539870165" sldId="296"/>
            <ac:spMk id="23" creationId="{C6D1D399-BF36-47E7-B5BF-5362EEE20A5B}"/>
          </ac:spMkLst>
        </pc:spChg>
        <pc:spChg chg="add del">
          <ac:chgData name="Lauri J DeRuiter-Willems" userId="1881ed12-34a1-4a39-95c8-9005aaabef7f" providerId="ADAL" clId="{7338906E-EF98-4200-9BD0-7F58C78CE6C8}" dt="2021-11-23T19:14:59.303" v="1095" actId="26606"/>
          <ac:spMkLst>
            <pc:docMk/>
            <pc:sldMk cId="539870165" sldId="296"/>
            <ac:spMk id="24" creationId="{AD84F4E6-B3B1-40B7-A8C4-2D1683E6F637}"/>
          </ac:spMkLst>
        </pc:spChg>
        <pc:spChg chg="add del">
          <ac:chgData name="Lauri J DeRuiter-Willems" userId="1881ed12-34a1-4a39-95c8-9005aaabef7f" providerId="ADAL" clId="{7338906E-EF98-4200-9BD0-7F58C78CE6C8}" dt="2021-11-23T19:15:02.952" v="1097" actId="26606"/>
          <ac:spMkLst>
            <pc:docMk/>
            <pc:sldMk cId="539870165" sldId="296"/>
            <ac:spMk id="25" creationId="{5531F876-DD64-45F5-9D2F-5B0329068DA7}"/>
          </ac:spMkLst>
        </pc:spChg>
        <pc:spChg chg="add del">
          <ac:chgData name="Lauri J DeRuiter-Willems" userId="1881ed12-34a1-4a39-95c8-9005aaabef7f" providerId="ADAL" clId="{7338906E-EF98-4200-9BD0-7F58C78CE6C8}" dt="2021-11-23T19:14:59.303" v="1095" actId="26606"/>
          <ac:spMkLst>
            <pc:docMk/>
            <pc:sldMk cId="539870165" sldId="296"/>
            <ac:spMk id="26" creationId="{67B81D4B-A7B2-4B11-A131-E1B85DFEE4E3}"/>
          </ac:spMkLst>
        </pc:spChg>
        <pc:spChg chg="add del">
          <ac:chgData name="Lauri J DeRuiter-Willems" userId="1881ed12-34a1-4a39-95c8-9005aaabef7f" providerId="ADAL" clId="{7338906E-EF98-4200-9BD0-7F58C78CE6C8}" dt="2021-11-23T19:15:05.321" v="1099" actId="26606"/>
          <ac:spMkLst>
            <pc:docMk/>
            <pc:sldMk cId="539870165" sldId="296"/>
            <ac:spMk id="27" creationId="{621227B1-1586-4CEF-A0F1-E3C7FFBD4AB7}"/>
          </ac:spMkLst>
        </pc:spChg>
        <pc:spChg chg="add del">
          <ac:chgData name="Lauri J DeRuiter-Willems" userId="1881ed12-34a1-4a39-95c8-9005aaabef7f" providerId="ADAL" clId="{7338906E-EF98-4200-9BD0-7F58C78CE6C8}" dt="2021-11-23T19:15:05.321" v="1099" actId="26606"/>
          <ac:spMkLst>
            <pc:docMk/>
            <pc:sldMk cId="539870165" sldId="296"/>
            <ac:spMk id="29" creationId="{AD84F4E6-B3B1-40B7-A8C4-2D1683E6F637}"/>
          </ac:spMkLst>
        </pc:spChg>
        <pc:spChg chg="add del">
          <ac:chgData name="Lauri J DeRuiter-Willems" userId="1881ed12-34a1-4a39-95c8-9005aaabef7f" providerId="ADAL" clId="{7338906E-EF98-4200-9BD0-7F58C78CE6C8}" dt="2021-11-23T19:15:05.321" v="1099" actId="26606"/>
          <ac:spMkLst>
            <pc:docMk/>
            <pc:sldMk cId="539870165" sldId="296"/>
            <ac:spMk id="30" creationId="{67B81D4B-A7B2-4B11-A131-E1B85DFEE4E3}"/>
          </ac:spMkLst>
        </pc:spChg>
        <pc:spChg chg="add del">
          <ac:chgData name="Lauri J DeRuiter-Willems" userId="1881ed12-34a1-4a39-95c8-9005aaabef7f" providerId="ADAL" clId="{7338906E-EF98-4200-9BD0-7F58C78CE6C8}" dt="2021-11-23T19:15:08.440" v="1101" actId="26606"/>
          <ac:spMkLst>
            <pc:docMk/>
            <pc:sldMk cId="539870165" sldId="296"/>
            <ac:spMk id="32" creationId="{621227B1-1586-4CEF-A0F1-E3C7FFBD4AB7}"/>
          </ac:spMkLst>
        </pc:spChg>
        <pc:spChg chg="add del">
          <ac:chgData name="Lauri J DeRuiter-Willems" userId="1881ed12-34a1-4a39-95c8-9005aaabef7f" providerId="ADAL" clId="{7338906E-EF98-4200-9BD0-7F58C78CE6C8}" dt="2021-11-23T19:15:08.440" v="1101" actId="26606"/>
          <ac:spMkLst>
            <pc:docMk/>
            <pc:sldMk cId="539870165" sldId="296"/>
            <ac:spMk id="34" creationId="{AD84F4E6-B3B1-40B7-A8C4-2D1683E6F637}"/>
          </ac:spMkLst>
        </pc:spChg>
        <pc:spChg chg="add del">
          <ac:chgData name="Lauri J DeRuiter-Willems" userId="1881ed12-34a1-4a39-95c8-9005aaabef7f" providerId="ADAL" clId="{7338906E-EF98-4200-9BD0-7F58C78CE6C8}" dt="2021-11-23T19:15:08.440" v="1101" actId="26606"/>
          <ac:spMkLst>
            <pc:docMk/>
            <pc:sldMk cId="539870165" sldId="296"/>
            <ac:spMk id="35" creationId="{67B81D4B-A7B2-4B11-A131-E1B85DFEE4E3}"/>
          </ac:spMkLst>
        </pc:spChg>
        <pc:spChg chg="add del">
          <ac:chgData name="Lauri J DeRuiter-Willems" userId="1881ed12-34a1-4a39-95c8-9005aaabef7f" providerId="ADAL" clId="{7338906E-EF98-4200-9BD0-7F58C78CE6C8}" dt="2021-11-23T19:15:17.640" v="1103" actId="26606"/>
          <ac:spMkLst>
            <pc:docMk/>
            <pc:sldMk cId="539870165" sldId="296"/>
            <ac:spMk id="37" creationId="{13E75778-8865-451E-A418-58B337FE5B33}"/>
          </ac:spMkLst>
        </pc:spChg>
        <pc:spChg chg="add del">
          <ac:chgData name="Lauri J DeRuiter-Willems" userId="1881ed12-34a1-4a39-95c8-9005aaabef7f" providerId="ADAL" clId="{7338906E-EF98-4200-9BD0-7F58C78CE6C8}" dt="2021-11-23T19:15:17.640" v="1103" actId="26606"/>
          <ac:spMkLst>
            <pc:docMk/>
            <pc:sldMk cId="539870165" sldId="296"/>
            <ac:spMk id="38" creationId="{96F36299-AB34-4381-8268-0EBF2EF55CAB}"/>
          </ac:spMkLst>
        </pc:spChg>
        <pc:spChg chg="add del">
          <ac:chgData name="Lauri J DeRuiter-Willems" userId="1881ed12-34a1-4a39-95c8-9005aaabef7f" providerId="ADAL" clId="{7338906E-EF98-4200-9BD0-7F58C78CE6C8}" dt="2021-11-23T19:15:17.640" v="1103" actId="26606"/>
          <ac:spMkLst>
            <pc:docMk/>
            <pc:sldMk cId="539870165" sldId="296"/>
            <ac:spMk id="39" creationId="{7102A590-F9D8-4E57-B069-92109B64F145}"/>
          </ac:spMkLst>
        </pc:spChg>
        <pc:spChg chg="add del">
          <ac:chgData name="Lauri J DeRuiter-Willems" userId="1881ed12-34a1-4a39-95c8-9005aaabef7f" providerId="ADAL" clId="{7338906E-EF98-4200-9BD0-7F58C78CE6C8}" dt="2021-11-23T19:15:17.640" v="1103" actId="26606"/>
          <ac:spMkLst>
            <pc:docMk/>
            <pc:sldMk cId="539870165" sldId="296"/>
            <ac:spMk id="40" creationId="{75496513-37AD-4D15-9914-AB18C9817F21}"/>
          </ac:spMkLst>
        </pc:spChg>
        <pc:spChg chg="add del">
          <ac:chgData name="Lauri J DeRuiter-Willems" userId="1881ed12-34a1-4a39-95c8-9005aaabef7f" providerId="ADAL" clId="{7338906E-EF98-4200-9BD0-7F58C78CE6C8}" dt="2021-11-23T19:16:03.925" v="1105" actId="26606"/>
          <ac:spMkLst>
            <pc:docMk/>
            <pc:sldMk cId="539870165" sldId="296"/>
            <ac:spMk id="42" creationId="{13E75778-8865-451E-A418-58B337FE5B33}"/>
          </ac:spMkLst>
        </pc:spChg>
        <pc:spChg chg="add del">
          <ac:chgData name="Lauri J DeRuiter-Willems" userId="1881ed12-34a1-4a39-95c8-9005aaabef7f" providerId="ADAL" clId="{7338906E-EF98-4200-9BD0-7F58C78CE6C8}" dt="2021-11-23T19:16:03.925" v="1105" actId="26606"/>
          <ac:spMkLst>
            <pc:docMk/>
            <pc:sldMk cId="539870165" sldId="296"/>
            <ac:spMk id="43" creationId="{C6D1D399-BF36-47E7-B5BF-5362EEE20A5B}"/>
          </ac:spMkLst>
        </pc:spChg>
        <pc:spChg chg="add del">
          <ac:chgData name="Lauri J DeRuiter-Willems" userId="1881ed12-34a1-4a39-95c8-9005aaabef7f" providerId="ADAL" clId="{7338906E-EF98-4200-9BD0-7F58C78CE6C8}" dt="2021-11-23T19:16:03.925" v="1105" actId="26606"/>
          <ac:spMkLst>
            <pc:docMk/>
            <pc:sldMk cId="539870165" sldId="296"/>
            <ac:spMk id="44" creationId="{5531F876-DD64-45F5-9D2F-5B0329068DA7}"/>
          </ac:spMkLst>
        </pc:spChg>
        <pc:spChg chg="add">
          <ac:chgData name="Lauri J DeRuiter-Willems" userId="1881ed12-34a1-4a39-95c8-9005aaabef7f" providerId="ADAL" clId="{7338906E-EF98-4200-9BD0-7F58C78CE6C8}" dt="2021-11-23T19:16:03.925" v="1105" actId="26606"/>
          <ac:spMkLst>
            <pc:docMk/>
            <pc:sldMk cId="539870165" sldId="296"/>
            <ac:spMk id="51" creationId="{5F9F5EB8-AB42-47FD-8F4A-176C0A4B1B0A}"/>
          </ac:spMkLst>
        </pc:spChg>
        <pc:spChg chg="add">
          <ac:chgData name="Lauri J DeRuiter-Willems" userId="1881ed12-34a1-4a39-95c8-9005aaabef7f" providerId="ADAL" clId="{7338906E-EF98-4200-9BD0-7F58C78CE6C8}" dt="2021-11-23T19:16:03.925" v="1105" actId="26606"/>
          <ac:spMkLst>
            <pc:docMk/>
            <pc:sldMk cId="539870165" sldId="296"/>
            <ac:spMk id="53" creationId="{C67564D6-576C-45C9-B7EA-F7701B149F73}"/>
          </ac:spMkLst>
        </pc:spChg>
        <pc:spChg chg="add">
          <ac:chgData name="Lauri J DeRuiter-Willems" userId="1881ed12-34a1-4a39-95c8-9005aaabef7f" providerId="ADAL" clId="{7338906E-EF98-4200-9BD0-7F58C78CE6C8}" dt="2021-11-23T19:16:03.925" v="1105" actId="26606"/>
          <ac:spMkLst>
            <pc:docMk/>
            <pc:sldMk cId="539870165" sldId="296"/>
            <ac:spMk id="55" creationId="{F9060CEE-D73E-44ED-A407-C828C9E4D942}"/>
          </ac:spMkLst>
        </pc:spChg>
        <pc:spChg chg="add">
          <ac:chgData name="Lauri J DeRuiter-Willems" userId="1881ed12-34a1-4a39-95c8-9005aaabef7f" providerId="ADAL" clId="{7338906E-EF98-4200-9BD0-7F58C78CE6C8}" dt="2021-11-23T19:16:03.925" v="1105" actId="26606"/>
          <ac:spMkLst>
            <pc:docMk/>
            <pc:sldMk cId="539870165" sldId="296"/>
            <ac:spMk id="57" creationId="{AF0B544C-FD6C-42D8-B6B7-DDF7E60D035D}"/>
          </ac:spMkLst>
        </pc:spChg>
        <pc:picChg chg="add del">
          <ac:chgData name="Lauri J DeRuiter-Willems" userId="1881ed12-34a1-4a39-95c8-9005aaabef7f" providerId="ADAL" clId="{7338906E-EF98-4200-9BD0-7F58C78CE6C8}" dt="2021-11-23T19:14:59.303" v="1095" actId="26606"/>
          <ac:picMkLst>
            <pc:docMk/>
            <pc:sldMk cId="539870165" sldId="296"/>
            <ac:picMk id="18" creationId="{D378AB93-013C-4060-ADDE-7AD25C280253}"/>
          </ac:picMkLst>
        </pc:picChg>
        <pc:picChg chg="add del">
          <ac:chgData name="Lauri J DeRuiter-Willems" userId="1881ed12-34a1-4a39-95c8-9005aaabef7f" providerId="ADAL" clId="{7338906E-EF98-4200-9BD0-7F58C78CE6C8}" dt="2021-11-23T19:15:05.321" v="1099" actId="26606"/>
          <ac:picMkLst>
            <pc:docMk/>
            <pc:sldMk cId="539870165" sldId="296"/>
            <ac:picMk id="28" creationId="{D378AB93-013C-4060-ADDE-7AD25C280253}"/>
          </ac:picMkLst>
        </pc:picChg>
        <pc:picChg chg="add del">
          <ac:chgData name="Lauri J DeRuiter-Willems" userId="1881ed12-34a1-4a39-95c8-9005aaabef7f" providerId="ADAL" clId="{7338906E-EF98-4200-9BD0-7F58C78CE6C8}" dt="2021-11-23T19:15:08.440" v="1101" actId="26606"/>
          <ac:picMkLst>
            <pc:docMk/>
            <pc:sldMk cId="539870165" sldId="296"/>
            <ac:picMk id="33" creationId="{6705BD24-E0CD-4853-9732-F4CF09BE0584}"/>
          </ac:picMkLst>
        </pc:picChg>
        <pc:picChg chg="add">
          <ac:chgData name="Lauri J DeRuiter-Willems" userId="1881ed12-34a1-4a39-95c8-9005aaabef7f" providerId="ADAL" clId="{7338906E-EF98-4200-9BD0-7F58C78CE6C8}" dt="2021-11-23T19:16:03.925" v="1105" actId="26606"/>
          <ac:picMkLst>
            <pc:docMk/>
            <pc:sldMk cId="539870165" sldId="296"/>
            <ac:picMk id="48" creationId="{37925F59-F3AE-45FA-BE3E-59A12344D0A2}"/>
          </ac:picMkLst>
        </pc:picChg>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8.svg"/></Relationships>
</file>

<file path=ppt/diagrams/_rels/data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6.png"/><Relationship Id="rId7" Type="http://schemas.openxmlformats.org/officeDocument/2006/relationships/image" Target="../media/image9.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790FAC-E1DF-4C1A-B15C-4B37BD1C498D}"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68A38BC6-7116-4DFC-AE4E-052B25C079EE}">
      <dgm:prSet/>
      <dgm:spPr/>
      <dgm:t>
        <a:bodyPr/>
        <a:lstStyle/>
        <a:p>
          <a:pPr>
            <a:defRPr cap="all"/>
          </a:pPr>
          <a:r>
            <a:rPr lang="en-US"/>
            <a:t>Review our study results</a:t>
          </a:r>
        </a:p>
      </dgm:t>
    </dgm:pt>
    <dgm:pt modelId="{F7538678-1E34-438D-8A03-1503AEA69B4E}" type="parTrans" cxnId="{C7B25D08-6C4A-4FAB-AC42-A8DBBB2829BC}">
      <dgm:prSet/>
      <dgm:spPr/>
      <dgm:t>
        <a:bodyPr/>
        <a:lstStyle/>
        <a:p>
          <a:endParaRPr lang="en-US"/>
        </a:p>
      </dgm:t>
    </dgm:pt>
    <dgm:pt modelId="{444FC896-8795-4DAC-B378-67B039171C54}" type="sibTrans" cxnId="{C7B25D08-6C4A-4FAB-AC42-A8DBBB2829BC}">
      <dgm:prSet/>
      <dgm:spPr/>
      <dgm:t>
        <a:bodyPr/>
        <a:lstStyle/>
        <a:p>
          <a:endParaRPr lang="en-US"/>
        </a:p>
      </dgm:t>
    </dgm:pt>
    <dgm:pt modelId="{5F63DC35-4F3C-4493-94F3-A81B531B4D74}">
      <dgm:prSet/>
      <dgm:spPr/>
      <dgm:t>
        <a:bodyPr/>
        <a:lstStyle/>
        <a:p>
          <a:pPr>
            <a:defRPr cap="all"/>
          </a:pPr>
          <a:r>
            <a:rPr lang="en-US"/>
            <a:t>Discuss perspectives</a:t>
          </a:r>
        </a:p>
      </dgm:t>
    </dgm:pt>
    <dgm:pt modelId="{A237A20E-7AB5-4011-88C4-F47C7FC517FD}" type="parTrans" cxnId="{25924232-6376-4BFD-99D6-65D9F26977D9}">
      <dgm:prSet/>
      <dgm:spPr/>
      <dgm:t>
        <a:bodyPr/>
        <a:lstStyle/>
        <a:p>
          <a:endParaRPr lang="en-US"/>
        </a:p>
      </dgm:t>
    </dgm:pt>
    <dgm:pt modelId="{F96DC060-BE3F-4014-93FD-8BF35637838D}" type="sibTrans" cxnId="{25924232-6376-4BFD-99D6-65D9F26977D9}">
      <dgm:prSet/>
      <dgm:spPr/>
      <dgm:t>
        <a:bodyPr/>
        <a:lstStyle/>
        <a:p>
          <a:endParaRPr lang="en-US"/>
        </a:p>
      </dgm:t>
    </dgm:pt>
    <dgm:pt modelId="{2B036AD7-C783-4337-B131-65880F99FC82}">
      <dgm:prSet/>
      <dgm:spPr/>
      <dgm:t>
        <a:bodyPr/>
        <a:lstStyle/>
        <a:p>
          <a:pPr>
            <a:defRPr cap="all"/>
          </a:pPr>
          <a:r>
            <a:rPr lang="en-US"/>
            <a:t>Suggestions and solutions</a:t>
          </a:r>
        </a:p>
      </dgm:t>
    </dgm:pt>
    <dgm:pt modelId="{A586ACC2-E33C-455E-8DDB-3C4AFB949888}" type="parTrans" cxnId="{DE48C182-0599-4971-9664-7FAF19342715}">
      <dgm:prSet/>
      <dgm:spPr/>
      <dgm:t>
        <a:bodyPr/>
        <a:lstStyle/>
        <a:p>
          <a:endParaRPr lang="en-US"/>
        </a:p>
      </dgm:t>
    </dgm:pt>
    <dgm:pt modelId="{A5B8D427-6796-4867-9683-61262ADA91B4}" type="sibTrans" cxnId="{DE48C182-0599-4971-9664-7FAF19342715}">
      <dgm:prSet/>
      <dgm:spPr/>
      <dgm:t>
        <a:bodyPr/>
        <a:lstStyle/>
        <a:p>
          <a:endParaRPr lang="en-US"/>
        </a:p>
      </dgm:t>
    </dgm:pt>
    <dgm:pt modelId="{3B430932-4D52-43C4-89E2-183ACB3FB925}" type="pres">
      <dgm:prSet presAssocID="{A0790FAC-E1DF-4C1A-B15C-4B37BD1C498D}" presName="outerComposite" presStyleCnt="0">
        <dgm:presLayoutVars>
          <dgm:chMax val="5"/>
          <dgm:dir/>
          <dgm:resizeHandles val="exact"/>
        </dgm:presLayoutVars>
      </dgm:prSet>
      <dgm:spPr/>
    </dgm:pt>
    <dgm:pt modelId="{A03A2EFE-FA63-4677-BFB8-5AE263C260DC}" type="pres">
      <dgm:prSet presAssocID="{A0790FAC-E1DF-4C1A-B15C-4B37BD1C498D}" presName="dummyMaxCanvas" presStyleCnt="0">
        <dgm:presLayoutVars/>
      </dgm:prSet>
      <dgm:spPr/>
    </dgm:pt>
    <dgm:pt modelId="{94A8998C-2F98-4E9A-A848-9C6F4CA6DECF}" type="pres">
      <dgm:prSet presAssocID="{A0790FAC-E1DF-4C1A-B15C-4B37BD1C498D}" presName="ThreeNodes_1" presStyleLbl="node1" presStyleIdx="0" presStyleCnt="3">
        <dgm:presLayoutVars>
          <dgm:bulletEnabled val="1"/>
        </dgm:presLayoutVars>
      </dgm:prSet>
      <dgm:spPr/>
    </dgm:pt>
    <dgm:pt modelId="{B934A9F9-012A-433D-9E09-E3157D37E1B6}" type="pres">
      <dgm:prSet presAssocID="{A0790FAC-E1DF-4C1A-B15C-4B37BD1C498D}" presName="ThreeNodes_2" presStyleLbl="node1" presStyleIdx="1" presStyleCnt="3">
        <dgm:presLayoutVars>
          <dgm:bulletEnabled val="1"/>
        </dgm:presLayoutVars>
      </dgm:prSet>
      <dgm:spPr/>
    </dgm:pt>
    <dgm:pt modelId="{0E0C6EA2-2F7C-4234-BE99-097D75FD8D7A}" type="pres">
      <dgm:prSet presAssocID="{A0790FAC-E1DF-4C1A-B15C-4B37BD1C498D}" presName="ThreeNodes_3" presStyleLbl="node1" presStyleIdx="2" presStyleCnt="3">
        <dgm:presLayoutVars>
          <dgm:bulletEnabled val="1"/>
        </dgm:presLayoutVars>
      </dgm:prSet>
      <dgm:spPr/>
    </dgm:pt>
    <dgm:pt modelId="{6CFAE239-1CE8-48A9-8AB2-615FF5ED45C1}" type="pres">
      <dgm:prSet presAssocID="{A0790FAC-E1DF-4C1A-B15C-4B37BD1C498D}" presName="ThreeConn_1-2" presStyleLbl="fgAccFollowNode1" presStyleIdx="0" presStyleCnt="2">
        <dgm:presLayoutVars>
          <dgm:bulletEnabled val="1"/>
        </dgm:presLayoutVars>
      </dgm:prSet>
      <dgm:spPr/>
    </dgm:pt>
    <dgm:pt modelId="{24820AF0-4B7B-4C13-BC1B-92CC325029BC}" type="pres">
      <dgm:prSet presAssocID="{A0790FAC-E1DF-4C1A-B15C-4B37BD1C498D}" presName="ThreeConn_2-3" presStyleLbl="fgAccFollowNode1" presStyleIdx="1" presStyleCnt="2">
        <dgm:presLayoutVars>
          <dgm:bulletEnabled val="1"/>
        </dgm:presLayoutVars>
      </dgm:prSet>
      <dgm:spPr/>
    </dgm:pt>
    <dgm:pt modelId="{34967004-1E58-4395-BF6C-CC00BB9760FA}" type="pres">
      <dgm:prSet presAssocID="{A0790FAC-E1DF-4C1A-B15C-4B37BD1C498D}" presName="ThreeNodes_1_text" presStyleLbl="node1" presStyleIdx="2" presStyleCnt="3">
        <dgm:presLayoutVars>
          <dgm:bulletEnabled val="1"/>
        </dgm:presLayoutVars>
      </dgm:prSet>
      <dgm:spPr/>
    </dgm:pt>
    <dgm:pt modelId="{DB7A660C-BFB0-45A7-9667-DD6084761F91}" type="pres">
      <dgm:prSet presAssocID="{A0790FAC-E1DF-4C1A-B15C-4B37BD1C498D}" presName="ThreeNodes_2_text" presStyleLbl="node1" presStyleIdx="2" presStyleCnt="3">
        <dgm:presLayoutVars>
          <dgm:bulletEnabled val="1"/>
        </dgm:presLayoutVars>
      </dgm:prSet>
      <dgm:spPr/>
    </dgm:pt>
    <dgm:pt modelId="{8EE5134D-CA77-4827-BC6A-25DF932AEFBE}" type="pres">
      <dgm:prSet presAssocID="{A0790FAC-E1DF-4C1A-B15C-4B37BD1C498D}" presName="ThreeNodes_3_text" presStyleLbl="node1" presStyleIdx="2" presStyleCnt="3">
        <dgm:presLayoutVars>
          <dgm:bulletEnabled val="1"/>
        </dgm:presLayoutVars>
      </dgm:prSet>
      <dgm:spPr/>
    </dgm:pt>
  </dgm:ptLst>
  <dgm:cxnLst>
    <dgm:cxn modelId="{C7B25D08-6C4A-4FAB-AC42-A8DBBB2829BC}" srcId="{A0790FAC-E1DF-4C1A-B15C-4B37BD1C498D}" destId="{68A38BC6-7116-4DFC-AE4E-052B25C079EE}" srcOrd="0" destOrd="0" parTransId="{F7538678-1E34-438D-8A03-1503AEA69B4E}" sibTransId="{444FC896-8795-4DAC-B378-67B039171C54}"/>
    <dgm:cxn modelId="{25924232-6376-4BFD-99D6-65D9F26977D9}" srcId="{A0790FAC-E1DF-4C1A-B15C-4B37BD1C498D}" destId="{5F63DC35-4F3C-4493-94F3-A81B531B4D74}" srcOrd="1" destOrd="0" parTransId="{A237A20E-7AB5-4011-88C4-F47C7FC517FD}" sibTransId="{F96DC060-BE3F-4014-93FD-8BF35637838D}"/>
    <dgm:cxn modelId="{C7ED5035-D7F3-4F78-A6F8-0D6A7ED2776A}" type="presOf" srcId="{5F63DC35-4F3C-4493-94F3-A81B531B4D74}" destId="{DB7A660C-BFB0-45A7-9667-DD6084761F91}" srcOrd="1" destOrd="0" presId="urn:microsoft.com/office/officeart/2005/8/layout/vProcess5"/>
    <dgm:cxn modelId="{7F78FC6A-907A-4099-918F-EE43D3848C93}" type="presOf" srcId="{68A38BC6-7116-4DFC-AE4E-052B25C079EE}" destId="{94A8998C-2F98-4E9A-A848-9C6F4CA6DECF}" srcOrd="0" destOrd="0" presId="urn:microsoft.com/office/officeart/2005/8/layout/vProcess5"/>
    <dgm:cxn modelId="{DE48C182-0599-4971-9664-7FAF19342715}" srcId="{A0790FAC-E1DF-4C1A-B15C-4B37BD1C498D}" destId="{2B036AD7-C783-4337-B131-65880F99FC82}" srcOrd="2" destOrd="0" parTransId="{A586ACC2-E33C-455E-8DDB-3C4AFB949888}" sibTransId="{A5B8D427-6796-4867-9683-61262ADA91B4}"/>
    <dgm:cxn modelId="{84D5D7A2-0152-48E8-BCD3-B088AEDE29DC}" type="presOf" srcId="{A0790FAC-E1DF-4C1A-B15C-4B37BD1C498D}" destId="{3B430932-4D52-43C4-89E2-183ACB3FB925}" srcOrd="0" destOrd="0" presId="urn:microsoft.com/office/officeart/2005/8/layout/vProcess5"/>
    <dgm:cxn modelId="{A4AF68B0-5CDA-4752-93D2-D7E9E7994478}" type="presOf" srcId="{2B036AD7-C783-4337-B131-65880F99FC82}" destId="{8EE5134D-CA77-4827-BC6A-25DF932AEFBE}" srcOrd="1" destOrd="0" presId="urn:microsoft.com/office/officeart/2005/8/layout/vProcess5"/>
    <dgm:cxn modelId="{E52D67C1-9803-4483-8914-F3D1E226BC48}" type="presOf" srcId="{5F63DC35-4F3C-4493-94F3-A81B531B4D74}" destId="{B934A9F9-012A-433D-9E09-E3157D37E1B6}" srcOrd="0" destOrd="0" presId="urn:microsoft.com/office/officeart/2005/8/layout/vProcess5"/>
    <dgm:cxn modelId="{3D8164C9-008E-4ED4-A1D3-6BEAE5E6185D}" type="presOf" srcId="{444FC896-8795-4DAC-B378-67B039171C54}" destId="{6CFAE239-1CE8-48A9-8AB2-615FF5ED45C1}" srcOrd="0" destOrd="0" presId="urn:microsoft.com/office/officeart/2005/8/layout/vProcess5"/>
    <dgm:cxn modelId="{44F74BD5-63BA-4E8A-8C0E-C7F27AC6164D}" type="presOf" srcId="{2B036AD7-C783-4337-B131-65880F99FC82}" destId="{0E0C6EA2-2F7C-4234-BE99-097D75FD8D7A}" srcOrd="0" destOrd="0" presId="urn:microsoft.com/office/officeart/2005/8/layout/vProcess5"/>
    <dgm:cxn modelId="{2DD35EEB-B814-4920-BCB7-76BCAC6B297D}" type="presOf" srcId="{68A38BC6-7116-4DFC-AE4E-052B25C079EE}" destId="{34967004-1E58-4395-BF6C-CC00BB9760FA}" srcOrd="1" destOrd="0" presId="urn:microsoft.com/office/officeart/2005/8/layout/vProcess5"/>
    <dgm:cxn modelId="{60486DF6-2DFD-4BA3-98B1-97A93D35DB41}" type="presOf" srcId="{F96DC060-BE3F-4014-93FD-8BF35637838D}" destId="{24820AF0-4B7B-4C13-BC1B-92CC325029BC}" srcOrd="0" destOrd="0" presId="urn:microsoft.com/office/officeart/2005/8/layout/vProcess5"/>
    <dgm:cxn modelId="{23FCB5BA-B388-45C1-8015-1F4FB94B7718}" type="presParOf" srcId="{3B430932-4D52-43C4-89E2-183ACB3FB925}" destId="{A03A2EFE-FA63-4677-BFB8-5AE263C260DC}" srcOrd="0" destOrd="0" presId="urn:microsoft.com/office/officeart/2005/8/layout/vProcess5"/>
    <dgm:cxn modelId="{809399BE-3195-4B9B-BF96-6160B915880F}" type="presParOf" srcId="{3B430932-4D52-43C4-89E2-183ACB3FB925}" destId="{94A8998C-2F98-4E9A-A848-9C6F4CA6DECF}" srcOrd="1" destOrd="0" presId="urn:microsoft.com/office/officeart/2005/8/layout/vProcess5"/>
    <dgm:cxn modelId="{DE01DD1C-1E5A-4B94-A8DE-39DD772995F2}" type="presParOf" srcId="{3B430932-4D52-43C4-89E2-183ACB3FB925}" destId="{B934A9F9-012A-433D-9E09-E3157D37E1B6}" srcOrd="2" destOrd="0" presId="urn:microsoft.com/office/officeart/2005/8/layout/vProcess5"/>
    <dgm:cxn modelId="{70F5138C-5FFE-4C52-9BEB-0AD92030AF07}" type="presParOf" srcId="{3B430932-4D52-43C4-89E2-183ACB3FB925}" destId="{0E0C6EA2-2F7C-4234-BE99-097D75FD8D7A}" srcOrd="3" destOrd="0" presId="urn:microsoft.com/office/officeart/2005/8/layout/vProcess5"/>
    <dgm:cxn modelId="{859D8CD9-73D7-45A6-B305-6E8A1D804BD3}" type="presParOf" srcId="{3B430932-4D52-43C4-89E2-183ACB3FB925}" destId="{6CFAE239-1CE8-48A9-8AB2-615FF5ED45C1}" srcOrd="4" destOrd="0" presId="urn:microsoft.com/office/officeart/2005/8/layout/vProcess5"/>
    <dgm:cxn modelId="{9A9DC151-35BD-4D03-9995-87D1731C24BE}" type="presParOf" srcId="{3B430932-4D52-43C4-89E2-183ACB3FB925}" destId="{24820AF0-4B7B-4C13-BC1B-92CC325029BC}" srcOrd="5" destOrd="0" presId="urn:microsoft.com/office/officeart/2005/8/layout/vProcess5"/>
    <dgm:cxn modelId="{C5B321FE-E0CE-44B6-98A1-DF174FC32978}" type="presParOf" srcId="{3B430932-4D52-43C4-89E2-183ACB3FB925}" destId="{34967004-1E58-4395-BF6C-CC00BB9760FA}" srcOrd="6" destOrd="0" presId="urn:microsoft.com/office/officeart/2005/8/layout/vProcess5"/>
    <dgm:cxn modelId="{04934203-8F98-449D-A1E0-F77941E8572C}" type="presParOf" srcId="{3B430932-4D52-43C4-89E2-183ACB3FB925}" destId="{DB7A660C-BFB0-45A7-9667-DD6084761F91}" srcOrd="7" destOrd="0" presId="urn:microsoft.com/office/officeart/2005/8/layout/vProcess5"/>
    <dgm:cxn modelId="{A9CB37B9-CF8C-405A-AFB4-A8FC27A128B0}" type="presParOf" srcId="{3B430932-4D52-43C4-89E2-183ACB3FB925}" destId="{8EE5134D-CA77-4827-BC6A-25DF932AEFB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0E5280-E6A4-42D7-9D5C-9786EDC3331A}"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45D3DA9-D0ED-4FA9-BEA1-764FE5581115}">
      <dgm:prSet/>
      <dgm:spPr/>
      <dgm:t>
        <a:bodyPr/>
        <a:lstStyle/>
        <a:p>
          <a:r>
            <a:rPr lang="en-US"/>
            <a:t>Following</a:t>
          </a:r>
        </a:p>
      </dgm:t>
    </dgm:pt>
    <dgm:pt modelId="{EBE1CFF6-E762-4B76-A963-A386B65FECFA}" type="parTrans" cxnId="{48F9CF21-2BC9-4201-9945-BFAC2BEE1FA6}">
      <dgm:prSet/>
      <dgm:spPr/>
      <dgm:t>
        <a:bodyPr/>
        <a:lstStyle/>
        <a:p>
          <a:endParaRPr lang="en-US"/>
        </a:p>
      </dgm:t>
    </dgm:pt>
    <dgm:pt modelId="{EF06720F-CF22-4337-B5C9-6A81890A98FC}" type="sibTrans" cxnId="{48F9CF21-2BC9-4201-9945-BFAC2BEE1FA6}">
      <dgm:prSet/>
      <dgm:spPr/>
      <dgm:t>
        <a:bodyPr/>
        <a:lstStyle/>
        <a:p>
          <a:endParaRPr lang="en-US"/>
        </a:p>
      </dgm:t>
    </dgm:pt>
    <dgm:pt modelId="{8BDE8405-DFAE-4A52-AD72-24737D0C18DA}">
      <dgm:prSet/>
      <dgm:spPr/>
      <dgm:t>
        <a:bodyPr/>
        <a:lstStyle/>
        <a:p>
          <a:r>
            <a:rPr lang="en-US" dirty="0"/>
            <a:t>Following up on referrals </a:t>
          </a:r>
        </a:p>
      </dgm:t>
    </dgm:pt>
    <dgm:pt modelId="{C9E88849-70B5-48E1-89E2-20BA8B0EE1BA}" type="parTrans" cxnId="{30CEAE99-9BE2-473A-8070-249998387756}">
      <dgm:prSet/>
      <dgm:spPr/>
      <dgm:t>
        <a:bodyPr/>
        <a:lstStyle/>
        <a:p>
          <a:endParaRPr lang="en-US"/>
        </a:p>
      </dgm:t>
    </dgm:pt>
    <dgm:pt modelId="{F3CFAF23-C491-41F1-9946-8339E943BCDC}" type="sibTrans" cxnId="{30CEAE99-9BE2-473A-8070-249998387756}">
      <dgm:prSet/>
      <dgm:spPr/>
      <dgm:t>
        <a:bodyPr/>
        <a:lstStyle/>
        <a:p>
          <a:endParaRPr lang="en-US"/>
        </a:p>
      </dgm:t>
    </dgm:pt>
    <dgm:pt modelId="{BE46F15A-202A-4C42-9EFC-9C3D10DFE9CE}">
      <dgm:prSet/>
      <dgm:spPr/>
      <dgm:t>
        <a:bodyPr/>
        <a:lstStyle/>
        <a:p>
          <a:r>
            <a:rPr lang="en-US" dirty="0"/>
            <a:t>Arranging</a:t>
          </a:r>
        </a:p>
      </dgm:t>
    </dgm:pt>
    <dgm:pt modelId="{802582E2-21FC-4BBA-A2D1-7D14AE39CDF1}" type="parTrans" cxnId="{F35F6973-7595-48A6-B12B-42E7B9F5DE78}">
      <dgm:prSet/>
      <dgm:spPr/>
      <dgm:t>
        <a:bodyPr/>
        <a:lstStyle/>
        <a:p>
          <a:endParaRPr lang="en-US"/>
        </a:p>
      </dgm:t>
    </dgm:pt>
    <dgm:pt modelId="{4BC1EDB6-2F21-4DCA-9080-3955FEC315D1}" type="sibTrans" cxnId="{F35F6973-7595-48A6-B12B-42E7B9F5DE78}">
      <dgm:prSet/>
      <dgm:spPr/>
      <dgm:t>
        <a:bodyPr/>
        <a:lstStyle/>
        <a:p>
          <a:endParaRPr lang="en-US"/>
        </a:p>
      </dgm:t>
    </dgm:pt>
    <dgm:pt modelId="{00135BAF-712B-4464-9C8F-6ED8A9EAD9B2}">
      <dgm:prSet/>
      <dgm:spPr/>
      <dgm:t>
        <a:bodyPr/>
        <a:lstStyle/>
        <a:p>
          <a:r>
            <a:rPr lang="en-US"/>
            <a:t>Arranging for rides to appointments</a:t>
          </a:r>
        </a:p>
      </dgm:t>
    </dgm:pt>
    <dgm:pt modelId="{145DBDC7-F1E2-4733-909D-781070655C6A}" type="parTrans" cxnId="{6A8A3F8D-0D7F-4F50-8A89-E78EF5921FFE}">
      <dgm:prSet/>
      <dgm:spPr/>
      <dgm:t>
        <a:bodyPr/>
        <a:lstStyle/>
        <a:p>
          <a:endParaRPr lang="en-US"/>
        </a:p>
      </dgm:t>
    </dgm:pt>
    <dgm:pt modelId="{120AD792-B0CB-47FF-9268-475E45523997}" type="sibTrans" cxnId="{6A8A3F8D-0D7F-4F50-8A89-E78EF5921FFE}">
      <dgm:prSet/>
      <dgm:spPr/>
      <dgm:t>
        <a:bodyPr/>
        <a:lstStyle/>
        <a:p>
          <a:endParaRPr lang="en-US"/>
        </a:p>
      </dgm:t>
    </dgm:pt>
    <dgm:pt modelId="{96A2AA96-84A9-4646-A68E-CAB25BA3B3E8}">
      <dgm:prSet/>
      <dgm:spPr/>
      <dgm:t>
        <a:bodyPr/>
        <a:lstStyle/>
        <a:p>
          <a:r>
            <a:rPr lang="en-US"/>
            <a:t>Making</a:t>
          </a:r>
        </a:p>
      </dgm:t>
    </dgm:pt>
    <dgm:pt modelId="{E4B9FDBA-0430-44EA-94C5-F9BC55EA9325}" type="parTrans" cxnId="{CFDAC2A5-9890-43BA-961F-848EBF039819}">
      <dgm:prSet/>
      <dgm:spPr/>
      <dgm:t>
        <a:bodyPr/>
        <a:lstStyle/>
        <a:p>
          <a:endParaRPr lang="en-US"/>
        </a:p>
      </dgm:t>
    </dgm:pt>
    <dgm:pt modelId="{6F6C2E5E-3ABD-4A10-AA98-71C469AC2B2D}" type="sibTrans" cxnId="{CFDAC2A5-9890-43BA-961F-848EBF039819}">
      <dgm:prSet/>
      <dgm:spPr/>
      <dgm:t>
        <a:bodyPr/>
        <a:lstStyle/>
        <a:p>
          <a:endParaRPr lang="en-US"/>
        </a:p>
      </dgm:t>
    </dgm:pt>
    <dgm:pt modelId="{4075B4A3-9FE0-4F70-BC72-F8D84FCD76A5}">
      <dgm:prSet/>
      <dgm:spPr/>
      <dgm:t>
        <a:bodyPr/>
        <a:lstStyle/>
        <a:p>
          <a:r>
            <a:rPr lang="en-US"/>
            <a:t>Making appointments</a:t>
          </a:r>
        </a:p>
      </dgm:t>
    </dgm:pt>
    <dgm:pt modelId="{44FCE3BD-D6EB-48B6-B130-2B4395C1863B}" type="parTrans" cxnId="{C63CEF6B-6B3B-4EC3-9CBD-27779C4B4E6D}">
      <dgm:prSet/>
      <dgm:spPr/>
      <dgm:t>
        <a:bodyPr/>
        <a:lstStyle/>
        <a:p>
          <a:endParaRPr lang="en-US"/>
        </a:p>
      </dgm:t>
    </dgm:pt>
    <dgm:pt modelId="{7167A07A-298F-439A-A12B-E074267E252D}" type="sibTrans" cxnId="{C63CEF6B-6B3B-4EC3-9CBD-27779C4B4E6D}">
      <dgm:prSet/>
      <dgm:spPr/>
      <dgm:t>
        <a:bodyPr/>
        <a:lstStyle/>
        <a:p>
          <a:endParaRPr lang="en-US"/>
        </a:p>
      </dgm:t>
    </dgm:pt>
    <dgm:pt modelId="{D88E22F6-DA3A-4054-A312-5E5E4BBD5CBB}">
      <dgm:prSet/>
      <dgm:spPr/>
      <dgm:t>
        <a:bodyPr/>
        <a:lstStyle/>
        <a:p>
          <a:r>
            <a:rPr lang="en-US"/>
            <a:t>Calling</a:t>
          </a:r>
        </a:p>
      </dgm:t>
    </dgm:pt>
    <dgm:pt modelId="{83F477AE-FA05-4A88-BD65-0BAA6BCC73B5}" type="parTrans" cxnId="{C3074E40-E324-4218-BEA5-142989AF98C3}">
      <dgm:prSet/>
      <dgm:spPr/>
      <dgm:t>
        <a:bodyPr/>
        <a:lstStyle/>
        <a:p>
          <a:endParaRPr lang="en-US"/>
        </a:p>
      </dgm:t>
    </dgm:pt>
    <dgm:pt modelId="{EA2569F8-8278-492C-AC00-1D8A9A501868}" type="sibTrans" cxnId="{C3074E40-E324-4218-BEA5-142989AF98C3}">
      <dgm:prSet/>
      <dgm:spPr/>
      <dgm:t>
        <a:bodyPr/>
        <a:lstStyle/>
        <a:p>
          <a:endParaRPr lang="en-US"/>
        </a:p>
      </dgm:t>
    </dgm:pt>
    <dgm:pt modelId="{8477BAE7-D6C2-4B14-B4AD-3666C536044A}">
      <dgm:prSet/>
      <dgm:spPr/>
      <dgm:t>
        <a:bodyPr/>
        <a:lstStyle/>
        <a:p>
          <a:r>
            <a:rPr lang="en-US"/>
            <a:t>Calling about unusual changes</a:t>
          </a:r>
        </a:p>
      </dgm:t>
    </dgm:pt>
    <dgm:pt modelId="{A91E98CF-9B92-47B0-BEE3-0E04992837CE}" type="parTrans" cxnId="{C673EC6E-90BB-4CD9-9C94-DBE5ABD30FA8}">
      <dgm:prSet/>
      <dgm:spPr/>
      <dgm:t>
        <a:bodyPr/>
        <a:lstStyle/>
        <a:p>
          <a:endParaRPr lang="en-US"/>
        </a:p>
      </dgm:t>
    </dgm:pt>
    <dgm:pt modelId="{58BB5481-D6B4-4B07-8BAD-D7335BAA3678}" type="sibTrans" cxnId="{C673EC6E-90BB-4CD9-9C94-DBE5ABD30FA8}">
      <dgm:prSet/>
      <dgm:spPr/>
      <dgm:t>
        <a:bodyPr/>
        <a:lstStyle/>
        <a:p>
          <a:endParaRPr lang="en-US"/>
        </a:p>
      </dgm:t>
    </dgm:pt>
    <dgm:pt modelId="{4BB57772-131C-4892-A023-5CF258B63D85}">
      <dgm:prSet/>
      <dgm:spPr/>
      <dgm:t>
        <a:bodyPr/>
        <a:lstStyle/>
        <a:p>
          <a:r>
            <a:rPr lang="en-US"/>
            <a:t>Applying</a:t>
          </a:r>
        </a:p>
      </dgm:t>
    </dgm:pt>
    <dgm:pt modelId="{9B78A899-ECD7-435B-AFBA-2785080283F3}" type="parTrans" cxnId="{BE1443D0-963C-4BC2-BDD7-879A6734598D}">
      <dgm:prSet/>
      <dgm:spPr/>
      <dgm:t>
        <a:bodyPr/>
        <a:lstStyle/>
        <a:p>
          <a:endParaRPr lang="en-US"/>
        </a:p>
      </dgm:t>
    </dgm:pt>
    <dgm:pt modelId="{BEF388F9-FE55-453D-93B4-BF88FC5FA76F}" type="sibTrans" cxnId="{BE1443D0-963C-4BC2-BDD7-879A6734598D}">
      <dgm:prSet/>
      <dgm:spPr/>
      <dgm:t>
        <a:bodyPr/>
        <a:lstStyle/>
        <a:p>
          <a:endParaRPr lang="en-US"/>
        </a:p>
      </dgm:t>
    </dgm:pt>
    <dgm:pt modelId="{3692233D-2ECC-4B8F-8A6A-7585CCD285C9}">
      <dgm:prSet/>
      <dgm:spPr/>
      <dgm:t>
        <a:bodyPr/>
        <a:lstStyle/>
        <a:p>
          <a:r>
            <a:rPr lang="en-US"/>
            <a:t>Applying for health insurance</a:t>
          </a:r>
        </a:p>
      </dgm:t>
    </dgm:pt>
    <dgm:pt modelId="{93059996-12A4-49F5-88FE-FB1C3D20791F}" type="parTrans" cxnId="{3F9759AC-64DD-400D-8541-FD2F25F7AC45}">
      <dgm:prSet/>
      <dgm:spPr/>
      <dgm:t>
        <a:bodyPr/>
        <a:lstStyle/>
        <a:p>
          <a:endParaRPr lang="en-US"/>
        </a:p>
      </dgm:t>
    </dgm:pt>
    <dgm:pt modelId="{10B33331-8412-4B31-A6D8-DD153A85AE99}" type="sibTrans" cxnId="{3F9759AC-64DD-400D-8541-FD2F25F7AC45}">
      <dgm:prSet/>
      <dgm:spPr/>
      <dgm:t>
        <a:bodyPr/>
        <a:lstStyle/>
        <a:p>
          <a:endParaRPr lang="en-US"/>
        </a:p>
      </dgm:t>
    </dgm:pt>
    <dgm:pt modelId="{AC39A3A2-009B-443A-9FAA-3F3F2EB07D6E}">
      <dgm:prSet/>
      <dgm:spPr/>
      <dgm:t>
        <a:bodyPr/>
        <a:lstStyle/>
        <a:p>
          <a:r>
            <a:rPr lang="en-US"/>
            <a:t>Knowing</a:t>
          </a:r>
        </a:p>
      </dgm:t>
    </dgm:pt>
    <dgm:pt modelId="{DDD57BD3-4033-4F44-BFE2-99108D8A7BC4}" type="parTrans" cxnId="{FDD67896-452D-4C67-9003-13E601D20A9A}">
      <dgm:prSet/>
      <dgm:spPr/>
      <dgm:t>
        <a:bodyPr/>
        <a:lstStyle/>
        <a:p>
          <a:endParaRPr lang="en-US"/>
        </a:p>
      </dgm:t>
    </dgm:pt>
    <dgm:pt modelId="{65643A90-FB45-4392-AB40-D93C39FEB6A3}" type="sibTrans" cxnId="{FDD67896-452D-4C67-9003-13E601D20A9A}">
      <dgm:prSet/>
      <dgm:spPr/>
      <dgm:t>
        <a:bodyPr/>
        <a:lstStyle/>
        <a:p>
          <a:endParaRPr lang="en-US"/>
        </a:p>
      </dgm:t>
    </dgm:pt>
    <dgm:pt modelId="{33654AEB-30E8-4E7A-BFED-D7E92C43A0D9}">
      <dgm:prSet/>
      <dgm:spPr/>
      <dgm:t>
        <a:bodyPr/>
        <a:lstStyle/>
        <a:p>
          <a:r>
            <a:rPr lang="en-US"/>
            <a:t>Knowing health insurance coverage</a:t>
          </a:r>
        </a:p>
      </dgm:t>
    </dgm:pt>
    <dgm:pt modelId="{A831E21B-0E89-4075-B496-E4022CE95B32}" type="parTrans" cxnId="{B1201CD8-44C0-4BD4-A40E-724D347443C9}">
      <dgm:prSet/>
      <dgm:spPr/>
      <dgm:t>
        <a:bodyPr/>
        <a:lstStyle/>
        <a:p>
          <a:endParaRPr lang="en-US"/>
        </a:p>
      </dgm:t>
    </dgm:pt>
    <dgm:pt modelId="{C7EBB455-A761-490F-8E74-4B5281BB944F}" type="sibTrans" cxnId="{B1201CD8-44C0-4BD4-A40E-724D347443C9}">
      <dgm:prSet/>
      <dgm:spPr/>
      <dgm:t>
        <a:bodyPr/>
        <a:lstStyle/>
        <a:p>
          <a:endParaRPr lang="en-US"/>
        </a:p>
      </dgm:t>
    </dgm:pt>
    <dgm:pt modelId="{AE3BE235-E0D5-4736-B9CE-E6978DD9333B}">
      <dgm:prSet/>
      <dgm:spPr/>
      <dgm:t>
        <a:bodyPr/>
        <a:lstStyle/>
        <a:p>
          <a:r>
            <a:rPr lang="en-US"/>
            <a:t>Managing</a:t>
          </a:r>
        </a:p>
      </dgm:t>
    </dgm:pt>
    <dgm:pt modelId="{21C788CE-81F0-4CCD-ABA8-5FFBEA675F5A}" type="parTrans" cxnId="{1FD7248F-2633-4B52-B4BD-36C5E28D2C25}">
      <dgm:prSet/>
      <dgm:spPr/>
      <dgm:t>
        <a:bodyPr/>
        <a:lstStyle/>
        <a:p>
          <a:endParaRPr lang="en-US"/>
        </a:p>
      </dgm:t>
    </dgm:pt>
    <dgm:pt modelId="{8FEFC95C-31B4-43FE-AA15-9F9B01FC337C}" type="sibTrans" cxnId="{1FD7248F-2633-4B52-B4BD-36C5E28D2C25}">
      <dgm:prSet/>
      <dgm:spPr/>
      <dgm:t>
        <a:bodyPr/>
        <a:lstStyle/>
        <a:p>
          <a:endParaRPr lang="en-US"/>
        </a:p>
      </dgm:t>
    </dgm:pt>
    <dgm:pt modelId="{FC2B83EC-92A2-49E0-B3D0-4F566DFECA54}">
      <dgm:prSet/>
      <dgm:spPr/>
      <dgm:t>
        <a:bodyPr/>
        <a:lstStyle/>
        <a:p>
          <a:r>
            <a:rPr lang="en-US"/>
            <a:t>Managing money</a:t>
          </a:r>
        </a:p>
      </dgm:t>
    </dgm:pt>
    <dgm:pt modelId="{B1A0F445-F1C0-4ABB-B5E3-A40D0B720354}" type="parTrans" cxnId="{161EA3B7-8B92-4FED-ABBE-82ACA3808B48}">
      <dgm:prSet/>
      <dgm:spPr/>
      <dgm:t>
        <a:bodyPr/>
        <a:lstStyle/>
        <a:p>
          <a:endParaRPr lang="en-US"/>
        </a:p>
      </dgm:t>
    </dgm:pt>
    <dgm:pt modelId="{DB6C052E-F525-45E7-B40E-74E21634D9A2}" type="sibTrans" cxnId="{161EA3B7-8B92-4FED-ABBE-82ACA3808B48}">
      <dgm:prSet/>
      <dgm:spPr/>
      <dgm:t>
        <a:bodyPr/>
        <a:lstStyle/>
        <a:p>
          <a:endParaRPr lang="en-US"/>
        </a:p>
      </dgm:t>
    </dgm:pt>
    <dgm:pt modelId="{EEAF6D44-82F2-46AB-8480-7FB818F504DE}" type="pres">
      <dgm:prSet presAssocID="{6F0E5280-E6A4-42D7-9D5C-9786EDC3331A}" presName="diagram" presStyleCnt="0">
        <dgm:presLayoutVars>
          <dgm:dir/>
          <dgm:resizeHandles val="exact"/>
        </dgm:presLayoutVars>
      </dgm:prSet>
      <dgm:spPr/>
    </dgm:pt>
    <dgm:pt modelId="{32EBBE35-67FE-4CAE-9A85-CEBE31800B7D}" type="pres">
      <dgm:prSet presAssocID="{445D3DA9-D0ED-4FA9-BEA1-764FE5581115}" presName="node" presStyleLbl="node1" presStyleIdx="0" presStyleCnt="7">
        <dgm:presLayoutVars>
          <dgm:bulletEnabled val="1"/>
        </dgm:presLayoutVars>
      </dgm:prSet>
      <dgm:spPr/>
    </dgm:pt>
    <dgm:pt modelId="{D558A432-684E-4147-8B6E-82C35B53B7D7}" type="pres">
      <dgm:prSet presAssocID="{EF06720F-CF22-4337-B5C9-6A81890A98FC}" presName="sibTrans" presStyleCnt="0"/>
      <dgm:spPr/>
    </dgm:pt>
    <dgm:pt modelId="{1C56EC26-0FB2-4A2D-B3FF-F515E91363F0}" type="pres">
      <dgm:prSet presAssocID="{BE46F15A-202A-4C42-9EFC-9C3D10DFE9CE}" presName="node" presStyleLbl="node1" presStyleIdx="1" presStyleCnt="7">
        <dgm:presLayoutVars>
          <dgm:bulletEnabled val="1"/>
        </dgm:presLayoutVars>
      </dgm:prSet>
      <dgm:spPr/>
    </dgm:pt>
    <dgm:pt modelId="{0909174F-1376-44C0-9460-DD6F4510D9B5}" type="pres">
      <dgm:prSet presAssocID="{4BC1EDB6-2F21-4DCA-9080-3955FEC315D1}" presName="sibTrans" presStyleCnt="0"/>
      <dgm:spPr/>
    </dgm:pt>
    <dgm:pt modelId="{21E153E3-3920-483D-A2CB-C053B317DCB9}" type="pres">
      <dgm:prSet presAssocID="{96A2AA96-84A9-4646-A68E-CAB25BA3B3E8}" presName="node" presStyleLbl="node1" presStyleIdx="2" presStyleCnt="7">
        <dgm:presLayoutVars>
          <dgm:bulletEnabled val="1"/>
        </dgm:presLayoutVars>
      </dgm:prSet>
      <dgm:spPr/>
    </dgm:pt>
    <dgm:pt modelId="{BCE11ABC-D091-46C3-943A-D5BEFB5B738F}" type="pres">
      <dgm:prSet presAssocID="{6F6C2E5E-3ABD-4A10-AA98-71C469AC2B2D}" presName="sibTrans" presStyleCnt="0"/>
      <dgm:spPr/>
    </dgm:pt>
    <dgm:pt modelId="{90E2828B-001C-4753-91EF-027AB5DD593F}" type="pres">
      <dgm:prSet presAssocID="{D88E22F6-DA3A-4054-A312-5E5E4BBD5CBB}" presName="node" presStyleLbl="node1" presStyleIdx="3" presStyleCnt="7">
        <dgm:presLayoutVars>
          <dgm:bulletEnabled val="1"/>
        </dgm:presLayoutVars>
      </dgm:prSet>
      <dgm:spPr/>
    </dgm:pt>
    <dgm:pt modelId="{E1720800-A6D9-4721-A11E-B45516120572}" type="pres">
      <dgm:prSet presAssocID="{EA2569F8-8278-492C-AC00-1D8A9A501868}" presName="sibTrans" presStyleCnt="0"/>
      <dgm:spPr/>
    </dgm:pt>
    <dgm:pt modelId="{51542CE6-279D-4256-8FC3-1469BE4C0CEE}" type="pres">
      <dgm:prSet presAssocID="{4BB57772-131C-4892-A023-5CF258B63D85}" presName="node" presStyleLbl="node1" presStyleIdx="4" presStyleCnt="7">
        <dgm:presLayoutVars>
          <dgm:bulletEnabled val="1"/>
        </dgm:presLayoutVars>
      </dgm:prSet>
      <dgm:spPr/>
    </dgm:pt>
    <dgm:pt modelId="{14A1033A-BA73-41DA-833B-A6EEBD9B681A}" type="pres">
      <dgm:prSet presAssocID="{BEF388F9-FE55-453D-93B4-BF88FC5FA76F}" presName="sibTrans" presStyleCnt="0"/>
      <dgm:spPr/>
    </dgm:pt>
    <dgm:pt modelId="{B789D14B-9FC5-4CFA-ACB1-54178E94F551}" type="pres">
      <dgm:prSet presAssocID="{AC39A3A2-009B-443A-9FAA-3F3F2EB07D6E}" presName="node" presStyleLbl="node1" presStyleIdx="5" presStyleCnt="7">
        <dgm:presLayoutVars>
          <dgm:bulletEnabled val="1"/>
        </dgm:presLayoutVars>
      </dgm:prSet>
      <dgm:spPr/>
    </dgm:pt>
    <dgm:pt modelId="{586A9A91-6279-4AD9-98F2-51B97354A775}" type="pres">
      <dgm:prSet presAssocID="{65643A90-FB45-4392-AB40-D93C39FEB6A3}" presName="sibTrans" presStyleCnt="0"/>
      <dgm:spPr/>
    </dgm:pt>
    <dgm:pt modelId="{BAD1808A-B50A-4855-BEAD-73C2FC689C8A}" type="pres">
      <dgm:prSet presAssocID="{AE3BE235-E0D5-4736-B9CE-E6978DD9333B}" presName="node" presStyleLbl="node1" presStyleIdx="6" presStyleCnt="7">
        <dgm:presLayoutVars>
          <dgm:bulletEnabled val="1"/>
        </dgm:presLayoutVars>
      </dgm:prSet>
      <dgm:spPr/>
    </dgm:pt>
  </dgm:ptLst>
  <dgm:cxnLst>
    <dgm:cxn modelId="{63E04C02-503D-406C-ACD9-53460489EC4B}" type="presOf" srcId="{00135BAF-712B-4464-9C8F-6ED8A9EAD9B2}" destId="{1C56EC26-0FB2-4A2D-B3FF-F515E91363F0}" srcOrd="0" destOrd="1" presId="urn:microsoft.com/office/officeart/2005/8/layout/default"/>
    <dgm:cxn modelId="{2592640E-D77C-4EA8-8839-F652A1F685E5}" type="presOf" srcId="{8477BAE7-D6C2-4B14-B4AD-3666C536044A}" destId="{90E2828B-001C-4753-91EF-027AB5DD593F}" srcOrd="0" destOrd="1" presId="urn:microsoft.com/office/officeart/2005/8/layout/default"/>
    <dgm:cxn modelId="{48F9CF21-2BC9-4201-9945-BFAC2BEE1FA6}" srcId="{6F0E5280-E6A4-42D7-9D5C-9786EDC3331A}" destId="{445D3DA9-D0ED-4FA9-BEA1-764FE5581115}" srcOrd="0" destOrd="0" parTransId="{EBE1CFF6-E762-4B76-A963-A386B65FECFA}" sibTransId="{EF06720F-CF22-4337-B5C9-6A81890A98FC}"/>
    <dgm:cxn modelId="{C777452B-C839-43DC-86C7-68FDCDAE8453}" type="presOf" srcId="{33654AEB-30E8-4E7A-BFED-D7E92C43A0D9}" destId="{B789D14B-9FC5-4CFA-ACB1-54178E94F551}" srcOrd="0" destOrd="1" presId="urn:microsoft.com/office/officeart/2005/8/layout/default"/>
    <dgm:cxn modelId="{C3074E40-E324-4218-BEA5-142989AF98C3}" srcId="{6F0E5280-E6A4-42D7-9D5C-9786EDC3331A}" destId="{D88E22F6-DA3A-4054-A312-5E5E4BBD5CBB}" srcOrd="3" destOrd="0" parTransId="{83F477AE-FA05-4A88-BD65-0BAA6BCC73B5}" sibTransId="{EA2569F8-8278-492C-AC00-1D8A9A501868}"/>
    <dgm:cxn modelId="{C63CEF6B-6B3B-4EC3-9CBD-27779C4B4E6D}" srcId="{96A2AA96-84A9-4646-A68E-CAB25BA3B3E8}" destId="{4075B4A3-9FE0-4F70-BC72-F8D84FCD76A5}" srcOrd="0" destOrd="0" parTransId="{44FCE3BD-D6EB-48B6-B130-2B4395C1863B}" sibTransId="{7167A07A-298F-439A-A12B-E074267E252D}"/>
    <dgm:cxn modelId="{C673EC6E-90BB-4CD9-9C94-DBE5ABD30FA8}" srcId="{D88E22F6-DA3A-4054-A312-5E5E4BBD5CBB}" destId="{8477BAE7-D6C2-4B14-B4AD-3666C536044A}" srcOrd="0" destOrd="0" parTransId="{A91E98CF-9B92-47B0-BEE3-0E04992837CE}" sibTransId="{58BB5481-D6B4-4B07-8BAD-D7335BAA3678}"/>
    <dgm:cxn modelId="{F35F6973-7595-48A6-B12B-42E7B9F5DE78}" srcId="{6F0E5280-E6A4-42D7-9D5C-9786EDC3331A}" destId="{BE46F15A-202A-4C42-9EFC-9C3D10DFE9CE}" srcOrd="1" destOrd="0" parTransId="{802582E2-21FC-4BBA-A2D1-7D14AE39CDF1}" sibTransId="{4BC1EDB6-2F21-4DCA-9080-3955FEC315D1}"/>
    <dgm:cxn modelId="{A5E4B359-3379-48DD-B3C5-30DEBA62E444}" type="presOf" srcId="{D88E22F6-DA3A-4054-A312-5E5E4BBD5CBB}" destId="{90E2828B-001C-4753-91EF-027AB5DD593F}" srcOrd="0" destOrd="0" presId="urn:microsoft.com/office/officeart/2005/8/layout/default"/>
    <dgm:cxn modelId="{A5395C5A-4B8C-472A-ABCF-2327268796D1}" type="presOf" srcId="{FC2B83EC-92A2-49E0-B3D0-4F566DFECA54}" destId="{BAD1808A-B50A-4855-BEAD-73C2FC689C8A}" srcOrd="0" destOrd="1" presId="urn:microsoft.com/office/officeart/2005/8/layout/default"/>
    <dgm:cxn modelId="{6A8A3F8D-0D7F-4F50-8A89-E78EF5921FFE}" srcId="{BE46F15A-202A-4C42-9EFC-9C3D10DFE9CE}" destId="{00135BAF-712B-4464-9C8F-6ED8A9EAD9B2}" srcOrd="0" destOrd="0" parTransId="{145DBDC7-F1E2-4733-909D-781070655C6A}" sibTransId="{120AD792-B0CB-47FF-9268-475E45523997}"/>
    <dgm:cxn modelId="{1FD7248F-2633-4B52-B4BD-36C5E28D2C25}" srcId="{6F0E5280-E6A4-42D7-9D5C-9786EDC3331A}" destId="{AE3BE235-E0D5-4736-B9CE-E6978DD9333B}" srcOrd="6" destOrd="0" parTransId="{21C788CE-81F0-4CCD-ABA8-5FFBEA675F5A}" sibTransId="{8FEFC95C-31B4-43FE-AA15-9F9B01FC337C}"/>
    <dgm:cxn modelId="{FDD67896-452D-4C67-9003-13E601D20A9A}" srcId="{6F0E5280-E6A4-42D7-9D5C-9786EDC3331A}" destId="{AC39A3A2-009B-443A-9FAA-3F3F2EB07D6E}" srcOrd="5" destOrd="0" parTransId="{DDD57BD3-4033-4F44-BFE2-99108D8A7BC4}" sibTransId="{65643A90-FB45-4392-AB40-D93C39FEB6A3}"/>
    <dgm:cxn modelId="{FD751D97-5156-464A-83C0-E71BCE11BBC8}" type="presOf" srcId="{BE46F15A-202A-4C42-9EFC-9C3D10DFE9CE}" destId="{1C56EC26-0FB2-4A2D-B3FF-F515E91363F0}" srcOrd="0" destOrd="0" presId="urn:microsoft.com/office/officeart/2005/8/layout/default"/>
    <dgm:cxn modelId="{30CEAE99-9BE2-473A-8070-249998387756}" srcId="{445D3DA9-D0ED-4FA9-BEA1-764FE5581115}" destId="{8BDE8405-DFAE-4A52-AD72-24737D0C18DA}" srcOrd="0" destOrd="0" parTransId="{C9E88849-70B5-48E1-89E2-20BA8B0EE1BA}" sibTransId="{F3CFAF23-C491-41F1-9946-8339E943BCDC}"/>
    <dgm:cxn modelId="{CDD4629B-8D3E-4F9E-8DDB-2A5164A19AE5}" type="presOf" srcId="{6F0E5280-E6A4-42D7-9D5C-9786EDC3331A}" destId="{EEAF6D44-82F2-46AB-8480-7FB818F504DE}" srcOrd="0" destOrd="0" presId="urn:microsoft.com/office/officeart/2005/8/layout/default"/>
    <dgm:cxn modelId="{11A6889D-9212-475E-B200-2ED3D27CD20F}" type="presOf" srcId="{AE3BE235-E0D5-4736-B9CE-E6978DD9333B}" destId="{BAD1808A-B50A-4855-BEAD-73C2FC689C8A}" srcOrd="0" destOrd="0" presId="urn:microsoft.com/office/officeart/2005/8/layout/default"/>
    <dgm:cxn modelId="{CFDAC2A5-9890-43BA-961F-848EBF039819}" srcId="{6F0E5280-E6A4-42D7-9D5C-9786EDC3331A}" destId="{96A2AA96-84A9-4646-A68E-CAB25BA3B3E8}" srcOrd="2" destOrd="0" parTransId="{E4B9FDBA-0430-44EA-94C5-F9BC55EA9325}" sibTransId="{6F6C2E5E-3ABD-4A10-AA98-71C469AC2B2D}"/>
    <dgm:cxn modelId="{3F9759AC-64DD-400D-8541-FD2F25F7AC45}" srcId="{4BB57772-131C-4892-A023-5CF258B63D85}" destId="{3692233D-2ECC-4B8F-8A6A-7585CCD285C9}" srcOrd="0" destOrd="0" parTransId="{93059996-12A4-49F5-88FE-FB1C3D20791F}" sibTransId="{10B33331-8412-4B31-A6D8-DD153A85AE99}"/>
    <dgm:cxn modelId="{161EA3B7-8B92-4FED-ABBE-82ACA3808B48}" srcId="{AE3BE235-E0D5-4736-B9CE-E6978DD9333B}" destId="{FC2B83EC-92A2-49E0-B3D0-4F566DFECA54}" srcOrd="0" destOrd="0" parTransId="{B1A0F445-F1C0-4ABB-B5E3-A40D0B720354}" sibTransId="{DB6C052E-F525-45E7-B40E-74E21634D9A2}"/>
    <dgm:cxn modelId="{5E6064BF-6401-4593-9F14-17C2F16D93B2}" type="presOf" srcId="{AC39A3A2-009B-443A-9FAA-3F3F2EB07D6E}" destId="{B789D14B-9FC5-4CFA-ACB1-54178E94F551}" srcOrd="0" destOrd="0" presId="urn:microsoft.com/office/officeart/2005/8/layout/default"/>
    <dgm:cxn modelId="{5FD0A2BF-D7DA-4A01-AB8B-A726ACDD9F3D}" type="presOf" srcId="{4075B4A3-9FE0-4F70-BC72-F8D84FCD76A5}" destId="{21E153E3-3920-483D-A2CB-C053B317DCB9}" srcOrd="0" destOrd="1" presId="urn:microsoft.com/office/officeart/2005/8/layout/default"/>
    <dgm:cxn modelId="{718C13C2-0004-4075-866F-CBCF11857B1A}" type="presOf" srcId="{4BB57772-131C-4892-A023-5CF258B63D85}" destId="{51542CE6-279D-4256-8FC3-1469BE4C0CEE}" srcOrd="0" destOrd="0" presId="urn:microsoft.com/office/officeart/2005/8/layout/default"/>
    <dgm:cxn modelId="{098386C3-2B89-44E8-AD10-C12DFD7867E6}" type="presOf" srcId="{96A2AA96-84A9-4646-A68E-CAB25BA3B3E8}" destId="{21E153E3-3920-483D-A2CB-C053B317DCB9}" srcOrd="0" destOrd="0" presId="urn:microsoft.com/office/officeart/2005/8/layout/default"/>
    <dgm:cxn modelId="{92783ACE-859C-4C38-8571-B1D08955EB69}" type="presOf" srcId="{8BDE8405-DFAE-4A52-AD72-24737D0C18DA}" destId="{32EBBE35-67FE-4CAE-9A85-CEBE31800B7D}" srcOrd="0" destOrd="1" presId="urn:microsoft.com/office/officeart/2005/8/layout/default"/>
    <dgm:cxn modelId="{BE1443D0-963C-4BC2-BDD7-879A6734598D}" srcId="{6F0E5280-E6A4-42D7-9D5C-9786EDC3331A}" destId="{4BB57772-131C-4892-A023-5CF258B63D85}" srcOrd="4" destOrd="0" parTransId="{9B78A899-ECD7-435B-AFBA-2785080283F3}" sibTransId="{BEF388F9-FE55-453D-93B4-BF88FC5FA76F}"/>
    <dgm:cxn modelId="{F14FA9D5-AEBE-402A-AB3D-E533B31B955C}" type="presOf" srcId="{445D3DA9-D0ED-4FA9-BEA1-764FE5581115}" destId="{32EBBE35-67FE-4CAE-9A85-CEBE31800B7D}" srcOrd="0" destOrd="0" presId="urn:microsoft.com/office/officeart/2005/8/layout/default"/>
    <dgm:cxn modelId="{B1201CD8-44C0-4BD4-A40E-724D347443C9}" srcId="{AC39A3A2-009B-443A-9FAA-3F3F2EB07D6E}" destId="{33654AEB-30E8-4E7A-BFED-D7E92C43A0D9}" srcOrd="0" destOrd="0" parTransId="{A831E21B-0E89-4075-B496-E4022CE95B32}" sibTransId="{C7EBB455-A761-490F-8E74-4B5281BB944F}"/>
    <dgm:cxn modelId="{28360BDC-90FB-4998-ABD0-A7FC302FC213}" type="presOf" srcId="{3692233D-2ECC-4B8F-8A6A-7585CCD285C9}" destId="{51542CE6-279D-4256-8FC3-1469BE4C0CEE}" srcOrd="0" destOrd="1" presId="urn:microsoft.com/office/officeart/2005/8/layout/default"/>
    <dgm:cxn modelId="{7394BC38-611A-4F56-8CCC-E1CEF80DB79B}" type="presParOf" srcId="{EEAF6D44-82F2-46AB-8480-7FB818F504DE}" destId="{32EBBE35-67FE-4CAE-9A85-CEBE31800B7D}" srcOrd="0" destOrd="0" presId="urn:microsoft.com/office/officeart/2005/8/layout/default"/>
    <dgm:cxn modelId="{1672E20C-A9CD-4976-8601-FAA80FA85B2E}" type="presParOf" srcId="{EEAF6D44-82F2-46AB-8480-7FB818F504DE}" destId="{D558A432-684E-4147-8B6E-82C35B53B7D7}" srcOrd="1" destOrd="0" presId="urn:microsoft.com/office/officeart/2005/8/layout/default"/>
    <dgm:cxn modelId="{F60658F5-2564-4F62-A89A-F8A93D15F73C}" type="presParOf" srcId="{EEAF6D44-82F2-46AB-8480-7FB818F504DE}" destId="{1C56EC26-0FB2-4A2D-B3FF-F515E91363F0}" srcOrd="2" destOrd="0" presId="urn:microsoft.com/office/officeart/2005/8/layout/default"/>
    <dgm:cxn modelId="{9455C029-122B-445E-93ED-6443FAF0F736}" type="presParOf" srcId="{EEAF6D44-82F2-46AB-8480-7FB818F504DE}" destId="{0909174F-1376-44C0-9460-DD6F4510D9B5}" srcOrd="3" destOrd="0" presId="urn:microsoft.com/office/officeart/2005/8/layout/default"/>
    <dgm:cxn modelId="{0E4EF6CA-C31C-406F-A12D-331F31EC11E5}" type="presParOf" srcId="{EEAF6D44-82F2-46AB-8480-7FB818F504DE}" destId="{21E153E3-3920-483D-A2CB-C053B317DCB9}" srcOrd="4" destOrd="0" presId="urn:microsoft.com/office/officeart/2005/8/layout/default"/>
    <dgm:cxn modelId="{13DEF9CC-232E-47A0-BB32-01C01A86AD34}" type="presParOf" srcId="{EEAF6D44-82F2-46AB-8480-7FB818F504DE}" destId="{BCE11ABC-D091-46C3-943A-D5BEFB5B738F}" srcOrd="5" destOrd="0" presId="urn:microsoft.com/office/officeart/2005/8/layout/default"/>
    <dgm:cxn modelId="{3965D264-FD5A-4570-982A-A2D0B2626F40}" type="presParOf" srcId="{EEAF6D44-82F2-46AB-8480-7FB818F504DE}" destId="{90E2828B-001C-4753-91EF-027AB5DD593F}" srcOrd="6" destOrd="0" presId="urn:microsoft.com/office/officeart/2005/8/layout/default"/>
    <dgm:cxn modelId="{FA08F156-8DA2-4797-8DF4-5A2BAC664322}" type="presParOf" srcId="{EEAF6D44-82F2-46AB-8480-7FB818F504DE}" destId="{E1720800-A6D9-4721-A11E-B45516120572}" srcOrd="7" destOrd="0" presId="urn:microsoft.com/office/officeart/2005/8/layout/default"/>
    <dgm:cxn modelId="{F3752B25-39FC-41FA-AACA-40819D379B4D}" type="presParOf" srcId="{EEAF6D44-82F2-46AB-8480-7FB818F504DE}" destId="{51542CE6-279D-4256-8FC3-1469BE4C0CEE}" srcOrd="8" destOrd="0" presId="urn:microsoft.com/office/officeart/2005/8/layout/default"/>
    <dgm:cxn modelId="{2DD7627A-36F0-4B2C-81C6-6D6549B0BB38}" type="presParOf" srcId="{EEAF6D44-82F2-46AB-8480-7FB818F504DE}" destId="{14A1033A-BA73-41DA-833B-A6EEBD9B681A}" srcOrd="9" destOrd="0" presId="urn:microsoft.com/office/officeart/2005/8/layout/default"/>
    <dgm:cxn modelId="{ED3810A2-EA0C-4D77-9BBA-B5C4C5BBE281}" type="presParOf" srcId="{EEAF6D44-82F2-46AB-8480-7FB818F504DE}" destId="{B789D14B-9FC5-4CFA-ACB1-54178E94F551}" srcOrd="10" destOrd="0" presId="urn:microsoft.com/office/officeart/2005/8/layout/default"/>
    <dgm:cxn modelId="{5962582E-B627-4723-8427-CD3B51F4DCBD}" type="presParOf" srcId="{EEAF6D44-82F2-46AB-8480-7FB818F504DE}" destId="{586A9A91-6279-4AD9-98F2-51B97354A775}" srcOrd="11" destOrd="0" presId="urn:microsoft.com/office/officeart/2005/8/layout/default"/>
    <dgm:cxn modelId="{0B4E62D5-5919-429D-961D-40E05CB73403}" type="presParOf" srcId="{EEAF6D44-82F2-46AB-8480-7FB818F504DE}" destId="{BAD1808A-B50A-4855-BEAD-73C2FC689C8A}" srcOrd="12"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A466B02-5DF8-4AA3-88B1-56FD1CC9103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7434B41-DD55-4133-9CD8-17BA954BC72B}">
      <dgm:prSet/>
      <dgm:spPr/>
      <dgm:t>
        <a:bodyPr/>
        <a:lstStyle/>
        <a:p>
          <a:pPr>
            <a:lnSpc>
              <a:spcPct val="100000"/>
            </a:lnSpc>
          </a:pPr>
          <a:r>
            <a:rPr lang="en-US" dirty="0"/>
            <a:t>Medical history</a:t>
          </a:r>
        </a:p>
      </dgm:t>
    </dgm:pt>
    <dgm:pt modelId="{FAAEF472-1739-46CE-9EFD-27E0361E0762}" type="parTrans" cxnId="{A9B260BA-94A1-48C0-B693-5428EC6DD082}">
      <dgm:prSet/>
      <dgm:spPr/>
      <dgm:t>
        <a:bodyPr/>
        <a:lstStyle/>
        <a:p>
          <a:endParaRPr lang="en-US"/>
        </a:p>
      </dgm:t>
    </dgm:pt>
    <dgm:pt modelId="{01D241DC-D2AE-4422-B7E8-72B9EC6F377D}" type="sibTrans" cxnId="{A9B260BA-94A1-48C0-B693-5428EC6DD082}">
      <dgm:prSet/>
      <dgm:spPr/>
      <dgm:t>
        <a:bodyPr/>
        <a:lstStyle/>
        <a:p>
          <a:pPr>
            <a:lnSpc>
              <a:spcPct val="100000"/>
            </a:lnSpc>
          </a:pPr>
          <a:endParaRPr lang="en-US"/>
        </a:p>
      </dgm:t>
    </dgm:pt>
    <dgm:pt modelId="{B8407F56-ED8D-49B2-95D7-7799C90278D0}">
      <dgm:prSet/>
      <dgm:spPr/>
      <dgm:t>
        <a:bodyPr/>
        <a:lstStyle/>
        <a:p>
          <a:pPr>
            <a:lnSpc>
              <a:spcPct val="100000"/>
            </a:lnSpc>
          </a:pPr>
          <a:r>
            <a:rPr lang="en-US" dirty="0"/>
            <a:t>Keep calendar/list of appointments</a:t>
          </a:r>
        </a:p>
      </dgm:t>
    </dgm:pt>
    <dgm:pt modelId="{2418AF25-E8AE-4440-A969-B61A054C91CB}" type="parTrans" cxnId="{CE1C8D77-3F1A-44B4-B773-5841B96B3A06}">
      <dgm:prSet/>
      <dgm:spPr/>
      <dgm:t>
        <a:bodyPr/>
        <a:lstStyle/>
        <a:p>
          <a:endParaRPr lang="en-US"/>
        </a:p>
      </dgm:t>
    </dgm:pt>
    <dgm:pt modelId="{892F844C-597F-4314-913B-12D49AF59DDA}" type="sibTrans" cxnId="{CE1C8D77-3F1A-44B4-B773-5841B96B3A06}">
      <dgm:prSet/>
      <dgm:spPr/>
      <dgm:t>
        <a:bodyPr/>
        <a:lstStyle/>
        <a:p>
          <a:pPr>
            <a:lnSpc>
              <a:spcPct val="100000"/>
            </a:lnSpc>
          </a:pPr>
          <a:endParaRPr lang="en-US"/>
        </a:p>
      </dgm:t>
    </dgm:pt>
    <dgm:pt modelId="{6B0DBB94-9B9A-4D1C-80C6-8123BA0DF94F}">
      <dgm:prSet/>
      <dgm:spPr/>
      <dgm:t>
        <a:bodyPr/>
        <a:lstStyle/>
        <a:p>
          <a:pPr>
            <a:lnSpc>
              <a:spcPct val="100000"/>
            </a:lnSpc>
          </a:pPr>
          <a:r>
            <a:rPr lang="en-US" dirty="0"/>
            <a:t>List of questions for appointments</a:t>
          </a:r>
        </a:p>
      </dgm:t>
    </dgm:pt>
    <dgm:pt modelId="{B6DC378A-808C-4C03-84BE-F024595AB245}" type="parTrans" cxnId="{3D3D080A-B7E3-4E79-B5D5-4EC3F385E61A}">
      <dgm:prSet/>
      <dgm:spPr/>
      <dgm:t>
        <a:bodyPr/>
        <a:lstStyle/>
        <a:p>
          <a:endParaRPr lang="en-US"/>
        </a:p>
      </dgm:t>
    </dgm:pt>
    <dgm:pt modelId="{22FC6F8A-9F94-4E4B-93D2-BB0240809E06}" type="sibTrans" cxnId="{3D3D080A-B7E3-4E79-B5D5-4EC3F385E61A}">
      <dgm:prSet/>
      <dgm:spPr/>
      <dgm:t>
        <a:bodyPr/>
        <a:lstStyle/>
        <a:p>
          <a:pPr>
            <a:lnSpc>
              <a:spcPct val="100000"/>
            </a:lnSpc>
          </a:pPr>
          <a:endParaRPr lang="en-US"/>
        </a:p>
      </dgm:t>
    </dgm:pt>
    <dgm:pt modelId="{A9D72954-1661-4B2A-A4D5-D643834CD606}">
      <dgm:prSet/>
      <dgm:spPr/>
      <dgm:t>
        <a:bodyPr/>
        <a:lstStyle/>
        <a:p>
          <a:pPr>
            <a:lnSpc>
              <a:spcPct val="100000"/>
            </a:lnSpc>
          </a:pPr>
          <a:r>
            <a:rPr lang="en-US" dirty="0"/>
            <a:t>Getting financial help</a:t>
          </a:r>
        </a:p>
      </dgm:t>
    </dgm:pt>
    <dgm:pt modelId="{398FEC1B-0FFE-4244-A412-92DCF84577A5}" type="parTrans" cxnId="{6144BF89-AFCC-43E8-B4D8-FD7747403A8E}">
      <dgm:prSet/>
      <dgm:spPr/>
      <dgm:t>
        <a:bodyPr/>
        <a:lstStyle/>
        <a:p>
          <a:endParaRPr lang="en-US"/>
        </a:p>
      </dgm:t>
    </dgm:pt>
    <dgm:pt modelId="{FC0926AC-802A-4D4D-A1BB-32F7AC72F3A2}" type="sibTrans" cxnId="{6144BF89-AFCC-43E8-B4D8-FD7747403A8E}">
      <dgm:prSet/>
      <dgm:spPr/>
      <dgm:t>
        <a:bodyPr/>
        <a:lstStyle/>
        <a:p>
          <a:endParaRPr lang="en-US"/>
        </a:p>
      </dgm:t>
    </dgm:pt>
    <dgm:pt modelId="{75A73A64-403D-4544-B0CD-BB37A69C6170}" type="pres">
      <dgm:prSet presAssocID="{2A466B02-5DF8-4AA3-88B1-56FD1CC91032}" presName="root" presStyleCnt="0">
        <dgm:presLayoutVars>
          <dgm:dir/>
          <dgm:resizeHandles val="exact"/>
        </dgm:presLayoutVars>
      </dgm:prSet>
      <dgm:spPr/>
    </dgm:pt>
    <dgm:pt modelId="{85D81F93-D8A0-4A73-A447-E59AD9F133E5}" type="pres">
      <dgm:prSet presAssocID="{2A466B02-5DF8-4AA3-88B1-56FD1CC91032}" presName="container" presStyleCnt="0">
        <dgm:presLayoutVars>
          <dgm:dir/>
          <dgm:resizeHandles val="exact"/>
        </dgm:presLayoutVars>
      </dgm:prSet>
      <dgm:spPr/>
    </dgm:pt>
    <dgm:pt modelId="{59973F15-22E5-4EB4-8429-89136693F9D3}" type="pres">
      <dgm:prSet presAssocID="{E7434B41-DD55-4133-9CD8-17BA954BC72B}" presName="compNode" presStyleCnt="0"/>
      <dgm:spPr/>
    </dgm:pt>
    <dgm:pt modelId="{33F54DEB-2C23-42A9-BA59-64E936D5C941}" type="pres">
      <dgm:prSet presAssocID="{E7434B41-DD55-4133-9CD8-17BA954BC72B}" presName="iconBgRect" presStyleLbl="bgShp" presStyleIdx="0" presStyleCnt="4"/>
      <dgm:spPr/>
    </dgm:pt>
    <dgm:pt modelId="{35FB3B53-F3FB-458E-A4B5-9527C7AB3722}" type="pres">
      <dgm:prSet presAssocID="{E7434B41-DD55-4133-9CD8-17BA954BC7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1580A6F3-229C-473C-9397-76FC080DD428}" type="pres">
      <dgm:prSet presAssocID="{E7434B41-DD55-4133-9CD8-17BA954BC72B}" presName="spaceRect" presStyleCnt="0"/>
      <dgm:spPr/>
    </dgm:pt>
    <dgm:pt modelId="{956ED47C-3EC2-48D4-8C42-80EF9728EAF6}" type="pres">
      <dgm:prSet presAssocID="{E7434B41-DD55-4133-9CD8-17BA954BC72B}" presName="textRect" presStyleLbl="revTx" presStyleIdx="0" presStyleCnt="4">
        <dgm:presLayoutVars>
          <dgm:chMax val="1"/>
          <dgm:chPref val="1"/>
        </dgm:presLayoutVars>
      </dgm:prSet>
      <dgm:spPr/>
    </dgm:pt>
    <dgm:pt modelId="{524469DB-AD5C-46A1-AE28-6EC126722D9E}" type="pres">
      <dgm:prSet presAssocID="{01D241DC-D2AE-4422-B7E8-72B9EC6F377D}" presName="sibTrans" presStyleLbl="sibTrans2D1" presStyleIdx="0" presStyleCnt="0"/>
      <dgm:spPr/>
    </dgm:pt>
    <dgm:pt modelId="{D055F0E5-A5CE-45B7-994F-F247B46D7135}" type="pres">
      <dgm:prSet presAssocID="{B8407F56-ED8D-49B2-95D7-7799C90278D0}" presName="compNode" presStyleCnt="0"/>
      <dgm:spPr/>
    </dgm:pt>
    <dgm:pt modelId="{7081DE34-5EC4-45C9-AE96-641538583BCD}" type="pres">
      <dgm:prSet presAssocID="{B8407F56-ED8D-49B2-95D7-7799C90278D0}" presName="iconBgRect" presStyleLbl="bgShp" presStyleIdx="1" presStyleCnt="4"/>
      <dgm:spPr/>
    </dgm:pt>
    <dgm:pt modelId="{0F655B11-7BF4-4EE5-9B04-57C1194DBA51}" type="pres">
      <dgm:prSet presAssocID="{B8407F56-ED8D-49B2-95D7-7799C90278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F2568C2C-8AA9-45B8-9DC3-DA4E74B063F6}" type="pres">
      <dgm:prSet presAssocID="{B8407F56-ED8D-49B2-95D7-7799C90278D0}" presName="spaceRect" presStyleCnt="0"/>
      <dgm:spPr/>
    </dgm:pt>
    <dgm:pt modelId="{E6DBECD5-377A-4617-A700-12C7869D1CE5}" type="pres">
      <dgm:prSet presAssocID="{B8407F56-ED8D-49B2-95D7-7799C90278D0}" presName="textRect" presStyleLbl="revTx" presStyleIdx="1" presStyleCnt="4">
        <dgm:presLayoutVars>
          <dgm:chMax val="1"/>
          <dgm:chPref val="1"/>
        </dgm:presLayoutVars>
      </dgm:prSet>
      <dgm:spPr/>
    </dgm:pt>
    <dgm:pt modelId="{8891378A-8995-4E54-B424-44485D4A013D}" type="pres">
      <dgm:prSet presAssocID="{892F844C-597F-4314-913B-12D49AF59DDA}" presName="sibTrans" presStyleLbl="sibTrans2D1" presStyleIdx="0" presStyleCnt="0"/>
      <dgm:spPr/>
    </dgm:pt>
    <dgm:pt modelId="{5117AF61-10F2-400E-90EC-739D831ED41D}" type="pres">
      <dgm:prSet presAssocID="{6B0DBB94-9B9A-4D1C-80C6-8123BA0DF94F}" presName="compNode" presStyleCnt="0"/>
      <dgm:spPr/>
    </dgm:pt>
    <dgm:pt modelId="{0DBBEDDF-5B3E-4E3F-BD66-47C20C8F8FD4}" type="pres">
      <dgm:prSet presAssocID="{6B0DBB94-9B9A-4D1C-80C6-8123BA0DF94F}" presName="iconBgRect" presStyleLbl="bgShp" presStyleIdx="2" presStyleCnt="4"/>
      <dgm:spPr/>
    </dgm:pt>
    <dgm:pt modelId="{6A88B998-53E9-43E6-8E77-1A6F1B1C2209}" type="pres">
      <dgm:prSet presAssocID="{6B0DBB94-9B9A-4D1C-80C6-8123BA0DF9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lp"/>
        </a:ext>
      </dgm:extLst>
    </dgm:pt>
    <dgm:pt modelId="{950DD4CA-A84F-4A50-B92D-39145A339FAB}" type="pres">
      <dgm:prSet presAssocID="{6B0DBB94-9B9A-4D1C-80C6-8123BA0DF94F}" presName="spaceRect" presStyleCnt="0"/>
      <dgm:spPr/>
    </dgm:pt>
    <dgm:pt modelId="{054FE2C3-52E9-4EF8-98C3-E548A886F3C7}" type="pres">
      <dgm:prSet presAssocID="{6B0DBB94-9B9A-4D1C-80C6-8123BA0DF94F}" presName="textRect" presStyleLbl="revTx" presStyleIdx="2" presStyleCnt="4">
        <dgm:presLayoutVars>
          <dgm:chMax val="1"/>
          <dgm:chPref val="1"/>
        </dgm:presLayoutVars>
      </dgm:prSet>
      <dgm:spPr/>
    </dgm:pt>
    <dgm:pt modelId="{698081D1-268D-4658-A3E7-E822E5645C51}" type="pres">
      <dgm:prSet presAssocID="{22FC6F8A-9F94-4E4B-93D2-BB0240809E06}" presName="sibTrans" presStyleLbl="sibTrans2D1" presStyleIdx="0" presStyleCnt="0"/>
      <dgm:spPr/>
    </dgm:pt>
    <dgm:pt modelId="{CF9C967B-CC4E-4230-A975-96641C5A9D4D}" type="pres">
      <dgm:prSet presAssocID="{A9D72954-1661-4B2A-A4D5-D643834CD606}" presName="compNode" presStyleCnt="0"/>
      <dgm:spPr/>
    </dgm:pt>
    <dgm:pt modelId="{226467B9-5A63-4129-8C12-BEC3A61C2214}" type="pres">
      <dgm:prSet presAssocID="{A9D72954-1661-4B2A-A4D5-D643834CD606}" presName="iconBgRect" presStyleLbl="bgShp" presStyleIdx="3" presStyleCnt="4"/>
      <dgm:spPr/>
    </dgm:pt>
    <dgm:pt modelId="{9A87AD10-4AAF-4006-BAE8-DCC7E4A4628B}" type="pres">
      <dgm:prSet presAssocID="{A9D72954-1661-4B2A-A4D5-D643834CD6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7B74B19F-531A-49FB-9256-B4E0D8031699}" type="pres">
      <dgm:prSet presAssocID="{A9D72954-1661-4B2A-A4D5-D643834CD606}" presName="spaceRect" presStyleCnt="0"/>
      <dgm:spPr/>
    </dgm:pt>
    <dgm:pt modelId="{F7AF31EB-2E61-4ED5-976D-4121C1240C87}" type="pres">
      <dgm:prSet presAssocID="{A9D72954-1661-4B2A-A4D5-D643834CD606}" presName="textRect" presStyleLbl="revTx" presStyleIdx="3" presStyleCnt="4">
        <dgm:presLayoutVars>
          <dgm:chMax val="1"/>
          <dgm:chPref val="1"/>
        </dgm:presLayoutVars>
      </dgm:prSet>
      <dgm:spPr/>
    </dgm:pt>
  </dgm:ptLst>
  <dgm:cxnLst>
    <dgm:cxn modelId="{3D3D080A-B7E3-4E79-B5D5-4EC3F385E61A}" srcId="{2A466B02-5DF8-4AA3-88B1-56FD1CC91032}" destId="{6B0DBB94-9B9A-4D1C-80C6-8123BA0DF94F}" srcOrd="2" destOrd="0" parTransId="{B6DC378A-808C-4C03-84BE-F024595AB245}" sibTransId="{22FC6F8A-9F94-4E4B-93D2-BB0240809E06}"/>
    <dgm:cxn modelId="{0CEAA012-18BE-4FBB-A859-4B29CDB123C8}" type="presOf" srcId="{E7434B41-DD55-4133-9CD8-17BA954BC72B}" destId="{956ED47C-3EC2-48D4-8C42-80EF9728EAF6}" srcOrd="0" destOrd="0" presId="urn:microsoft.com/office/officeart/2018/2/layout/IconCircleList"/>
    <dgm:cxn modelId="{7739F01B-4C81-409A-B6F9-130CAFAD73D6}" type="presOf" srcId="{22FC6F8A-9F94-4E4B-93D2-BB0240809E06}" destId="{698081D1-268D-4658-A3E7-E822E5645C51}" srcOrd="0" destOrd="0" presId="urn:microsoft.com/office/officeart/2018/2/layout/IconCircleList"/>
    <dgm:cxn modelId="{1D4EE527-6142-4A90-BF3E-AB8604202CEB}" type="presOf" srcId="{892F844C-597F-4314-913B-12D49AF59DDA}" destId="{8891378A-8995-4E54-B424-44485D4A013D}" srcOrd="0" destOrd="0" presId="urn:microsoft.com/office/officeart/2018/2/layout/IconCircleList"/>
    <dgm:cxn modelId="{F03A5C4F-7579-4281-9BF7-C1F2CF042B3E}" type="presOf" srcId="{01D241DC-D2AE-4422-B7E8-72B9EC6F377D}" destId="{524469DB-AD5C-46A1-AE28-6EC126722D9E}" srcOrd="0" destOrd="0" presId="urn:microsoft.com/office/officeart/2018/2/layout/IconCircleList"/>
    <dgm:cxn modelId="{F9EA4D6F-2D2B-4B05-87C0-40F2AD907DCA}" type="presOf" srcId="{A9D72954-1661-4B2A-A4D5-D643834CD606}" destId="{F7AF31EB-2E61-4ED5-976D-4121C1240C87}" srcOrd="0" destOrd="0" presId="urn:microsoft.com/office/officeart/2018/2/layout/IconCircleList"/>
    <dgm:cxn modelId="{CE1C8D77-3F1A-44B4-B773-5841B96B3A06}" srcId="{2A466B02-5DF8-4AA3-88B1-56FD1CC91032}" destId="{B8407F56-ED8D-49B2-95D7-7799C90278D0}" srcOrd="1" destOrd="0" parTransId="{2418AF25-E8AE-4440-A969-B61A054C91CB}" sibTransId="{892F844C-597F-4314-913B-12D49AF59DDA}"/>
    <dgm:cxn modelId="{6144BF89-AFCC-43E8-B4D8-FD7747403A8E}" srcId="{2A466B02-5DF8-4AA3-88B1-56FD1CC91032}" destId="{A9D72954-1661-4B2A-A4D5-D643834CD606}" srcOrd="3" destOrd="0" parTransId="{398FEC1B-0FFE-4244-A412-92DCF84577A5}" sibTransId="{FC0926AC-802A-4D4D-A1BB-32F7AC72F3A2}"/>
    <dgm:cxn modelId="{EBEE058B-3F5A-4350-BCD2-0ABDE5173AC3}" type="presOf" srcId="{2A466B02-5DF8-4AA3-88B1-56FD1CC91032}" destId="{75A73A64-403D-4544-B0CD-BB37A69C6170}" srcOrd="0" destOrd="0" presId="urn:microsoft.com/office/officeart/2018/2/layout/IconCircleList"/>
    <dgm:cxn modelId="{A9B260BA-94A1-48C0-B693-5428EC6DD082}" srcId="{2A466B02-5DF8-4AA3-88B1-56FD1CC91032}" destId="{E7434B41-DD55-4133-9CD8-17BA954BC72B}" srcOrd="0" destOrd="0" parTransId="{FAAEF472-1739-46CE-9EFD-27E0361E0762}" sibTransId="{01D241DC-D2AE-4422-B7E8-72B9EC6F377D}"/>
    <dgm:cxn modelId="{FC4870BD-DE79-4B0C-82B6-C7AC728FBD35}" type="presOf" srcId="{6B0DBB94-9B9A-4D1C-80C6-8123BA0DF94F}" destId="{054FE2C3-52E9-4EF8-98C3-E548A886F3C7}" srcOrd="0" destOrd="0" presId="urn:microsoft.com/office/officeart/2018/2/layout/IconCircleList"/>
    <dgm:cxn modelId="{468CF7EE-CF52-4AF4-9D40-2D219AF53EDB}" type="presOf" srcId="{B8407F56-ED8D-49B2-95D7-7799C90278D0}" destId="{E6DBECD5-377A-4617-A700-12C7869D1CE5}" srcOrd="0" destOrd="0" presId="urn:microsoft.com/office/officeart/2018/2/layout/IconCircleList"/>
    <dgm:cxn modelId="{17C02C3F-7549-4A00-BC80-BD0B7724AD70}" type="presParOf" srcId="{75A73A64-403D-4544-B0CD-BB37A69C6170}" destId="{85D81F93-D8A0-4A73-A447-E59AD9F133E5}" srcOrd="0" destOrd="0" presId="urn:microsoft.com/office/officeart/2018/2/layout/IconCircleList"/>
    <dgm:cxn modelId="{4F48FABC-7671-41ED-8145-48109586A51B}" type="presParOf" srcId="{85D81F93-D8A0-4A73-A447-E59AD9F133E5}" destId="{59973F15-22E5-4EB4-8429-89136693F9D3}" srcOrd="0" destOrd="0" presId="urn:microsoft.com/office/officeart/2018/2/layout/IconCircleList"/>
    <dgm:cxn modelId="{57D2F5F1-B7AA-49AD-9497-486754DC583A}" type="presParOf" srcId="{59973F15-22E5-4EB4-8429-89136693F9D3}" destId="{33F54DEB-2C23-42A9-BA59-64E936D5C941}" srcOrd="0" destOrd="0" presId="urn:microsoft.com/office/officeart/2018/2/layout/IconCircleList"/>
    <dgm:cxn modelId="{93191EE1-05C5-4883-BA30-FE334D3A8FE2}" type="presParOf" srcId="{59973F15-22E5-4EB4-8429-89136693F9D3}" destId="{35FB3B53-F3FB-458E-A4B5-9527C7AB3722}" srcOrd="1" destOrd="0" presId="urn:microsoft.com/office/officeart/2018/2/layout/IconCircleList"/>
    <dgm:cxn modelId="{05A9A8F0-35D3-4E9E-9C4E-A3039DD5C8DF}" type="presParOf" srcId="{59973F15-22E5-4EB4-8429-89136693F9D3}" destId="{1580A6F3-229C-473C-9397-76FC080DD428}" srcOrd="2" destOrd="0" presId="urn:microsoft.com/office/officeart/2018/2/layout/IconCircleList"/>
    <dgm:cxn modelId="{3DDDD93E-1CAF-46D3-B562-0D2002F2C852}" type="presParOf" srcId="{59973F15-22E5-4EB4-8429-89136693F9D3}" destId="{956ED47C-3EC2-48D4-8C42-80EF9728EAF6}" srcOrd="3" destOrd="0" presId="urn:microsoft.com/office/officeart/2018/2/layout/IconCircleList"/>
    <dgm:cxn modelId="{98550086-8C11-4F69-9B5A-1F25CC214966}" type="presParOf" srcId="{85D81F93-D8A0-4A73-A447-E59AD9F133E5}" destId="{524469DB-AD5C-46A1-AE28-6EC126722D9E}" srcOrd="1" destOrd="0" presId="urn:microsoft.com/office/officeart/2018/2/layout/IconCircleList"/>
    <dgm:cxn modelId="{644ED63C-76EE-4828-BFED-5576143421DD}" type="presParOf" srcId="{85D81F93-D8A0-4A73-A447-E59AD9F133E5}" destId="{D055F0E5-A5CE-45B7-994F-F247B46D7135}" srcOrd="2" destOrd="0" presId="urn:microsoft.com/office/officeart/2018/2/layout/IconCircleList"/>
    <dgm:cxn modelId="{C21E06B1-86BD-4529-BDCF-8BC4DC7E02FD}" type="presParOf" srcId="{D055F0E5-A5CE-45B7-994F-F247B46D7135}" destId="{7081DE34-5EC4-45C9-AE96-641538583BCD}" srcOrd="0" destOrd="0" presId="urn:microsoft.com/office/officeart/2018/2/layout/IconCircleList"/>
    <dgm:cxn modelId="{CE96A23D-40AB-4E50-A33E-2B33D743597B}" type="presParOf" srcId="{D055F0E5-A5CE-45B7-994F-F247B46D7135}" destId="{0F655B11-7BF4-4EE5-9B04-57C1194DBA51}" srcOrd="1" destOrd="0" presId="urn:microsoft.com/office/officeart/2018/2/layout/IconCircleList"/>
    <dgm:cxn modelId="{3343E670-343C-4017-B83E-890F6A474009}" type="presParOf" srcId="{D055F0E5-A5CE-45B7-994F-F247B46D7135}" destId="{F2568C2C-8AA9-45B8-9DC3-DA4E74B063F6}" srcOrd="2" destOrd="0" presId="urn:microsoft.com/office/officeart/2018/2/layout/IconCircleList"/>
    <dgm:cxn modelId="{D2C422D3-9E4A-46E2-A8CA-1D80F25C99C9}" type="presParOf" srcId="{D055F0E5-A5CE-45B7-994F-F247B46D7135}" destId="{E6DBECD5-377A-4617-A700-12C7869D1CE5}" srcOrd="3" destOrd="0" presId="urn:microsoft.com/office/officeart/2018/2/layout/IconCircleList"/>
    <dgm:cxn modelId="{09D5EC13-24BA-4C5F-BB69-C64A5DA04C20}" type="presParOf" srcId="{85D81F93-D8A0-4A73-A447-E59AD9F133E5}" destId="{8891378A-8995-4E54-B424-44485D4A013D}" srcOrd="3" destOrd="0" presId="urn:microsoft.com/office/officeart/2018/2/layout/IconCircleList"/>
    <dgm:cxn modelId="{3A35EC44-1169-4BBA-9FA0-4339934AFAFD}" type="presParOf" srcId="{85D81F93-D8A0-4A73-A447-E59AD9F133E5}" destId="{5117AF61-10F2-400E-90EC-739D831ED41D}" srcOrd="4" destOrd="0" presId="urn:microsoft.com/office/officeart/2018/2/layout/IconCircleList"/>
    <dgm:cxn modelId="{3B7DD97D-CB50-483B-9782-8B8A663C1B30}" type="presParOf" srcId="{5117AF61-10F2-400E-90EC-739D831ED41D}" destId="{0DBBEDDF-5B3E-4E3F-BD66-47C20C8F8FD4}" srcOrd="0" destOrd="0" presId="urn:microsoft.com/office/officeart/2018/2/layout/IconCircleList"/>
    <dgm:cxn modelId="{4F35D444-D30E-4520-9B9C-31D99D53DD11}" type="presParOf" srcId="{5117AF61-10F2-400E-90EC-739D831ED41D}" destId="{6A88B998-53E9-43E6-8E77-1A6F1B1C2209}" srcOrd="1" destOrd="0" presId="urn:microsoft.com/office/officeart/2018/2/layout/IconCircleList"/>
    <dgm:cxn modelId="{2485B8BF-58A5-4CDA-B294-8CA3F7000D51}" type="presParOf" srcId="{5117AF61-10F2-400E-90EC-739D831ED41D}" destId="{950DD4CA-A84F-4A50-B92D-39145A339FAB}" srcOrd="2" destOrd="0" presId="urn:microsoft.com/office/officeart/2018/2/layout/IconCircleList"/>
    <dgm:cxn modelId="{36C0BECF-478A-4690-87DC-84B66121CD16}" type="presParOf" srcId="{5117AF61-10F2-400E-90EC-739D831ED41D}" destId="{054FE2C3-52E9-4EF8-98C3-E548A886F3C7}" srcOrd="3" destOrd="0" presId="urn:microsoft.com/office/officeart/2018/2/layout/IconCircleList"/>
    <dgm:cxn modelId="{64AC6994-17E4-4A72-BE1B-89DF7E961684}" type="presParOf" srcId="{85D81F93-D8A0-4A73-A447-E59AD9F133E5}" destId="{698081D1-268D-4658-A3E7-E822E5645C51}" srcOrd="5" destOrd="0" presId="urn:microsoft.com/office/officeart/2018/2/layout/IconCircleList"/>
    <dgm:cxn modelId="{4F50DD61-5793-4E75-A079-18A945A4E46D}" type="presParOf" srcId="{85D81F93-D8A0-4A73-A447-E59AD9F133E5}" destId="{CF9C967B-CC4E-4230-A975-96641C5A9D4D}" srcOrd="6" destOrd="0" presId="urn:microsoft.com/office/officeart/2018/2/layout/IconCircleList"/>
    <dgm:cxn modelId="{9B2F021F-099D-417A-BAE9-D6347D1224A6}" type="presParOf" srcId="{CF9C967B-CC4E-4230-A975-96641C5A9D4D}" destId="{226467B9-5A63-4129-8C12-BEC3A61C2214}" srcOrd="0" destOrd="0" presId="urn:microsoft.com/office/officeart/2018/2/layout/IconCircleList"/>
    <dgm:cxn modelId="{99AE5725-CF16-4590-BC1D-D875D6E16A12}" type="presParOf" srcId="{CF9C967B-CC4E-4230-A975-96641C5A9D4D}" destId="{9A87AD10-4AAF-4006-BAE8-DCC7E4A4628B}" srcOrd="1" destOrd="0" presId="urn:microsoft.com/office/officeart/2018/2/layout/IconCircleList"/>
    <dgm:cxn modelId="{969BD9B0-C781-4ACD-8F3A-F7330102C373}" type="presParOf" srcId="{CF9C967B-CC4E-4230-A975-96641C5A9D4D}" destId="{7B74B19F-531A-49FB-9256-B4E0D8031699}" srcOrd="2" destOrd="0" presId="urn:microsoft.com/office/officeart/2018/2/layout/IconCircleList"/>
    <dgm:cxn modelId="{7604FB14-530F-4F5E-A9E1-FA5D6D989150}" type="presParOf" srcId="{CF9C967B-CC4E-4230-A975-96641C5A9D4D}" destId="{F7AF31EB-2E61-4ED5-976D-4121C1240C87}"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A466B02-5DF8-4AA3-88B1-56FD1CC91032}" type="doc">
      <dgm:prSet loTypeId="urn:microsoft.com/office/officeart/2005/8/layout/arrow1" loCatId="relationship" qsTypeId="urn:microsoft.com/office/officeart/2005/8/quickstyle/simple4" qsCatId="simple" csTypeId="urn:microsoft.com/office/officeart/2005/8/colors/colorful1" csCatId="colorful" phldr="1"/>
      <dgm:spPr/>
      <dgm:t>
        <a:bodyPr/>
        <a:lstStyle/>
        <a:p>
          <a:endParaRPr lang="en-US"/>
        </a:p>
      </dgm:t>
    </dgm:pt>
    <dgm:pt modelId="{E7434B41-DD55-4133-9CD8-17BA954BC72B}">
      <dgm:prSet/>
      <dgm:spPr/>
      <dgm:t>
        <a:bodyPr/>
        <a:lstStyle/>
        <a:p>
          <a:r>
            <a:rPr lang="en-US"/>
            <a:t>Tell the provider what they are feeling</a:t>
          </a:r>
        </a:p>
      </dgm:t>
    </dgm:pt>
    <dgm:pt modelId="{FAAEF472-1739-46CE-9EFD-27E0361E0762}" type="parTrans" cxnId="{A9B260BA-94A1-48C0-B693-5428EC6DD082}">
      <dgm:prSet/>
      <dgm:spPr/>
      <dgm:t>
        <a:bodyPr/>
        <a:lstStyle/>
        <a:p>
          <a:endParaRPr lang="en-US"/>
        </a:p>
      </dgm:t>
    </dgm:pt>
    <dgm:pt modelId="{01D241DC-D2AE-4422-B7E8-72B9EC6F377D}" type="sibTrans" cxnId="{A9B260BA-94A1-48C0-B693-5428EC6DD082}">
      <dgm:prSet/>
      <dgm:spPr/>
      <dgm:t>
        <a:bodyPr/>
        <a:lstStyle/>
        <a:p>
          <a:endParaRPr lang="en-US"/>
        </a:p>
      </dgm:t>
    </dgm:pt>
    <dgm:pt modelId="{B8407F56-ED8D-49B2-95D7-7799C90278D0}">
      <dgm:prSet/>
      <dgm:spPr/>
      <dgm:t>
        <a:bodyPr/>
        <a:lstStyle/>
        <a:p>
          <a:r>
            <a:rPr lang="en-US"/>
            <a:t>Answer questions</a:t>
          </a:r>
        </a:p>
      </dgm:t>
    </dgm:pt>
    <dgm:pt modelId="{2418AF25-E8AE-4440-A969-B61A054C91CB}" type="parTrans" cxnId="{CE1C8D77-3F1A-44B4-B773-5841B96B3A06}">
      <dgm:prSet/>
      <dgm:spPr/>
      <dgm:t>
        <a:bodyPr/>
        <a:lstStyle/>
        <a:p>
          <a:endParaRPr lang="en-US"/>
        </a:p>
      </dgm:t>
    </dgm:pt>
    <dgm:pt modelId="{892F844C-597F-4314-913B-12D49AF59DDA}" type="sibTrans" cxnId="{CE1C8D77-3F1A-44B4-B773-5841B96B3A06}">
      <dgm:prSet/>
      <dgm:spPr/>
      <dgm:t>
        <a:bodyPr/>
        <a:lstStyle/>
        <a:p>
          <a:endParaRPr lang="en-US"/>
        </a:p>
      </dgm:t>
    </dgm:pt>
    <dgm:pt modelId="{26D7AC2D-42E5-4571-B971-FA440C470366}" type="pres">
      <dgm:prSet presAssocID="{2A466B02-5DF8-4AA3-88B1-56FD1CC91032}" presName="cycle" presStyleCnt="0">
        <dgm:presLayoutVars>
          <dgm:dir/>
          <dgm:resizeHandles val="exact"/>
        </dgm:presLayoutVars>
      </dgm:prSet>
      <dgm:spPr/>
    </dgm:pt>
    <dgm:pt modelId="{F4CA5C3B-3C03-4759-9435-79D383CD72B3}" type="pres">
      <dgm:prSet presAssocID="{E7434B41-DD55-4133-9CD8-17BA954BC72B}" presName="arrow" presStyleLbl="node1" presStyleIdx="0" presStyleCnt="2">
        <dgm:presLayoutVars>
          <dgm:bulletEnabled val="1"/>
        </dgm:presLayoutVars>
      </dgm:prSet>
      <dgm:spPr/>
    </dgm:pt>
    <dgm:pt modelId="{781CA3FA-5BEB-4719-AE9C-E494C3CAA7EB}" type="pres">
      <dgm:prSet presAssocID="{B8407F56-ED8D-49B2-95D7-7799C90278D0}" presName="arrow" presStyleLbl="node1" presStyleIdx="1" presStyleCnt="2">
        <dgm:presLayoutVars>
          <dgm:bulletEnabled val="1"/>
        </dgm:presLayoutVars>
      </dgm:prSet>
      <dgm:spPr/>
    </dgm:pt>
  </dgm:ptLst>
  <dgm:cxnLst>
    <dgm:cxn modelId="{3CA88A0D-8A0E-4740-AAF5-39F82D74F6B8}" type="presOf" srcId="{B8407F56-ED8D-49B2-95D7-7799C90278D0}" destId="{781CA3FA-5BEB-4719-AE9C-E494C3CAA7EB}" srcOrd="0" destOrd="0" presId="urn:microsoft.com/office/officeart/2005/8/layout/arrow1"/>
    <dgm:cxn modelId="{3AF5D722-F06A-4CCD-A60A-EFEEC105445F}" type="presOf" srcId="{2A466B02-5DF8-4AA3-88B1-56FD1CC91032}" destId="{26D7AC2D-42E5-4571-B971-FA440C470366}" srcOrd="0" destOrd="0" presId="urn:microsoft.com/office/officeart/2005/8/layout/arrow1"/>
    <dgm:cxn modelId="{AEA56C2C-07C2-4BFD-A7CD-16FFD99E9998}" type="presOf" srcId="{E7434B41-DD55-4133-9CD8-17BA954BC72B}" destId="{F4CA5C3B-3C03-4759-9435-79D383CD72B3}" srcOrd="0" destOrd="0" presId="urn:microsoft.com/office/officeart/2005/8/layout/arrow1"/>
    <dgm:cxn modelId="{CE1C8D77-3F1A-44B4-B773-5841B96B3A06}" srcId="{2A466B02-5DF8-4AA3-88B1-56FD1CC91032}" destId="{B8407F56-ED8D-49B2-95D7-7799C90278D0}" srcOrd="1" destOrd="0" parTransId="{2418AF25-E8AE-4440-A969-B61A054C91CB}" sibTransId="{892F844C-597F-4314-913B-12D49AF59DDA}"/>
    <dgm:cxn modelId="{A9B260BA-94A1-48C0-B693-5428EC6DD082}" srcId="{2A466B02-5DF8-4AA3-88B1-56FD1CC91032}" destId="{E7434B41-DD55-4133-9CD8-17BA954BC72B}" srcOrd="0" destOrd="0" parTransId="{FAAEF472-1739-46CE-9EFD-27E0361E0762}" sibTransId="{01D241DC-D2AE-4422-B7E8-72B9EC6F377D}"/>
    <dgm:cxn modelId="{3329CC89-B579-4E47-9895-80F65C2B7C41}" type="presParOf" srcId="{26D7AC2D-42E5-4571-B971-FA440C470366}" destId="{F4CA5C3B-3C03-4759-9435-79D383CD72B3}" srcOrd="0" destOrd="0" presId="urn:microsoft.com/office/officeart/2005/8/layout/arrow1"/>
    <dgm:cxn modelId="{BA42C6CB-6C5F-48D3-9447-F5E2E62E2342}" type="presParOf" srcId="{26D7AC2D-42E5-4571-B971-FA440C470366}" destId="{781CA3FA-5BEB-4719-AE9C-E494C3CAA7EB}" srcOrd="1" destOrd="0" presId="urn:microsoft.com/office/officeart/2005/8/layout/arrow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A466B02-5DF8-4AA3-88B1-56FD1CC9103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434B41-DD55-4133-9CD8-17BA954BC72B}">
      <dgm:prSet/>
      <dgm:spPr/>
      <dgm:t>
        <a:bodyPr/>
        <a:lstStyle/>
        <a:p>
          <a:pPr>
            <a:lnSpc>
              <a:spcPct val="100000"/>
            </a:lnSpc>
          </a:pPr>
          <a:r>
            <a:rPr lang="en-US" dirty="0"/>
            <a:t>Plan/prepare meals</a:t>
          </a:r>
        </a:p>
      </dgm:t>
    </dgm:pt>
    <dgm:pt modelId="{FAAEF472-1739-46CE-9EFD-27E0361E0762}" type="parTrans" cxnId="{A9B260BA-94A1-48C0-B693-5428EC6DD082}">
      <dgm:prSet/>
      <dgm:spPr/>
      <dgm:t>
        <a:bodyPr/>
        <a:lstStyle/>
        <a:p>
          <a:endParaRPr lang="en-US"/>
        </a:p>
      </dgm:t>
    </dgm:pt>
    <dgm:pt modelId="{01D241DC-D2AE-4422-B7E8-72B9EC6F377D}" type="sibTrans" cxnId="{A9B260BA-94A1-48C0-B693-5428EC6DD082}">
      <dgm:prSet/>
      <dgm:spPr/>
      <dgm:t>
        <a:bodyPr/>
        <a:lstStyle/>
        <a:p>
          <a:pPr>
            <a:lnSpc>
              <a:spcPct val="100000"/>
            </a:lnSpc>
          </a:pPr>
          <a:endParaRPr lang="en-US"/>
        </a:p>
      </dgm:t>
    </dgm:pt>
    <dgm:pt modelId="{B8407F56-ED8D-49B2-95D7-7799C90278D0}">
      <dgm:prSet/>
      <dgm:spPr/>
      <dgm:t>
        <a:bodyPr/>
        <a:lstStyle/>
        <a:p>
          <a:pPr>
            <a:lnSpc>
              <a:spcPct val="100000"/>
            </a:lnSpc>
          </a:pPr>
          <a:r>
            <a:rPr lang="en-US" dirty="0"/>
            <a:t>Clean room and after meals</a:t>
          </a:r>
        </a:p>
      </dgm:t>
    </dgm:pt>
    <dgm:pt modelId="{2418AF25-E8AE-4440-A969-B61A054C91CB}" type="parTrans" cxnId="{CE1C8D77-3F1A-44B4-B773-5841B96B3A06}">
      <dgm:prSet/>
      <dgm:spPr/>
      <dgm:t>
        <a:bodyPr/>
        <a:lstStyle/>
        <a:p>
          <a:endParaRPr lang="en-US"/>
        </a:p>
      </dgm:t>
    </dgm:pt>
    <dgm:pt modelId="{892F844C-597F-4314-913B-12D49AF59DDA}" type="sibTrans" cxnId="{CE1C8D77-3F1A-44B4-B773-5841B96B3A06}">
      <dgm:prSet/>
      <dgm:spPr/>
      <dgm:t>
        <a:bodyPr/>
        <a:lstStyle/>
        <a:p>
          <a:pPr>
            <a:lnSpc>
              <a:spcPct val="100000"/>
            </a:lnSpc>
          </a:pPr>
          <a:endParaRPr lang="en-US"/>
        </a:p>
      </dgm:t>
    </dgm:pt>
    <dgm:pt modelId="{6B0DBB94-9B9A-4D1C-80C6-8123BA0DF94F}">
      <dgm:prSet/>
      <dgm:spPr/>
      <dgm:t>
        <a:bodyPr/>
        <a:lstStyle/>
        <a:p>
          <a:pPr>
            <a:lnSpc>
              <a:spcPct val="100000"/>
            </a:lnSpc>
          </a:pPr>
          <a:r>
            <a:rPr lang="en-US" dirty="0"/>
            <a:t>Use neighborhood stores and services</a:t>
          </a:r>
        </a:p>
      </dgm:t>
    </dgm:pt>
    <dgm:pt modelId="{B6DC378A-808C-4C03-84BE-F024595AB245}" type="parTrans" cxnId="{3D3D080A-B7E3-4E79-B5D5-4EC3F385E61A}">
      <dgm:prSet/>
      <dgm:spPr/>
      <dgm:t>
        <a:bodyPr/>
        <a:lstStyle/>
        <a:p>
          <a:endParaRPr lang="en-US"/>
        </a:p>
      </dgm:t>
    </dgm:pt>
    <dgm:pt modelId="{22FC6F8A-9F94-4E4B-93D2-BB0240809E06}" type="sibTrans" cxnId="{3D3D080A-B7E3-4E79-B5D5-4EC3F385E61A}">
      <dgm:prSet/>
      <dgm:spPr/>
      <dgm:t>
        <a:bodyPr/>
        <a:lstStyle/>
        <a:p>
          <a:pPr>
            <a:lnSpc>
              <a:spcPct val="100000"/>
            </a:lnSpc>
          </a:pPr>
          <a:endParaRPr lang="en-US"/>
        </a:p>
      </dgm:t>
    </dgm:pt>
    <dgm:pt modelId="{E5B3685E-3AD8-48CE-84F4-DB1C46F8B2AD}" type="pres">
      <dgm:prSet presAssocID="{2A466B02-5DF8-4AA3-88B1-56FD1CC91032}" presName="root" presStyleCnt="0">
        <dgm:presLayoutVars>
          <dgm:dir/>
          <dgm:resizeHandles val="exact"/>
        </dgm:presLayoutVars>
      </dgm:prSet>
      <dgm:spPr/>
    </dgm:pt>
    <dgm:pt modelId="{EA3ABDDA-40B3-470F-8481-8736B244324C}" type="pres">
      <dgm:prSet presAssocID="{E7434B41-DD55-4133-9CD8-17BA954BC72B}" presName="compNode" presStyleCnt="0"/>
      <dgm:spPr/>
    </dgm:pt>
    <dgm:pt modelId="{AEF56105-1FA4-4E19-B97A-F204BB8B72B9}" type="pres">
      <dgm:prSet presAssocID="{E7434B41-DD55-4133-9CD8-17BA954BC7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vered plate"/>
        </a:ext>
      </dgm:extLst>
    </dgm:pt>
    <dgm:pt modelId="{3B7C1A17-4B4C-4E16-8E03-4B1F8208D64B}" type="pres">
      <dgm:prSet presAssocID="{E7434B41-DD55-4133-9CD8-17BA954BC72B}" presName="spaceRect" presStyleCnt="0"/>
      <dgm:spPr/>
    </dgm:pt>
    <dgm:pt modelId="{066BE618-7974-4A8C-BE29-6162ECDAF6C6}" type="pres">
      <dgm:prSet presAssocID="{E7434B41-DD55-4133-9CD8-17BA954BC72B}" presName="textRect" presStyleLbl="revTx" presStyleIdx="0" presStyleCnt="3">
        <dgm:presLayoutVars>
          <dgm:chMax val="1"/>
          <dgm:chPref val="1"/>
        </dgm:presLayoutVars>
      </dgm:prSet>
      <dgm:spPr/>
    </dgm:pt>
    <dgm:pt modelId="{6F1AF459-8D06-405D-BB87-D643DFE21986}" type="pres">
      <dgm:prSet presAssocID="{01D241DC-D2AE-4422-B7E8-72B9EC6F377D}" presName="sibTrans" presStyleCnt="0"/>
      <dgm:spPr/>
    </dgm:pt>
    <dgm:pt modelId="{6CC321F2-FEA3-4428-9B48-300206CABD10}" type="pres">
      <dgm:prSet presAssocID="{B8407F56-ED8D-49B2-95D7-7799C90278D0}" presName="compNode" presStyleCnt="0"/>
      <dgm:spPr/>
    </dgm:pt>
    <dgm:pt modelId="{2AF7FCBF-BAE3-4248-80F9-975C294BAE78}" type="pres">
      <dgm:prSet presAssocID="{B8407F56-ED8D-49B2-95D7-7799C90278D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op and bucket outline"/>
        </a:ext>
      </dgm:extLst>
    </dgm:pt>
    <dgm:pt modelId="{1494FD47-A2E8-48E9-9C35-32F71366B10E}" type="pres">
      <dgm:prSet presAssocID="{B8407F56-ED8D-49B2-95D7-7799C90278D0}" presName="spaceRect" presStyleCnt="0"/>
      <dgm:spPr/>
    </dgm:pt>
    <dgm:pt modelId="{E78B4EC1-D751-4782-A84A-DA3591FA220F}" type="pres">
      <dgm:prSet presAssocID="{B8407F56-ED8D-49B2-95D7-7799C90278D0}" presName="textRect" presStyleLbl="revTx" presStyleIdx="1" presStyleCnt="3">
        <dgm:presLayoutVars>
          <dgm:chMax val="1"/>
          <dgm:chPref val="1"/>
        </dgm:presLayoutVars>
      </dgm:prSet>
      <dgm:spPr/>
    </dgm:pt>
    <dgm:pt modelId="{E4C9D796-342A-4200-8CD3-B26CB339FB0F}" type="pres">
      <dgm:prSet presAssocID="{892F844C-597F-4314-913B-12D49AF59DDA}" presName="sibTrans" presStyleCnt="0"/>
      <dgm:spPr/>
    </dgm:pt>
    <dgm:pt modelId="{93E2B11D-196B-4478-AB90-033F0532FCD0}" type="pres">
      <dgm:prSet presAssocID="{6B0DBB94-9B9A-4D1C-80C6-8123BA0DF94F}" presName="compNode" presStyleCnt="0"/>
      <dgm:spPr/>
    </dgm:pt>
    <dgm:pt modelId="{B039430E-2D8D-4D28-B986-EBFD0249A2CE}" type="pres">
      <dgm:prSet presAssocID="{6B0DBB94-9B9A-4D1C-80C6-8123BA0DF94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re"/>
        </a:ext>
      </dgm:extLst>
    </dgm:pt>
    <dgm:pt modelId="{9F327422-9D23-4A06-B5E6-1DBEF12BF9AB}" type="pres">
      <dgm:prSet presAssocID="{6B0DBB94-9B9A-4D1C-80C6-8123BA0DF94F}" presName="spaceRect" presStyleCnt="0"/>
      <dgm:spPr/>
    </dgm:pt>
    <dgm:pt modelId="{32A2E0BB-33B4-44FE-B910-B307B56C430C}" type="pres">
      <dgm:prSet presAssocID="{6B0DBB94-9B9A-4D1C-80C6-8123BA0DF94F}" presName="textRect" presStyleLbl="revTx" presStyleIdx="2" presStyleCnt="3">
        <dgm:presLayoutVars>
          <dgm:chMax val="1"/>
          <dgm:chPref val="1"/>
        </dgm:presLayoutVars>
      </dgm:prSet>
      <dgm:spPr/>
    </dgm:pt>
  </dgm:ptLst>
  <dgm:cxnLst>
    <dgm:cxn modelId="{3D3D080A-B7E3-4E79-B5D5-4EC3F385E61A}" srcId="{2A466B02-5DF8-4AA3-88B1-56FD1CC91032}" destId="{6B0DBB94-9B9A-4D1C-80C6-8123BA0DF94F}" srcOrd="2" destOrd="0" parTransId="{B6DC378A-808C-4C03-84BE-F024595AB245}" sibTransId="{22FC6F8A-9F94-4E4B-93D2-BB0240809E06}"/>
    <dgm:cxn modelId="{C461E027-3896-4AF6-AEF6-D4C0D66A0BBD}" type="presOf" srcId="{2A466B02-5DF8-4AA3-88B1-56FD1CC91032}" destId="{E5B3685E-3AD8-48CE-84F4-DB1C46F8B2AD}" srcOrd="0" destOrd="0" presId="urn:microsoft.com/office/officeart/2018/2/layout/IconLabelList"/>
    <dgm:cxn modelId="{BDD5A543-0AAD-4ED9-AD98-C7DF94B6B66D}" type="presOf" srcId="{6B0DBB94-9B9A-4D1C-80C6-8123BA0DF94F}" destId="{32A2E0BB-33B4-44FE-B910-B307B56C430C}" srcOrd="0" destOrd="0" presId="urn:microsoft.com/office/officeart/2018/2/layout/IconLabelList"/>
    <dgm:cxn modelId="{CE1C8D77-3F1A-44B4-B773-5841B96B3A06}" srcId="{2A466B02-5DF8-4AA3-88B1-56FD1CC91032}" destId="{B8407F56-ED8D-49B2-95D7-7799C90278D0}" srcOrd="1" destOrd="0" parTransId="{2418AF25-E8AE-4440-A969-B61A054C91CB}" sibTransId="{892F844C-597F-4314-913B-12D49AF59DDA}"/>
    <dgm:cxn modelId="{3F28CF88-B663-4A11-9488-694FD61A8767}" type="presOf" srcId="{E7434B41-DD55-4133-9CD8-17BA954BC72B}" destId="{066BE618-7974-4A8C-BE29-6162ECDAF6C6}" srcOrd="0" destOrd="0" presId="urn:microsoft.com/office/officeart/2018/2/layout/IconLabelList"/>
    <dgm:cxn modelId="{A9B260BA-94A1-48C0-B693-5428EC6DD082}" srcId="{2A466B02-5DF8-4AA3-88B1-56FD1CC91032}" destId="{E7434B41-DD55-4133-9CD8-17BA954BC72B}" srcOrd="0" destOrd="0" parTransId="{FAAEF472-1739-46CE-9EFD-27E0361E0762}" sibTransId="{01D241DC-D2AE-4422-B7E8-72B9EC6F377D}"/>
    <dgm:cxn modelId="{D4E5F4C4-D334-461C-B9F7-F0771429D1F7}" type="presOf" srcId="{B8407F56-ED8D-49B2-95D7-7799C90278D0}" destId="{E78B4EC1-D751-4782-A84A-DA3591FA220F}" srcOrd="0" destOrd="0" presId="urn:microsoft.com/office/officeart/2018/2/layout/IconLabelList"/>
    <dgm:cxn modelId="{691550F9-A4F9-472F-8643-88A515421F1C}" type="presParOf" srcId="{E5B3685E-3AD8-48CE-84F4-DB1C46F8B2AD}" destId="{EA3ABDDA-40B3-470F-8481-8736B244324C}" srcOrd="0" destOrd="0" presId="urn:microsoft.com/office/officeart/2018/2/layout/IconLabelList"/>
    <dgm:cxn modelId="{50874F21-F76B-4FBF-BFFE-F597A9B5338A}" type="presParOf" srcId="{EA3ABDDA-40B3-470F-8481-8736B244324C}" destId="{AEF56105-1FA4-4E19-B97A-F204BB8B72B9}" srcOrd="0" destOrd="0" presId="urn:microsoft.com/office/officeart/2018/2/layout/IconLabelList"/>
    <dgm:cxn modelId="{39C5275B-F20F-4218-9B97-791FD95404CE}" type="presParOf" srcId="{EA3ABDDA-40B3-470F-8481-8736B244324C}" destId="{3B7C1A17-4B4C-4E16-8E03-4B1F8208D64B}" srcOrd="1" destOrd="0" presId="urn:microsoft.com/office/officeart/2018/2/layout/IconLabelList"/>
    <dgm:cxn modelId="{D961A3D4-7A7D-4995-AB1D-4357147C7F54}" type="presParOf" srcId="{EA3ABDDA-40B3-470F-8481-8736B244324C}" destId="{066BE618-7974-4A8C-BE29-6162ECDAF6C6}" srcOrd="2" destOrd="0" presId="urn:microsoft.com/office/officeart/2018/2/layout/IconLabelList"/>
    <dgm:cxn modelId="{247867B0-673D-41AE-91B2-B46E520F82E8}" type="presParOf" srcId="{E5B3685E-3AD8-48CE-84F4-DB1C46F8B2AD}" destId="{6F1AF459-8D06-405D-BB87-D643DFE21986}" srcOrd="1" destOrd="0" presId="urn:microsoft.com/office/officeart/2018/2/layout/IconLabelList"/>
    <dgm:cxn modelId="{F8535488-92BC-4E3B-B795-A56C62C8F440}" type="presParOf" srcId="{E5B3685E-3AD8-48CE-84F4-DB1C46F8B2AD}" destId="{6CC321F2-FEA3-4428-9B48-300206CABD10}" srcOrd="2" destOrd="0" presId="urn:microsoft.com/office/officeart/2018/2/layout/IconLabelList"/>
    <dgm:cxn modelId="{44C2DF13-C841-4391-9124-024899D4623A}" type="presParOf" srcId="{6CC321F2-FEA3-4428-9B48-300206CABD10}" destId="{2AF7FCBF-BAE3-4248-80F9-975C294BAE78}" srcOrd="0" destOrd="0" presId="urn:microsoft.com/office/officeart/2018/2/layout/IconLabelList"/>
    <dgm:cxn modelId="{56D6B8F2-1369-44B3-AFC8-1330B9DDF942}" type="presParOf" srcId="{6CC321F2-FEA3-4428-9B48-300206CABD10}" destId="{1494FD47-A2E8-48E9-9C35-32F71366B10E}" srcOrd="1" destOrd="0" presId="urn:microsoft.com/office/officeart/2018/2/layout/IconLabelList"/>
    <dgm:cxn modelId="{3C2F1A11-4FFA-4E58-80D2-590CE717FAD1}" type="presParOf" srcId="{6CC321F2-FEA3-4428-9B48-300206CABD10}" destId="{E78B4EC1-D751-4782-A84A-DA3591FA220F}" srcOrd="2" destOrd="0" presId="urn:microsoft.com/office/officeart/2018/2/layout/IconLabelList"/>
    <dgm:cxn modelId="{6855BA60-A64D-40E9-BC3B-D96513E8F9C5}" type="presParOf" srcId="{E5B3685E-3AD8-48CE-84F4-DB1C46F8B2AD}" destId="{E4C9D796-342A-4200-8CD3-B26CB339FB0F}" srcOrd="3" destOrd="0" presId="urn:microsoft.com/office/officeart/2018/2/layout/IconLabelList"/>
    <dgm:cxn modelId="{2EFAC469-C9D6-4141-9EC5-FAC32CDD4D7C}" type="presParOf" srcId="{E5B3685E-3AD8-48CE-84F4-DB1C46F8B2AD}" destId="{93E2B11D-196B-4478-AB90-033F0532FCD0}" srcOrd="4" destOrd="0" presId="urn:microsoft.com/office/officeart/2018/2/layout/IconLabelList"/>
    <dgm:cxn modelId="{DFCB7674-8006-470E-9B13-48C964247ACD}" type="presParOf" srcId="{93E2B11D-196B-4478-AB90-033F0532FCD0}" destId="{B039430E-2D8D-4D28-B986-EBFD0249A2CE}" srcOrd="0" destOrd="0" presId="urn:microsoft.com/office/officeart/2018/2/layout/IconLabelList"/>
    <dgm:cxn modelId="{91E05BD5-3C8A-46A0-B889-264AEFCC13AA}" type="presParOf" srcId="{93E2B11D-196B-4478-AB90-033F0532FCD0}" destId="{9F327422-9D23-4A06-B5E6-1DBEF12BF9AB}" srcOrd="1" destOrd="0" presId="urn:microsoft.com/office/officeart/2018/2/layout/IconLabelList"/>
    <dgm:cxn modelId="{A0D5FF26-7539-4D1C-852D-4A8028646659}" type="presParOf" srcId="{93E2B11D-196B-4478-AB90-033F0532FCD0}" destId="{32A2E0BB-33B4-44FE-B910-B307B56C430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9665BE-EAAC-4168-B7E7-170F6C2A7D7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CF37BE61-9684-4F7E-B1CA-698C7C832615}">
      <dgm:prSet/>
      <dgm:spPr/>
      <dgm:t>
        <a:bodyPr/>
        <a:lstStyle/>
        <a:p>
          <a:r>
            <a:rPr lang="en-US" dirty="0"/>
            <a:t>Parents/guardians do believe that their children are more prepared than not to manage their health care independently. </a:t>
          </a:r>
        </a:p>
        <a:p>
          <a:r>
            <a:rPr lang="en-US" dirty="0"/>
            <a:t>For some questions, they felt that their children were still learning. </a:t>
          </a:r>
        </a:p>
      </dgm:t>
    </dgm:pt>
    <dgm:pt modelId="{D11E0E7C-3B90-4D2E-9CF4-23149F474711}" type="parTrans" cxnId="{26E9FDE5-9629-4174-8759-31DB92DE7717}">
      <dgm:prSet/>
      <dgm:spPr/>
      <dgm:t>
        <a:bodyPr/>
        <a:lstStyle/>
        <a:p>
          <a:endParaRPr lang="en-US"/>
        </a:p>
      </dgm:t>
    </dgm:pt>
    <dgm:pt modelId="{D520A633-EE19-4C9C-85C9-6BAEFDFD4E26}" type="sibTrans" cxnId="{26E9FDE5-9629-4174-8759-31DB92DE7717}">
      <dgm:prSet/>
      <dgm:spPr/>
      <dgm:t>
        <a:bodyPr/>
        <a:lstStyle/>
        <a:p>
          <a:endParaRPr lang="en-US"/>
        </a:p>
      </dgm:t>
    </dgm:pt>
    <dgm:pt modelId="{7B35DFBD-2B5A-4D12-BD6F-B17613075C9E}">
      <dgm:prSet/>
      <dgm:spPr/>
      <dgm:t>
        <a:bodyPr/>
        <a:lstStyle/>
        <a:p>
          <a:r>
            <a:rPr lang="en-US" dirty="0"/>
            <a:t>Healthcare providers were more equally divided as to their belief that young adults are prepared to manage their health care independently with some feeling that they were less prepared than parents felt.</a:t>
          </a:r>
        </a:p>
      </dgm:t>
    </dgm:pt>
    <dgm:pt modelId="{44F6CD2D-0177-4E3B-8714-411B696431E8}" type="parTrans" cxnId="{FDF4FFB5-6743-4E58-8F1A-9EA103B94DDD}">
      <dgm:prSet/>
      <dgm:spPr/>
      <dgm:t>
        <a:bodyPr/>
        <a:lstStyle/>
        <a:p>
          <a:endParaRPr lang="en-US"/>
        </a:p>
      </dgm:t>
    </dgm:pt>
    <dgm:pt modelId="{DF34D651-B369-4A16-B494-4FE69FB7AA2B}" type="sibTrans" cxnId="{FDF4FFB5-6743-4E58-8F1A-9EA103B94DDD}">
      <dgm:prSet/>
      <dgm:spPr/>
      <dgm:t>
        <a:bodyPr/>
        <a:lstStyle/>
        <a:p>
          <a:endParaRPr lang="en-US"/>
        </a:p>
      </dgm:t>
    </dgm:pt>
    <dgm:pt modelId="{B21323B3-434B-4588-81B1-4E201D7E0DDF}">
      <dgm:prSet/>
      <dgm:spPr/>
      <dgm:t>
        <a:bodyPr/>
        <a:lstStyle/>
        <a:p>
          <a:r>
            <a:rPr lang="en-US" dirty="0"/>
            <a:t>Students (young adults) had more confidence in their ability to manage their health care independently overall than their parents/guardians and providers. </a:t>
          </a:r>
        </a:p>
      </dgm:t>
    </dgm:pt>
    <dgm:pt modelId="{14DEEC89-B389-4D49-BD6A-F172535620D8}" type="parTrans" cxnId="{EF69EFCD-1B15-49F0-8208-BFABAB1949F3}">
      <dgm:prSet/>
      <dgm:spPr/>
      <dgm:t>
        <a:bodyPr/>
        <a:lstStyle/>
        <a:p>
          <a:endParaRPr lang="en-US"/>
        </a:p>
      </dgm:t>
    </dgm:pt>
    <dgm:pt modelId="{904851E1-B70A-46D4-B143-656DDD9EEAD2}" type="sibTrans" cxnId="{EF69EFCD-1B15-49F0-8208-BFABAB1949F3}">
      <dgm:prSet/>
      <dgm:spPr/>
      <dgm:t>
        <a:bodyPr/>
        <a:lstStyle/>
        <a:p>
          <a:endParaRPr lang="en-US"/>
        </a:p>
      </dgm:t>
    </dgm:pt>
    <dgm:pt modelId="{A6193270-5E3F-4DB0-BAB1-5E01C271431D}" type="pres">
      <dgm:prSet presAssocID="{4F9665BE-EAAC-4168-B7E7-170F6C2A7D77}" presName="diagram" presStyleCnt="0">
        <dgm:presLayoutVars>
          <dgm:dir/>
          <dgm:resizeHandles val="exact"/>
        </dgm:presLayoutVars>
      </dgm:prSet>
      <dgm:spPr/>
    </dgm:pt>
    <dgm:pt modelId="{500F5E7E-1C08-4B41-AA73-30B1BD199C8C}" type="pres">
      <dgm:prSet presAssocID="{CF37BE61-9684-4F7E-B1CA-698C7C832615}" presName="node" presStyleLbl="node1" presStyleIdx="0" presStyleCnt="3">
        <dgm:presLayoutVars>
          <dgm:bulletEnabled val="1"/>
        </dgm:presLayoutVars>
      </dgm:prSet>
      <dgm:spPr/>
    </dgm:pt>
    <dgm:pt modelId="{2E24E897-8E4C-411F-AB68-D3219661F16C}" type="pres">
      <dgm:prSet presAssocID="{D520A633-EE19-4C9C-85C9-6BAEFDFD4E26}" presName="sibTrans" presStyleCnt="0"/>
      <dgm:spPr/>
    </dgm:pt>
    <dgm:pt modelId="{B5743539-DE92-4BF0-BCFD-6F3B4E144F2A}" type="pres">
      <dgm:prSet presAssocID="{7B35DFBD-2B5A-4D12-BD6F-B17613075C9E}" presName="node" presStyleLbl="node1" presStyleIdx="1" presStyleCnt="3">
        <dgm:presLayoutVars>
          <dgm:bulletEnabled val="1"/>
        </dgm:presLayoutVars>
      </dgm:prSet>
      <dgm:spPr/>
    </dgm:pt>
    <dgm:pt modelId="{D8D61077-642A-4C5C-A785-0113A7A9A8B1}" type="pres">
      <dgm:prSet presAssocID="{DF34D651-B369-4A16-B494-4FE69FB7AA2B}" presName="sibTrans" presStyleCnt="0"/>
      <dgm:spPr/>
    </dgm:pt>
    <dgm:pt modelId="{6C46B362-00C8-42F1-AF9C-954C7C766585}" type="pres">
      <dgm:prSet presAssocID="{B21323B3-434B-4588-81B1-4E201D7E0DDF}" presName="node" presStyleLbl="node1" presStyleIdx="2" presStyleCnt="3">
        <dgm:presLayoutVars>
          <dgm:bulletEnabled val="1"/>
        </dgm:presLayoutVars>
      </dgm:prSet>
      <dgm:spPr/>
    </dgm:pt>
  </dgm:ptLst>
  <dgm:cxnLst>
    <dgm:cxn modelId="{9F9C281F-A8D0-4101-9FF7-1488AD4FFBA1}" type="presOf" srcId="{7B35DFBD-2B5A-4D12-BD6F-B17613075C9E}" destId="{B5743539-DE92-4BF0-BCFD-6F3B4E144F2A}" srcOrd="0" destOrd="0" presId="urn:microsoft.com/office/officeart/2005/8/layout/default"/>
    <dgm:cxn modelId="{7316A588-B71F-4CF8-8E3D-611A361C9F6C}" type="presOf" srcId="{B21323B3-434B-4588-81B1-4E201D7E0DDF}" destId="{6C46B362-00C8-42F1-AF9C-954C7C766585}" srcOrd="0" destOrd="0" presId="urn:microsoft.com/office/officeart/2005/8/layout/default"/>
    <dgm:cxn modelId="{FDF4FFB5-6743-4E58-8F1A-9EA103B94DDD}" srcId="{4F9665BE-EAAC-4168-B7E7-170F6C2A7D77}" destId="{7B35DFBD-2B5A-4D12-BD6F-B17613075C9E}" srcOrd="1" destOrd="0" parTransId="{44F6CD2D-0177-4E3B-8714-411B696431E8}" sibTransId="{DF34D651-B369-4A16-B494-4FE69FB7AA2B}"/>
    <dgm:cxn modelId="{547057B7-8F0A-4E14-BFF6-63FF7B6BDB1C}" type="presOf" srcId="{CF37BE61-9684-4F7E-B1CA-698C7C832615}" destId="{500F5E7E-1C08-4B41-AA73-30B1BD199C8C}" srcOrd="0" destOrd="0" presId="urn:microsoft.com/office/officeart/2005/8/layout/default"/>
    <dgm:cxn modelId="{EF69EFCD-1B15-49F0-8208-BFABAB1949F3}" srcId="{4F9665BE-EAAC-4168-B7E7-170F6C2A7D77}" destId="{B21323B3-434B-4588-81B1-4E201D7E0DDF}" srcOrd="2" destOrd="0" parTransId="{14DEEC89-B389-4D49-BD6A-F172535620D8}" sibTransId="{904851E1-B70A-46D4-B143-656DDD9EEAD2}"/>
    <dgm:cxn modelId="{A3E962D8-A681-488C-A94C-CD5D739C3F79}" type="presOf" srcId="{4F9665BE-EAAC-4168-B7E7-170F6C2A7D77}" destId="{A6193270-5E3F-4DB0-BAB1-5E01C271431D}" srcOrd="0" destOrd="0" presId="urn:microsoft.com/office/officeart/2005/8/layout/default"/>
    <dgm:cxn modelId="{26E9FDE5-9629-4174-8759-31DB92DE7717}" srcId="{4F9665BE-EAAC-4168-B7E7-170F6C2A7D77}" destId="{CF37BE61-9684-4F7E-B1CA-698C7C832615}" srcOrd="0" destOrd="0" parTransId="{D11E0E7C-3B90-4D2E-9CF4-23149F474711}" sibTransId="{D520A633-EE19-4C9C-85C9-6BAEFDFD4E26}"/>
    <dgm:cxn modelId="{8DDD900A-457D-4F64-81AA-B902B6318373}" type="presParOf" srcId="{A6193270-5E3F-4DB0-BAB1-5E01C271431D}" destId="{500F5E7E-1C08-4B41-AA73-30B1BD199C8C}" srcOrd="0" destOrd="0" presId="urn:microsoft.com/office/officeart/2005/8/layout/default"/>
    <dgm:cxn modelId="{256F15E5-3E44-4346-B7E5-9342C608431D}" type="presParOf" srcId="{A6193270-5E3F-4DB0-BAB1-5E01C271431D}" destId="{2E24E897-8E4C-411F-AB68-D3219661F16C}" srcOrd="1" destOrd="0" presId="urn:microsoft.com/office/officeart/2005/8/layout/default"/>
    <dgm:cxn modelId="{1D77ECE0-25F8-49F1-B476-188452E26EB6}" type="presParOf" srcId="{A6193270-5E3F-4DB0-BAB1-5E01C271431D}" destId="{B5743539-DE92-4BF0-BCFD-6F3B4E144F2A}" srcOrd="2" destOrd="0" presId="urn:microsoft.com/office/officeart/2005/8/layout/default"/>
    <dgm:cxn modelId="{6F6C5A17-3152-48E8-B83E-DD99CAA420C0}" type="presParOf" srcId="{A6193270-5E3F-4DB0-BAB1-5E01C271431D}" destId="{D8D61077-642A-4C5C-A785-0113A7A9A8B1}" srcOrd="3" destOrd="0" presId="urn:microsoft.com/office/officeart/2005/8/layout/default"/>
    <dgm:cxn modelId="{AF4E420E-A147-42C5-94BF-F75208E5F016}" type="presParOf" srcId="{A6193270-5E3F-4DB0-BAB1-5E01C271431D}" destId="{6C46B362-00C8-42F1-AF9C-954C7C766585}"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E8AB5E-9275-4285-BC0E-36CAA09230D5}"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CBB1BB8-C6DA-437E-9B71-BBAA187BACA0}">
      <dgm:prSet/>
      <dgm:spPr/>
      <dgm:t>
        <a:bodyPr/>
        <a:lstStyle/>
        <a:p>
          <a:r>
            <a:rPr lang="en-US"/>
            <a:t>Developed at East Tennessee State University</a:t>
          </a:r>
        </a:p>
      </dgm:t>
    </dgm:pt>
    <dgm:pt modelId="{335494A9-8AA2-42F2-8769-7F64ADE8E537}" type="parTrans" cxnId="{FAD7BF30-56AA-47A9-B5D8-939FA8528CEC}">
      <dgm:prSet/>
      <dgm:spPr/>
      <dgm:t>
        <a:bodyPr/>
        <a:lstStyle/>
        <a:p>
          <a:endParaRPr lang="en-US"/>
        </a:p>
      </dgm:t>
    </dgm:pt>
    <dgm:pt modelId="{1230B282-F89C-4722-9A09-912308AEDCEA}" type="sibTrans" cxnId="{FAD7BF30-56AA-47A9-B5D8-939FA8528CEC}">
      <dgm:prSet/>
      <dgm:spPr/>
      <dgm:t>
        <a:bodyPr/>
        <a:lstStyle/>
        <a:p>
          <a:endParaRPr lang="en-US"/>
        </a:p>
      </dgm:t>
    </dgm:pt>
    <dgm:pt modelId="{BC1F1089-0B22-4923-A81D-EDA5B1432BF2}">
      <dgm:prSet/>
      <dgm:spPr/>
      <dgm:t>
        <a:bodyPr/>
        <a:lstStyle/>
        <a:p>
          <a:r>
            <a:rPr lang="en-US"/>
            <a:t>Originally used for young adults with chronic diseases or conditions, their providers and parents/guardians</a:t>
          </a:r>
        </a:p>
      </dgm:t>
    </dgm:pt>
    <dgm:pt modelId="{54723728-CFCD-4AD5-BE65-EED916D9F0E6}" type="parTrans" cxnId="{8DAFE108-436B-40AE-9E58-E1787FC14C6D}">
      <dgm:prSet/>
      <dgm:spPr/>
      <dgm:t>
        <a:bodyPr/>
        <a:lstStyle/>
        <a:p>
          <a:endParaRPr lang="en-US"/>
        </a:p>
      </dgm:t>
    </dgm:pt>
    <dgm:pt modelId="{C80935EF-FB67-4FC5-AFFB-D77745CF2137}" type="sibTrans" cxnId="{8DAFE108-436B-40AE-9E58-E1787FC14C6D}">
      <dgm:prSet/>
      <dgm:spPr/>
      <dgm:t>
        <a:bodyPr/>
        <a:lstStyle/>
        <a:p>
          <a:endParaRPr lang="en-US"/>
        </a:p>
      </dgm:t>
    </dgm:pt>
    <dgm:pt modelId="{3CA330BB-1EED-4E77-8CD5-634A172DA589}" type="pres">
      <dgm:prSet presAssocID="{FDE8AB5E-9275-4285-BC0E-36CAA09230D5}" presName="hierChild1" presStyleCnt="0">
        <dgm:presLayoutVars>
          <dgm:chPref val="1"/>
          <dgm:dir/>
          <dgm:animOne val="branch"/>
          <dgm:animLvl val="lvl"/>
          <dgm:resizeHandles/>
        </dgm:presLayoutVars>
      </dgm:prSet>
      <dgm:spPr/>
    </dgm:pt>
    <dgm:pt modelId="{F96EA595-69CB-4809-8012-7F4CA1BD4D52}" type="pres">
      <dgm:prSet presAssocID="{BCBB1BB8-C6DA-437E-9B71-BBAA187BACA0}" presName="hierRoot1" presStyleCnt="0"/>
      <dgm:spPr/>
    </dgm:pt>
    <dgm:pt modelId="{E6430117-6920-4D27-9C9C-B9D235B5C3A4}" type="pres">
      <dgm:prSet presAssocID="{BCBB1BB8-C6DA-437E-9B71-BBAA187BACA0}" presName="composite" presStyleCnt="0"/>
      <dgm:spPr/>
    </dgm:pt>
    <dgm:pt modelId="{353DDADA-7F69-4123-8E0F-E88E822AD35E}" type="pres">
      <dgm:prSet presAssocID="{BCBB1BB8-C6DA-437E-9B71-BBAA187BACA0}" presName="background" presStyleLbl="node0" presStyleIdx="0" presStyleCnt="2"/>
      <dgm:spPr/>
    </dgm:pt>
    <dgm:pt modelId="{82E08718-78FA-4B59-AC01-0E059123149B}" type="pres">
      <dgm:prSet presAssocID="{BCBB1BB8-C6DA-437E-9B71-BBAA187BACA0}" presName="text" presStyleLbl="fgAcc0" presStyleIdx="0" presStyleCnt="2">
        <dgm:presLayoutVars>
          <dgm:chPref val="3"/>
        </dgm:presLayoutVars>
      </dgm:prSet>
      <dgm:spPr/>
    </dgm:pt>
    <dgm:pt modelId="{62A6452B-7E8A-49FC-972A-8DF0809C8A27}" type="pres">
      <dgm:prSet presAssocID="{BCBB1BB8-C6DA-437E-9B71-BBAA187BACA0}" presName="hierChild2" presStyleCnt="0"/>
      <dgm:spPr/>
    </dgm:pt>
    <dgm:pt modelId="{0293B980-4781-4E3D-BBC9-D624FCFB1B33}" type="pres">
      <dgm:prSet presAssocID="{BC1F1089-0B22-4923-A81D-EDA5B1432BF2}" presName="hierRoot1" presStyleCnt="0"/>
      <dgm:spPr/>
    </dgm:pt>
    <dgm:pt modelId="{DFFFC90D-2198-472B-96E9-9FB4478FC290}" type="pres">
      <dgm:prSet presAssocID="{BC1F1089-0B22-4923-A81D-EDA5B1432BF2}" presName="composite" presStyleCnt="0"/>
      <dgm:spPr/>
    </dgm:pt>
    <dgm:pt modelId="{F51209A2-4308-426A-9C0D-B0D6DC862B21}" type="pres">
      <dgm:prSet presAssocID="{BC1F1089-0B22-4923-A81D-EDA5B1432BF2}" presName="background" presStyleLbl="node0" presStyleIdx="1" presStyleCnt="2"/>
      <dgm:spPr/>
    </dgm:pt>
    <dgm:pt modelId="{D1EB3F6A-6D2B-4D2D-AED4-36858D2D09F4}" type="pres">
      <dgm:prSet presAssocID="{BC1F1089-0B22-4923-A81D-EDA5B1432BF2}" presName="text" presStyleLbl="fgAcc0" presStyleIdx="1" presStyleCnt="2">
        <dgm:presLayoutVars>
          <dgm:chPref val="3"/>
        </dgm:presLayoutVars>
      </dgm:prSet>
      <dgm:spPr/>
    </dgm:pt>
    <dgm:pt modelId="{9CAEA583-5740-4DB9-B9FB-282CD7ACC40F}" type="pres">
      <dgm:prSet presAssocID="{BC1F1089-0B22-4923-A81D-EDA5B1432BF2}" presName="hierChild2" presStyleCnt="0"/>
      <dgm:spPr/>
    </dgm:pt>
  </dgm:ptLst>
  <dgm:cxnLst>
    <dgm:cxn modelId="{8DAFE108-436B-40AE-9E58-E1787FC14C6D}" srcId="{FDE8AB5E-9275-4285-BC0E-36CAA09230D5}" destId="{BC1F1089-0B22-4923-A81D-EDA5B1432BF2}" srcOrd="1" destOrd="0" parTransId="{54723728-CFCD-4AD5-BE65-EED916D9F0E6}" sibTransId="{C80935EF-FB67-4FC5-AFFB-D77745CF2137}"/>
    <dgm:cxn modelId="{C53B660B-4829-4E0C-A8B3-628FA86AED85}" type="presOf" srcId="{BC1F1089-0B22-4923-A81D-EDA5B1432BF2}" destId="{D1EB3F6A-6D2B-4D2D-AED4-36858D2D09F4}" srcOrd="0" destOrd="0" presId="urn:microsoft.com/office/officeart/2005/8/layout/hierarchy1"/>
    <dgm:cxn modelId="{FAD7BF30-56AA-47A9-B5D8-939FA8528CEC}" srcId="{FDE8AB5E-9275-4285-BC0E-36CAA09230D5}" destId="{BCBB1BB8-C6DA-437E-9B71-BBAA187BACA0}" srcOrd="0" destOrd="0" parTransId="{335494A9-8AA2-42F2-8769-7F64ADE8E537}" sibTransId="{1230B282-F89C-4722-9A09-912308AEDCEA}"/>
    <dgm:cxn modelId="{F180D191-1A04-42AA-A240-F96A33BFE5F6}" type="presOf" srcId="{FDE8AB5E-9275-4285-BC0E-36CAA09230D5}" destId="{3CA330BB-1EED-4E77-8CD5-634A172DA589}" srcOrd="0" destOrd="0" presId="urn:microsoft.com/office/officeart/2005/8/layout/hierarchy1"/>
    <dgm:cxn modelId="{882474EA-92E5-4EAF-941E-0CD72D5D73B9}" type="presOf" srcId="{BCBB1BB8-C6DA-437E-9B71-BBAA187BACA0}" destId="{82E08718-78FA-4B59-AC01-0E059123149B}" srcOrd="0" destOrd="0" presId="urn:microsoft.com/office/officeart/2005/8/layout/hierarchy1"/>
    <dgm:cxn modelId="{332F1AD4-39D6-4445-9A56-46A6BAE3859D}" type="presParOf" srcId="{3CA330BB-1EED-4E77-8CD5-634A172DA589}" destId="{F96EA595-69CB-4809-8012-7F4CA1BD4D52}" srcOrd="0" destOrd="0" presId="urn:microsoft.com/office/officeart/2005/8/layout/hierarchy1"/>
    <dgm:cxn modelId="{DAA2C570-3802-49FD-8313-94EC54D02546}" type="presParOf" srcId="{F96EA595-69CB-4809-8012-7F4CA1BD4D52}" destId="{E6430117-6920-4D27-9C9C-B9D235B5C3A4}" srcOrd="0" destOrd="0" presId="urn:microsoft.com/office/officeart/2005/8/layout/hierarchy1"/>
    <dgm:cxn modelId="{F7ADC5B7-F4A2-4841-A647-C1494EDCBD44}" type="presParOf" srcId="{E6430117-6920-4D27-9C9C-B9D235B5C3A4}" destId="{353DDADA-7F69-4123-8E0F-E88E822AD35E}" srcOrd="0" destOrd="0" presId="urn:microsoft.com/office/officeart/2005/8/layout/hierarchy1"/>
    <dgm:cxn modelId="{91D3E108-CC61-4ACC-BCBC-7EA7AA154A84}" type="presParOf" srcId="{E6430117-6920-4D27-9C9C-B9D235B5C3A4}" destId="{82E08718-78FA-4B59-AC01-0E059123149B}" srcOrd="1" destOrd="0" presId="urn:microsoft.com/office/officeart/2005/8/layout/hierarchy1"/>
    <dgm:cxn modelId="{4AA650C9-FB08-4F0D-81CA-90557165E8E1}" type="presParOf" srcId="{F96EA595-69CB-4809-8012-7F4CA1BD4D52}" destId="{62A6452B-7E8A-49FC-972A-8DF0809C8A27}" srcOrd="1" destOrd="0" presId="urn:microsoft.com/office/officeart/2005/8/layout/hierarchy1"/>
    <dgm:cxn modelId="{031D8D32-0860-4D58-8E0E-87E0C5841BF5}" type="presParOf" srcId="{3CA330BB-1EED-4E77-8CD5-634A172DA589}" destId="{0293B980-4781-4E3D-BBC9-D624FCFB1B33}" srcOrd="1" destOrd="0" presId="urn:microsoft.com/office/officeart/2005/8/layout/hierarchy1"/>
    <dgm:cxn modelId="{6A653947-2C9E-40D8-A788-A6780ED03ACE}" type="presParOf" srcId="{0293B980-4781-4E3D-BBC9-D624FCFB1B33}" destId="{DFFFC90D-2198-472B-96E9-9FB4478FC290}" srcOrd="0" destOrd="0" presId="urn:microsoft.com/office/officeart/2005/8/layout/hierarchy1"/>
    <dgm:cxn modelId="{FCA7DC6B-0EEE-4303-9C18-56C747CA615B}" type="presParOf" srcId="{DFFFC90D-2198-472B-96E9-9FB4478FC290}" destId="{F51209A2-4308-426A-9C0D-B0D6DC862B21}" srcOrd="0" destOrd="0" presId="urn:microsoft.com/office/officeart/2005/8/layout/hierarchy1"/>
    <dgm:cxn modelId="{E947C89E-B60B-483A-8408-8B0A5E12723A}" type="presParOf" srcId="{DFFFC90D-2198-472B-96E9-9FB4478FC290}" destId="{D1EB3F6A-6D2B-4D2D-AED4-36858D2D09F4}" srcOrd="1" destOrd="0" presId="urn:microsoft.com/office/officeart/2005/8/layout/hierarchy1"/>
    <dgm:cxn modelId="{459FD8C6-3F36-4384-8F9B-C33A8E4116A7}" type="presParOf" srcId="{0293B980-4781-4E3D-BBC9-D624FCFB1B33}" destId="{9CAEA583-5740-4DB9-B9FB-282CD7ACC40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790FAC-E1DF-4C1A-B15C-4B37BD1C498D}" type="doc">
      <dgm:prSet loTypeId="urn:microsoft.com/office/officeart/2018/2/layout/IconLabel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68A38BC6-7116-4DFC-AE4E-052B25C079EE}">
      <dgm:prSet/>
      <dgm:spPr/>
      <dgm:t>
        <a:bodyPr/>
        <a:lstStyle/>
        <a:p>
          <a:pPr>
            <a:lnSpc>
              <a:spcPct val="100000"/>
            </a:lnSpc>
          </a:pPr>
          <a:r>
            <a:rPr lang="en-US"/>
            <a:t>Managing medications</a:t>
          </a:r>
        </a:p>
      </dgm:t>
    </dgm:pt>
    <dgm:pt modelId="{F7538678-1E34-438D-8A03-1503AEA69B4E}" type="parTrans" cxnId="{C7B25D08-6C4A-4FAB-AC42-A8DBBB2829BC}">
      <dgm:prSet/>
      <dgm:spPr/>
      <dgm:t>
        <a:bodyPr/>
        <a:lstStyle/>
        <a:p>
          <a:endParaRPr lang="en-US"/>
        </a:p>
      </dgm:t>
    </dgm:pt>
    <dgm:pt modelId="{444FC896-8795-4DAC-B378-67B039171C54}" type="sibTrans" cxnId="{C7B25D08-6C4A-4FAB-AC42-A8DBBB2829BC}">
      <dgm:prSet/>
      <dgm:spPr/>
      <dgm:t>
        <a:bodyPr/>
        <a:lstStyle/>
        <a:p>
          <a:endParaRPr lang="en-US"/>
        </a:p>
      </dgm:t>
    </dgm:pt>
    <dgm:pt modelId="{5F63DC35-4F3C-4493-94F3-A81B531B4D74}">
      <dgm:prSet/>
      <dgm:spPr/>
      <dgm:t>
        <a:bodyPr/>
        <a:lstStyle/>
        <a:p>
          <a:pPr>
            <a:lnSpc>
              <a:spcPct val="100000"/>
            </a:lnSpc>
          </a:pPr>
          <a:r>
            <a:rPr lang="en-US"/>
            <a:t>Appointment keeping</a:t>
          </a:r>
        </a:p>
      </dgm:t>
    </dgm:pt>
    <dgm:pt modelId="{A237A20E-7AB5-4011-88C4-F47C7FC517FD}" type="parTrans" cxnId="{25924232-6376-4BFD-99D6-65D9F26977D9}">
      <dgm:prSet/>
      <dgm:spPr/>
      <dgm:t>
        <a:bodyPr/>
        <a:lstStyle/>
        <a:p>
          <a:endParaRPr lang="en-US"/>
        </a:p>
      </dgm:t>
    </dgm:pt>
    <dgm:pt modelId="{F96DC060-BE3F-4014-93FD-8BF35637838D}" type="sibTrans" cxnId="{25924232-6376-4BFD-99D6-65D9F26977D9}">
      <dgm:prSet/>
      <dgm:spPr/>
      <dgm:t>
        <a:bodyPr/>
        <a:lstStyle/>
        <a:p>
          <a:endParaRPr lang="en-US"/>
        </a:p>
      </dgm:t>
    </dgm:pt>
    <dgm:pt modelId="{2B036AD7-C783-4337-B131-65880F99FC82}">
      <dgm:prSet/>
      <dgm:spPr/>
      <dgm:t>
        <a:bodyPr/>
        <a:lstStyle/>
        <a:p>
          <a:pPr>
            <a:lnSpc>
              <a:spcPct val="100000"/>
            </a:lnSpc>
          </a:pPr>
          <a:r>
            <a:rPr lang="en-US"/>
            <a:t>Tracking health issues</a:t>
          </a:r>
        </a:p>
      </dgm:t>
    </dgm:pt>
    <dgm:pt modelId="{A586ACC2-E33C-455E-8DDB-3C4AFB949888}" type="parTrans" cxnId="{DE48C182-0599-4971-9664-7FAF19342715}">
      <dgm:prSet/>
      <dgm:spPr/>
      <dgm:t>
        <a:bodyPr/>
        <a:lstStyle/>
        <a:p>
          <a:endParaRPr lang="en-US"/>
        </a:p>
      </dgm:t>
    </dgm:pt>
    <dgm:pt modelId="{A5B8D427-6796-4867-9683-61262ADA91B4}" type="sibTrans" cxnId="{DE48C182-0599-4971-9664-7FAF19342715}">
      <dgm:prSet/>
      <dgm:spPr/>
      <dgm:t>
        <a:bodyPr/>
        <a:lstStyle/>
        <a:p>
          <a:endParaRPr lang="en-US"/>
        </a:p>
      </dgm:t>
    </dgm:pt>
    <dgm:pt modelId="{86A505BD-9435-463E-95EC-3FB00999BFBF}">
      <dgm:prSet/>
      <dgm:spPr/>
      <dgm:t>
        <a:bodyPr/>
        <a:lstStyle/>
        <a:p>
          <a:pPr>
            <a:lnSpc>
              <a:spcPct val="100000"/>
            </a:lnSpc>
          </a:pPr>
          <a:r>
            <a:rPr lang="en-US"/>
            <a:t>Talking with providers</a:t>
          </a:r>
        </a:p>
      </dgm:t>
    </dgm:pt>
    <dgm:pt modelId="{72B9131E-0EBC-4862-B337-6A59087AC5D5}" type="parTrans" cxnId="{5DDF1543-C85B-4FC9-AF5E-43CDF15323FA}">
      <dgm:prSet/>
      <dgm:spPr/>
      <dgm:t>
        <a:bodyPr/>
        <a:lstStyle/>
        <a:p>
          <a:endParaRPr lang="en-US"/>
        </a:p>
      </dgm:t>
    </dgm:pt>
    <dgm:pt modelId="{C1546F46-EA43-4813-887D-0694CF498604}" type="sibTrans" cxnId="{5DDF1543-C85B-4FC9-AF5E-43CDF15323FA}">
      <dgm:prSet/>
      <dgm:spPr/>
      <dgm:t>
        <a:bodyPr/>
        <a:lstStyle/>
        <a:p>
          <a:endParaRPr lang="en-US"/>
        </a:p>
      </dgm:t>
    </dgm:pt>
    <dgm:pt modelId="{0235466D-4ACD-40E9-A500-104DDB932E0F}">
      <dgm:prSet/>
      <dgm:spPr/>
      <dgm:t>
        <a:bodyPr/>
        <a:lstStyle/>
        <a:p>
          <a:pPr>
            <a:lnSpc>
              <a:spcPct val="100000"/>
            </a:lnSpc>
          </a:pPr>
          <a:r>
            <a:rPr lang="en-US" dirty="0"/>
            <a:t>Managing daily activities</a:t>
          </a:r>
        </a:p>
      </dgm:t>
    </dgm:pt>
    <dgm:pt modelId="{EB6F9632-0D98-451B-89B1-571395CCC4E4}" type="parTrans" cxnId="{088DF615-3A7C-488E-944C-4509756BBFEA}">
      <dgm:prSet/>
      <dgm:spPr/>
      <dgm:t>
        <a:bodyPr/>
        <a:lstStyle/>
        <a:p>
          <a:endParaRPr lang="en-US"/>
        </a:p>
      </dgm:t>
    </dgm:pt>
    <dgm:pt modelId="{895C3C2D-7213-415A-B9A2-8A91201AA03D}" type="sibTrans" cxnId="{088DF615-3A7C-488E-944C-4509756BBFEA}">
      <dgm:prSet/>
      <dgm:spPr/>
      <dgm:t>
        <a:bodyPr/>
        <a:lstStyle/>
        <a:p>
          <a:endParaRPr lang="en-US"/>
        </a:p>
      </dgm:t>
    </dgm:pt>
    <dgm:pt modelId="{4C68DDE6-2715-4191-99F0-403FA78834EF}" type="pres">
      <dgm:prSet presAssocID="{A0790FAC-E1DF-4C1A-B15C-4B37BD1C498D}" presName="root" presStyleCnt="0">
        <dgm:presLayoutVars>
          <dgm:dir/>
          <dgm:resizeHandles val="exact"/>
        </dgm:presLayoutVars>
      </dgm:prSet>
      <dgm:spPr/>
    </dgm:pt>
    <dgm:pt modelId="{1DEB4618-B231-4989-9B95-ADEB0EA13726}" type="pres">
      <dgm:prSet presAssocID="{68A38BC6-7116-4DFC-AE4E-052B25C079EE}" presName="compNode" presStyleCnt="0"/>
      <dgm:spPr/>
    </dgm:pt>
    <dgm:pt modelId="{C1369AC5-5C71-41FA-BDDF-75070586C71E}" type="pres">
      <dgm:prSet presAssocID="{68A38BC6-7116-4DFC-AE4E-052B25C079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33CA78F6-936C-4EB5-A40D-F69E8EBCAC01}" type="pres">
      <dgm:prSet presAssocID="{68A38BC6-7116-4DFC-AE4E-052B25C079EE}" presName="spaceRect" presStyleCnt="0"/>
      <dgm:spPr/>
    </dgm:pt>
    <dgm:pt modelId="{9FDA2466-6B1E-4119-87CF-3EA726E9F298}" type="pres">
      <dgm:prSet presAssocID="{68A38BC6-7116-4DFC-AE4E-052B25C079EE}" presName="textRect" presStyleLbl="revTx" presStyleIdx="0" presStyleCnt="5">
        <dgm:presLayoutVars>
          <dgm:chMax val="1"/>
          <dgm:chPref val="1"/>
        </dgm:presLayoutVars>
      </dgm:prSet>
      <dgm:spPr/>
    </dgm:pt>
    <dgm:pt modelId="{CC3F8FD8-48B9-4F93-91DD-15B2BB6A3C8D}" type="pres">
      <dgm:prSet presAssocID="{444FC896-8795-4DAC-B378-67B039171C54}" presName="sibTrans" presStyleCnt="0"/>
      <dgm:spPr/>
    </dgm:pt>
    <dgm:pt modelId="{7438D6DB-C3BA-463D-A095-64047C2C2033}" type="pres">
      <dgm:prSet presAssocID="{5F63DC35-4F3C-4493-94F3-A81B531B4D74}" presName="compNode" presStyleCnt="0"/>
      <dgm:spPr/>
    </dgm:pt>
    <dgm:pt modelId="{8BDC2E34-C01E-4A2C-9D06-9B7535945A9D}" type="pres">
      <dgm:prSet presAssocID="{5F63DC35-4F3C-4493-94F3-A81B531B4D7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aily Calendar"/>
        </a:ext>
      </dgm:extLst>
    </dgm:pt>
    <dgm:pt modelId="{C8A62771-E492-4D46-8F22-A170B2EC24FA}" type="pres">
      <dgm:prSet presAssocID="{5F63DC35-4F3C-4493-94F3-A81B531B4D74}" presName="spaceRect" presStyleCnt="0"/>
      <dgm:spPr/>
    </dgm:pt>
    <dgm:pt modelId="{1D4FA167-AD8C-4890-B6F6-C82E297784C1}" type="pres">
      <dgm:prSet presAssocID="{5F63DC35-4F3C-4493-94F3-A81B531B4D74}" presName="textRect" presStyleLbl="revTx" presStyleIdx="1" presStyleCnt="5">
        <dgm:presLayoutVars>
          <dgm:chMax val="1"/>
          <dgm:chPref val="1"/>
        </dgm:presLayoutVars>
      </dgm:prSet>
      <dgm:spPr/>
    </dgm:pt>
    <dgm:pt modelId="{CFA72CA8-79AC-4A57-9DD9-B74C0360AE3A}" type="pres">
      <dgm:prSet presAssocID="{F96DC060-BE3F-4014-93FD-8BF35637838D}" presName="sibTrans" presStyleCnt="0"/>
      <dgm:spPr/>
    </dgm:pt>
    <dgm:pt modelId="{1BCD161F-3091-4B8D-8F93-12A26BCB9317}" type="pres">
      <dgm:prSet presAssocID="{2B036AD7-C783-4337-B131-65880F99FC82}" presName="compNode" presStyleCnt="0"/>
      <dgm:spPr/>
    </dgm:pt>
    <dgm:pt modelId="{F3095706-70A0-4F39-853E-B283CE8E7860}" type="pres">
      <dgm:prSet presAssocID="{2B036AD7-C783-4337-B131-65880F99FC8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81F2BFC9-F840-4D63-9CC3-6A2E59AF2118}" type="pres">
      <dgm:prSet presAssocID="{2B036AD7-C783-4337-B131-65880F99FC82}" presName="spaceRect" presStyleCnt="0"/>
      <dgm:spPr/>
    </dgm:pt>
    <dgm:pt modelId="{AD784BEE-2AD4-4322-9388-705B1942E0D6}" type="pres">
      <dgm:prSet presAssocID="{2B036AD7-C783-4337-B131-65880F99FC82}" presName="textRect" presStyleLbl="revTx" presStyleIdx="2" presStyleCnt="5">
        <dgm:presLayoutVars>
          <dgm:chMax val="1"/>
          <dgm:chPref val="1"/>
        </dgm:presLayoutVars>
      </dgm:prSet>
      <dgm:spPr/>
    </dgm:pt>
    <dgm:pt modelId="{E4EE12EA-6D99-41B3-8393-F190AEEC1D95}" type="pres">
      <dgm:prSet presAssocID="{A5B8D427-6796-4867-9683-61262ADA91B4}" presName="sibTrans" presStyleCnt="0"/>
      <dgm:spPr/>
    </dgm:pt>
    <dgm:pt modelId="{191C19DB-EEBB-4416-AC63-B6E8F74AF156}" type="pres">
      <dgm:prSet presAssocID="{86A505BD-9435-463E-95EC-3FB00999BFBF}" presName="compNode" presStyleCnt="0"/>
      <dgm:spPr/>
    </dgm:pt>
    <dgm:pt modelId="{503BE2CB-C09D-476B-A656-B5B02BFA24F7}" type="pres">
      <dgm:prSet presAssocID="{86A505BD-9435-463E-95EC-3FB00999BFB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at"/>
        </a:ext>
      </dgm:extLst>
    </dgm:pt>
    <dgm:pt modelId="{F60588AE-049F-4B57-A2E4-8DC6952D131A}" type="pres">
      <dgm:prSet presAssocID="{86A505BD-9435-463E-95EC-3FB00999BFBF}" presName="spaceRect" presStyleCnt="0"/>
      <dgm:spPr/>
    </dgm:pt>
    <dgm:pt modelId="{82F35C95-72CD-4E62-82A9-50FA403B001E}" type="pres">
      <dgm:prSet presAssocID="{86A505BD-9435-463E-95EC-3FB00999BFBF}" presName="textRect" presStyleLbl="revTx" presStyleIdx="3" presStyleCnt="5">
        <dgm:presLayoutVars>
          <dgm:chMax val="1"/>
          <dgm:chPref val="1"/>
        </dgm:presLayoutVars>
      </dgm:prSet>
      <dgm:spPr/>
    </dgm:pt>
    <dgm:pt modelId="{D3EBB743-C9AA-40E8-A23C-0969CD90351A}" type="pres">
      <dgm:prSet presAssocID="{C1546F46-EA43-4813-887D-0694CF498604}" presName="sibTrans" presStyleCnt="0"/>
      <dgm:spPr/>
    </dgm:pt>
    <dgm:pt modelId="{6E55E9A4-0930-4EA8-ACE5-B5E1E34BEB84}" type="pres">
      <dgm:prSet presAssocID="{0235466D-4ACD-40E9-A500-104DDB932E0F}" presName="compNode" presStyleCnt="0"/>
      <dgm:spPr/>
    </dgm:pt>
    <dgm:pt modelId="{24AEBD93-E011-4FC1-9E76-0E1089ADB664}" type="pres">
      <dgm:prSet presAssocID="{0235466D-4ACD-40E9-A500-104DDB932E0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 List"/>
        </a:ext>
      </dgm:extLst>
    </dgm:pt>
    <dgm:pt modelId="{CF9877D5-5716-4FB3-9DF0-1497C40D69FE}" type="pres">
      <dgm:prSet presAssocID="{0235466D-4ACD-40E9-A500-104DDB932E0F}" presName="spaceRect" presStyleCnt="0"/>
      <dgm:spPr/>
    </dgm:pt>
    <dgm:pt modelId="{CC19391B-C8B8-4656-8677-C94DFD534817}" type="pres">
      <dgm:prSet presAssocID="{0235466D-4ACD-40E9-A500-104DDB932E0F}" presName="textRect" presStyleLbl="revTx" presStyleIdx="4" presStyleCnt="5">
        <dgm:presLayoutVars>
          <dgm:chMax val="1"/>
          <dgm:chPref val="1"/>
        </dgm:presLayoutVars>
      </dgm:prSet>
      <dgm:spPr/>
    </dgm:pt>
  </dgm:ptLst>
  <dgm:cxnLst>
    <dgm:cxn modelId="{C7B25D08-6C4A-4FAB-AC42-A8DBBB2829BC}" srcId="{A0790FAC-E1DF-4C1A-B15C-4B37BD1C498D}" destId="{68A38BC6-7116-4DFC-AE4E-052B25C079EE}" srcOrd="0" destOrd="0" parTransId="{F7538678-1E34-438D-8A03-1503AEA69B4E}" sibTransId="{444FC896-8795-4DAC-B378-67B039171C54}"/>
    <dgm:cxn modelId="{088DF615-3A7C-488E-944C-4509756BBFEA}" srcId="{A0790FAC-E1DF-4C1A-B15C-4B37BD1C498D}" destId="{0235466D-4ACD-40E9-A500-104DDB932E0F}" srcOrd="4" destOrd="0" parTransId="{EB6F9632-0D98-451B-89B1-571395CCC4E4}" sibTransId="{895C3C2D-7213-415A-B9A2-8A91201AA03D}"/>
    <dgm:cxn modelId="{ED069417-A6DD-420A-87B9-CEEE42ED85EA}" type="presOf" srcId="{68A38BC6-7116-4DFC-AE4E-052B25C079EE}" destId="{9FDA2466-6B1E-4119-87CF-3EA726E9F298}" srcOrd="0" destOrd="0" presId="urn:microsoft.com/office/officeart/2018/2/layout/IconLabelList"/>
    <dgm:cxn modelId="{25924232-6376-4BFD-99D6-65D9F26977D9}" srcId="{A0790FAC-E1DF-4C1A-B15C-4B37BD1C498D}" destId="{5F63DC35-4F3C-4493-94F3-A81B531B4D74}" srcOrd="1" destOrd="0" parTransId="{A237A20E-7AB5-4011-88C4-F47C7FC517FD}" sibTransId="{F96DC060-BE3F-4014-93FD-8BF35637838D}"/>
    <dgm:cxn modelId="{0114013E-3015-40F8-B336-3745BEC5BBAF}" type="presOf" srcId="{2B036AD7-C783-4337-B131-65880F99FC82}" destId="{AD784BEE-2AD4-4322-9388-705B1942E0D6}" srcOrd="0" destOrd="0" presId="urn:microsoft.com/office/officeart/2018/2/layout/IconLabelList"/>
    <dgm:cxn modelId="{5DDF1543-C85B-4FC9-AF5E-43CDF15323FA}" srcId="{A0790FAC-E1DF-4C1A-B15C-4B37BD1C498D}" destId="{86A505BD-9435-463E-95EC-3FB00999BFBF}" srcOrd="3" destOrd="0" parTransId="{72B9131E-0EBC-4862-B337-6A59087AC5D5}" sibTransId="{C1546F46-EA43-4813-887D-0694CF498604}"/>
    <dgm:cxn modelId="{93282A69-DE58-459C-AE2D-FF3AC12A990C}" type="presOf" srcId="{A0790FAC-E1DF-4C1A-B15C-4B37BD1C498D}" destId="{4C68DDE6-2715-4191-99F0-403FA78834EF}" srcOrd="0" destOrd="0" presId="urn:microsoft.com/office/officeart/2018/2/layout/IconLabelList"/>
    <dgm:cxn modelId="{DE48C182-0599-4971-9664-7FAF19342715}" srcId="{A0790FAC-E1DF-4C1A-B15C-4B37BD1C498D}" destId="{2B036AD7-C783-4337-B131-65880F99FC82}" srcOrd="2" destOrd="0" parTransId="{A586ACC2-E33C-455E-8DDB-3C4AFB949888}" sibTransId="{A5B8D427-6796-4867-9683-61262ADA91B4}"/>
    <dgm:cxn modelId="{812D2189-82A4-4EF7-95F3-BFEE3018D7E9}" type="presOf" srcId="{5F63DC35-4F3C-4493-94F3-A81B531B4D74}" destId="{1D4FA167-AD8C-4890-B6F6-C82E297784C1}" srcOrd="0" destOrd="0" presId="urn:microsoft.com/office/officeart/2018/2/layout/IconLabelList"/>
    <dgm:cxn modelId="{7B4353B7-0908-4C64-B501-03935735338F}" type="presOf" srcId="{0235466D-4ACD-40E9-A500-104DDB932E0F}" destId="{CC19391B-C8B8-4656-8677-C94DFD534817}" srcOrd="0" destOrd="0" presId="urn:microsoft.com/office/officeart/2018/2/layout/IconLabelList"/>
    <dgm:cxn modelId="{18C794EC-F6AC-4A93-AF73-84F9D5E2121B}" type="presOf" srcId="{86A505BD-9435-463E-95EC-3FB00999BFBF}" destId="{82F35C95-72CD-4E62-82A9-50FA403B001E}" srcOrd="0" destOrd="0" presId="urn:microsoft.com/office/officeart/2018/2/layout/IconLabelList"/>
    <dgm:cxn modelId="{B76206F1-D957-4D5A-97EE-E44C26300F8F}" type="presParOf" srcId="{4C68DDE6-2715-4191-99F0-403FA78834EF}" destId="{1DEB4618-B231-4989-9B95-ADEB0EA13726}" srcOrd="0" destOrd="0" presId="urn:microsoft.com/office/officeart/2018/2/layout/IconLabelList"/>
    <dgm:cxn modelId="{140B2A70-CAB6-467F-8201-7711C9ED6583}" type="presParOf" srcId="{1DEB4618-B231-4989-9B95-ADEB0EA13726}" destId="{C1369AC5-5C71-41FA-BDDF-75070586C71E}" srcOrd="0" destOrd="0" presId="urn:microsoft.com/office/officeart/2018/2/layout/IconLabelList"/>
    <dgm:cxn modelId="{C338A3F9-5164-47CF-BC7A-A5755784227F}" type="presParOf" srcId="{1DEB4618-B231-4989-9B95-ADEB0EA13726}" destId="{33CA78F6-936C-4EB5-A40D-F69E8EBCAC01}" srcOrd="1" destOrd="0" presId="urn:microsoft.com/office/officeart/2018/2/layout/IconLabelList"/>
    <dgm:cxn modelId="{D0A9B32D-6BFA-4E37-926B-CAA206DDCDC6}" type="presParOf" srcId="{1DEB4618-B231-4989-9B95-ADEB0EA13726}" destId="{9FDA2466-6B1E-4119-87CF-3EA726E9F298}" srcOrd="2" destOrd="0" presId="urn:microsoft.com/office/officeart/2018/2/layout/IconLabelList"/>
    <dgm:cxn modelId="{A7FF5685-59E5-47E0-AEA1-17720C82544F}" type="presParOf" srcId="{4C68DDE6-2715-4191-99F0-403FA78834EF}" destId="{CC3F8FD8-48B9-4F93-91DD-15B2BB6A3C8D}" srcOrd="1" destOrd="0" presId="urn:microsoft.com/office/officeart/2018/2/layout/IconLabelList"/>
    <dgm:cxn modelId="{28BB0B34-F11D-4295-8F61-32EF30A5F85C}" type="presParOf" srcId="{4C68DDE6-2715-4191-99F0-403FA78834EF}" destId="{7438D6DB-C3BA-463D-A095-64047C2C2033}" srcOrd="2" destOrd="0" presId="urn:microsoft.com/office/officeart/2018/2/layout/IconLabelList"/>
    <dgm:cxn modelId="{CDD9857F-606D-45E7-91ED-5C4B1A78685B}" type="presParOf" srcId="{7438D6DB-C3BA-463D-A095-64047C2C2033}" destId="{8BDC2E34-C01E-4A2C-9D06-9B7535945A9D}" srcOrd="0" destOrd="0" presId="urn:microsoft.com/office/officeart/2018/2/layout/IconLabelList"/>
    <dgm:cxn modelId="{E82534A7-02BC-4C91-AB3B-8010AC9F69D9}" type="presParOf" srcId="{7438D6DB-C3BA-463D-A095-64047C2C2033}" destId="{C8A62771-E492-4D46-8F22-A170B2EC24FA}" srcOrd="1" destOrd="0" presId="urn:microsoft.com/office/officeart/2018/2/layout/IconLabelList"/>
    <dgm:cxn modelId="{103E519E-B524-4C97-A74C-04C51BCFE155}" type="presParOf" srcId="{7438D6DB-C3BA-463D-A095-64047C2C2033}" destId="{1D4FA167-AD8C-4890-B6F6-C82E297784C1}" srcOrd="2" destOrd="0" presId="urn:microsoft.com/office/officeart/2018/2/layout/IconLabelList"/>
    <dgm:cxn modelId="{65A48044-3243-4670-971D-6A9A54DEE712}" type="presParOf" srcId="{4C68DDE6-2715-4191-99F0-403FA78834EF}" destId="{CFA72CA8-79AC-4A57-9DD9-B74C0360AE3A}" srcOrd="3" destOrd="0" presId="urn:microsoft.com/office/officeart/2018/2/layout/IconLabelList"/>
    <dgm:cxn modelId="{B7939E8B-8E9E-45AD-9EBC-14F9382581D0}" type="presParOf" srcId="{4C68DDE6-2715-4191-99F0-403FA78834EF}" destId="{1BCD161F-3091-4B8D-8F93-12A26BCB9317}" srcOrd="4" destOrd="0" presId="urn:microsoft.com/office/officeart/2018/2/layout/IconLabelList"/>
    <dgm:cxn modelId="{F9F0BFBF-8D02-4C9F-A775-8D19A216BED1}" type="presParOf" srcId="{1BCD161F-3091-4B8D-8F93-12A26BCB9317}" destId="{F3095706-70A0-4F39-853E-B283CE8E7860}" srcOrd="0" destOrd="0" presId="urn:microsoft.com/office/officeart/2018/2/layout/IconLabelList"/>
    <dgm:cxn modelId="{5F377BA7-C6C8-4052-B611-4C0EE467264B}" type="presParOf" srcId="{1BCD161F-3091-4B8D-8F93-12A26BCB9317}" destId="{81F2BFC9-F840-4D63-9CC3-6A2E59AF2118}" srcOrd="1" destOrd="0" presId="urn:microsoft.com/office/officeart/2018/2/layout/IconLabelList"/>
    <dgm:cxn modelId="{11DAAADB-A0EC-488F-A804-3885F34E554C}" type="presParOf" srcId="{1BCD161F-3091-4B8D-8F93-12A26BCB9317}" destId="{AD784BEE-2AD4-4322-9388-705B1942E0D6}" srcOrd="2" destOrd="0" presId="urn:microsoft.com/office/officeart/2018/2/layout/IconLabelList"/>
    <dgm:cxn modelId="{E630390B-0DE9-432E-8DC8-2470DE7C6C21}" type="presParOf" srcId="{4C68DDE6-2715-4191-99F0-403FA78834EF}" destId="{E4EE12EA-6D99-41B3-8393-F190AEEC1D95}" srcOrd="5" destOrd="0" presId="urn:microsoft.com/office/officeart/2018/2/layout/IconLabelList"/>
    <dgm:cxn modelId="{2E48DE05-1738-4D65-BE70-4D3AB6A5EA71}" type="presParOf" srcId="{4C68DDE6-2715-4191-99F0-403FA78834EF}" destId="{191C19DB-EEBB-4416-AC63-B6E8F74AF156}" srcOrd="6" destOrd="0" presId="urn:microsoft.com/office/officeart/2018/2/layout/IconLabelList"/>
    <dgm:cxn modelId="{C6D66A11-E391-4702-B39E-2BA6331257D9}" type="presParOf" srcId="{191C19DB-EEBB-4416-AC63-B6E8F74AF156}" destId="{503BE2CB-C09D-476B-A656-B5B02BFA24F7}" srcOrd="0" destOrd="0" presId="urn:microsoft.com/office/officeart/2018/2/layout/IconLabelList"/>
    <dgm:cxn modelId="{81A6DB58-140E-4A87-837C-BC1F11837588}" type="presParOf" srcId="{191C19DB-EEBB-4416-AC63-B6E8F74AF156}" destId="{F60588AE-049F-4B57-A2E4-8DC6952D131A}" srcOrd="1" destOrd="0" presId="urn:microsoft.com/office/officeart/2018/2/layout/IconLabelList"/>
    <dgm:cxn modelId="{549C4288-4B9F-4DC5-83F0-EDC7C0E836BF}" type="presParOf" srcId="{191C19DB-EEBB-4416-AC63-B6E8F74AF156}" destId="{82F35C95-72CD-4E62-82A9-50FA403B001E}" srcOrd="2" destOrd="0" presId="urn:microsoft.com/office/officeart/2018/2/layout/IconLabelList"/>
    <dgm:cxn modelId="{1C9E5212-D367-4A35-BA56-CCC14E24296D}" type="presParOf" srcId="{4C68DDE6-2715-4191-99F0-403FA78834EF}" destId="{D3EBB743-C9AA-40E8-A23C-0969CD90351A}" srcOrd="7" destOrd="0" presId="urn:microsoft.com/office/officeart/2018/2/layout/IconLabelList"/>
    <dgm:cxn modelId="{DBA6BCD4-23B4-4783-B6D8-E6BF0FA187FE}" type="presParOf" srcId="{4C68DDE6-2715-4191-99F0-403FA78834EF}" destId="{6E55E9A4-0930-4EA8-ACE5-B5E1E34BEB84}" srcOrd="8" destOrd="0" presId="urn:microsoft.com/office/officeart/2018/2/layout/IconLabelList"/>
    <dgm:cxn modelId="{DBF04EC7-B3A9-43B8-BCBA-04D50BD6A31F}" type="presParOf" srcId="{6E55E9A4-0930-4EA8-ACE5-B5E1E34BEB84}" destId="{24AEBD93-E011-4FC1-9E76-0E1089ADB664}" srcOrd="0" destOrd="0" presId="urn:microsoft.com/office/officeart/2018/2/layout/IconLabelList"/>
    <dgm:cxn modelId="{D44EF301-F925-4D98-9882-B9B5AE3EBE5F}" type="presParOf" srcId="{6E55E9A4-0930-4EA8-ACE5-B5E1E34BEB84}" destId="{CF9877D5-5716-4FB3-9DF0-1497C40D69FE}" srcOrd="1" destOrd="0" presId="urn:microsoft.com/office/officeart/2018/2/layout/IconLabelList"/>
    <dgm:cxn modelId="{EEE38FDC-23F9-4DC2-9495-F00912541FB4}" type="presParOf" srcId="{6E55E9A4-0930-4EA8-ACE5-B5E1E34BEB84}" destId="{CC19391B-C8B8-4656-8677-C94DFD534817}"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790FAC-E1DF-4C1A-B15C-4B37BD1C498D}" type="doc">
      <dgm:prSet loTypeId="urn:microsoft.com/office/officeart/2005/8/layout/default" loCatId="list" qsTypeId="urn:microsoft.com/office/officeart/2005/8/quickstyle/simple4" qsCatId="simple" csTypeId="urn:microsoft.com/office/officeart/2005/8/colors/accent5_2" csCatId="accent5" phldr="1"/>
      <dgm:spPr/>
      <dgm:t>
        <a:bodyPr/>
        <a:lstStyle/>
        <a:p>
          <a:endParaRPr lang="en-US"/>
        </a:p>
      </dgm:t>
    </dgm:pt>
    <dgm:pt modelId="{68A38BC6-7116-4DFC-AE4E-052B25C079EE}">
      <dgm:prSet/>
      <dgm:spPr/>
      <dgm:t>
        <a:bodyPr/>
        <a:lstStyle/>
        <a:p>
          <a:r>
            <a:rPr lang="en-US" dirty="0"/>
            <a:t>Yes, they always do this when needed</a:t>
          </a:r>
        </a:p>
      </dgm:t>
    </dgm:pt>
    <dgm:pt modelId="{F7538678-1E34-438D-8A03-1503AEA69B4E}" type="parTrans" cxnId="{C7B25D08-6C4A-4FAB-AC42-A8DBBB2829BC}">
      <dgm:prSet/>
      <dgm:spPr/>
      <dgm:t>
        <a:bodyPr/>
        <a:lstStyle/>
        <a:p>
          <a:endParaRPr lang="en-US"/>
        </a:p>
      </dgm:t>
    </dgm:pt>
    <dgm:pt modelId="{444FC896-8795-4DAC-B378-67B039171C54}" type="sibTrans" cxnId="{C7B25D08-6C4A-4FAB-AC42-A8DBBB2829BC}">
      <dgm:prSet/>
      <dgm:spPr/>
      <dgm:t>
        <a:bodyPr/>
        <a:lstStyle/>
        <a:p>
          <a:endParaRPr lang="en-US"/>
        </a:p>
      </dgm:t>
    </dgm:pt>
    <dgm:pt modelId="{5F63DC35-4F3C-4493-94F3-A81B531B4D74}">
      <dgm:prSet/>
      <dgm:spPr/>
      <dgm:t>
        <a:bodyPr/>
        <a:lstStyle/>
        <a:p>
          <a:r>
            <a:rPr lang="en-US" dirty="0"/>
            <a:t>Yes, they have started doing this</a:t>
          </a:r>
        </a:p>
      </dgm:t>
    </dgm:pt>
    <dgm:pt modelId="{A237A20E-7AB5-4011-88C4-F47C7FC517FD}" type="parTrans" cxnId="{25924232-6376-4BFD-99D6-65D9F26977D9}">
      <dgm:prSet/>
      <dgm:spPr/>
      <dgm:t>
        <a:bodyPr/>
        <a:lstStyle/>
        <a:p>
          <a:endParaRPr lang="en-US"/>
        </a:p>
      </dgm:t>
    </dgm:pt>
    <dgm:pt modelId="{F96DC060-BE3F-4014-93FD-8BF35637838D}" type="sibTrans" cxnId="{25924232-6376-4BFD-99D6-65D9F26977D9}">
      <dgm:prSet/>
      <dgm:spPr/>
      <dgm:t>
        <a:bodyPr/>
        <a:lstStyle/>
        <a:p>
          <a:endParaRPr lang="en-US"/>
        </a:p>
      </dgm:t>
    </dgm:pt>
    <dgm:pt modelId="{2B036AD7-C783-4337-B131-65880F99FC82}">
      <dgm:prSet/>
      <dgm:spPr/>
      <dgm:t>
        <a:bodyPr/>
        <a:lstStyle/>
        <a:p>
          <a:r>
            <a:rPr lang="en-US" dirty="0"/>
            <a:t>Yes, but they are learning to do this</a:t>
          </a:r>
        </a:p>
      </dgm:t>
    </dgm:pt>
    <dgm:pt modelId="{A586ACC2-E33C-455E-8DDB-3C4AFB949888}" type="parTrans" cxnId="{DE48C182-0599-4971-9664-7FAF19342715}">
      <dgm:prSet/>
      <dgm:spPr/>
      <dgm:t>
        <a:bodyPr/>
        <a:lstStyle/>
        <a:p>
          <a:endParaRPr lang="en-US"/>
        </a:p>
      </dgm:t>
    </dgm:pt>
    <dgm:pt modelId="{A5B8D427-6796-4867-9683-61262ADA91B4}" type="sibTrans" cxnId="{DE48C182-0599-4971-9664-7FAF19342715}">
      <dgm:prSet/>
      <dgm:spPr/>
      <dgm:t>
        <a:bodyPr/>
        <a:lstStyle/>
        <a:p>
          <a:endParaRPr lang="en-US"/>
        </a:p>
      </dgm:t>
    </dgm:pt>
    <dgm:pt modelId="{86A505BD-9435-463E-95EC-3FB00999BFBF}">
      <dgm:prSet/>
      <dgm:spPr/>
      <dgm:t>
        <a:bodyPr/>
        <a:lstStyle/>
        <a:p>
          <a:r>
            <a:rPr lang="en-US" dirty="0"/>
            <a:t>No, but they want to learn</a:t>
          </a:r>
        </a:p>
      </dgm:t>
    </dgm:pt>
    <dgm:pt modelId="{72B9131E-0EBC-4862-B337-6A59087AC5D5}" type="parTrans" cxnId="{5DDF1543-C85B-4FC9-AF5E-43CDF15323FA}">
      <dgm:prSet/>
      <dgm:spPr/>
      <dgm:t>
        <a:bodyPr/>
        <a:lstStyle/>
        <a:p>
          <a:endParaRPr lang="en-US"/>
        </a:p>
      </dgm:t>
    </dgm:pt>
    <dgm:pt modelId="{C1546F46-EA43-4813-887D-0694CF498604}" type="sibTrans" cxnId="{5DDF1543-C85B-4FC9-AF5E-43CDF15323FA}">
      <dgm:prSet/>
      <dgm:spPr/>
      <dgm:t>
        <a:bodyPr/>
        <a:lstStyle/>
        <a:p>
          <a:endParaRPr lang="en-US"/>
        </a:p>
      </dgm:t>
    </dgm:pt>
    <dgm:pt modelId="{0235466D-4ACD-40E9-A500-104DDB932E0F}">
      <dgm:prSet/>
      <dgm:spPr/>
      <dgm:t>
        <a:bodyPr/>
        <a:lstStyle/>
        <a:p>
          <a:r>
            <a:rPr lang="en-US" dirty="0"/>
            <a:t>No, they do not know how</a:t>
          </a:r>
        </a:p>
      </dgm:t>
    </dgm:pt>
    <dgm:pt modelId="{EB6F9632-0D98-451B-89B1-571395CCC4E4}" type="parTrans" cxnId="{088DF615-3A7C-488E-944C-4509756BBFEA}">
      <dgm:prSet/>
      <dgm:spPr/>
      <dgm:t>
        <a:bodyPr/>
        <a:lstStyle/>
        <a:p>
          <a:endParaRPr lang="en-US"/>
        </a:p>
      </dgm:t>
    </dgm:pt>
    <dgm:pt modelId="{895C3C2D-7213-415A-B9A2-8A91201AA03D}" type="sibTrans" cxnId="{088DF615-3A7C-488E-944C-4509756BBFEA}">
      <dgm:prSet/>
      <dgm:spPr/>
      <dgm:t>
        <a:bodyPr/>
        <a:lstStyle/>
        <a:p>
          <a:endParaRPr lang="en-US"/>
        </a:p>
      </dgm:t>
    </dgm:pt>
    <dgm:pt modelId="{9C119E6B-8609-4B16-B1ED-50A8D7EE220B}">
      <dgm:prSet/>
      <dgm:spPr/>
      <dgm:t>
        <a:bodyPr/>
        <a:lstStyle/>
        <a:p>
          <a:r>
            <a:rPr lang="en-US" dirty="0"/>
            <a:t>No </a:t>
          </a:r>
        </a:p>
      </dgm:t>
    </dgm:pt>
    <dgm:pt modelId="{0560CB88-D999-4493-9CC7-6E3A579A9199}" type="parTrans" cxnId="{FB4CF401-767D-48ED-AEF5-731058A352CC}">
      <dgm:prSet/>
      <dgm:spPr/>
    </dgm:pt>
    <dgm:pt modelId="{F0278AB7-E381-4E4C-B90D-6026560F6A5E}" type="sibTrans" cxnId="{FB4CF401-767D-48ED-AEF5-731058A352CC}">
      <dgm:prSet/>
      <dgm:spPr/>
    </dgm:pt>
    <dgm:pt modelId="{554B757E-96C3-4347-ABAA-90F0EAE290C8}" type="pres">
      <dgm:prSet presAssocID="{A0790FAC-E1DF-4C1A-B15C-4B37BD1C498D}" presName="diagram" presStyleCnt="0">
        <dgm:presLayoutVars>
          <dgm:dir/>
          <dgm:resizeHandles val="exact"/>
        </dgm:presLayoutVars>
      </dgm:prSet>
      <dgm:spPr/>
    </dgm:pt>
    <dgm:pt modelId="{0AF0B4C4-F642-4F85-8198-C721A9EEAACF}" type="pres">
      <dgm:prSet presAssocID="{68A38BC6-7116-4DFC-AE4E-052B25C079EE}" presName="node" presStyleLbl="node1" presStyleIdx="0" presStyleCnt="6">
        <dgm:presLayoutVars>
          <dgm:bulletEnabled val="1"/>
        </dgm:presLayoutVars>
      </dgm:prSet>
      <dgm:spPr/>
    </dgm:pt>
    <dgm:pt modelId="{74208DD9-2B6E-46AF-B5B1-B5EFF617A1E8}" type="pres">
      <dgm:prSet presAssocID="{444FC896-8795-4DAC-B378-67B039171C54}" presName="sibTrans" presStyleCnt="0"/>
      <dgm:spPr/>
    </dgm:pt>
    <dgm:pt modelId="{E51AD0E9-B526-4846-B935-6BC55EA97DCB}" type="pres">
      <dgm:prSet presAssocID="{5F63DC35-4F3C-4493-94F3-A81B531B4D74}" presName="node" presStyleLbl="node1" presStyleIdx="1" presStyleCnt="6">
        <dgm:presLayoutVars>
          <dgm:bulletEnabled val="1"/>
        </dgm:presLayoutVars>
      </dgm:prSet>
      <dgm:spPr/>
    </dgm:pt>
    <dgm:pt modelId="{56E210D5-63A5-4388-91B8-FDD7D3D73C79}" type="pres">
      <dgm:prSet presAssocID="{F96DC060-BE3F-4014-93FD-8BF35637838D}" presName="sibTrans" presStyleCnt="0"/>
      <dgm:spPr/>
    </dgm:pt>
    <dgm:pt modelId="{2A41296D-DC23-4DCA-A56A-EE93E700B0C5}" type="pres">
      <dgm:prSet presAssocID="{2B036AD7-C783-4337-B131-65880F99FC82}" presName="node" presStyleLbl="node1" presStyleIdx="2" presStyleCnt="6">
        <dgm:presLayoutVars>
          <dgm:bulletEnabled val="1"/>
        </dgm:presLayoutVars>
      </dgm:prSet>
      <dgm:spPr/>
    </dgm:pt>
    <dgm:pt modelId="{C8520ED6-0F0C-43C0-988A-68F88AFDA7FB}" type="pres">
      <dgm:prSet presAssocID="{A5B8D427-6796-4867-9683-61262ADA91B4}" presName="sibTrans" presStyleCnt="0"/>
      <dgm:spPr/>
    </dgm:pt>
    <dgm:pt modelId="{6F941366-F243-4776-B2B0-D675BB564F74}" type="pres">
      <dgm:prSet presAssocID="{86A505BD-9435-463E-95EC-3FB00999BFBF}" presName="node" presStyleLbl="node1" presStyleIdx="3" presStyleCnt="6">
        <dgm:presLayoutVars>
          <dgm:bulletEnabled val="1"/>
        </dgm:presLayoutVars>
      </dgm:prSet>
      <dgm:spPr/>
    </dgm:pt>
    <dgm:pt modelId="{9A24AB6A-4488-4AE3-992F-D2F483A16678}" type="pres">
      <dgm:prSet presAssocID="{C1546F46-EA43-4813-887D-0694CF498604}" presName="sibTrans" presStyleCnt="0"/>
      <dgm:spPr/>
    </dgm:pt>
    <dgm:pt modelId="{31446D29-F09D-4E67-AFC1-E92524E8D21B}" type="pres">
      <dgm:prSet presAssocID="{0235466D-4ACD-40E9-A500-104DDB932E0F}" presName="node" presStyleLbl="node1" presStyleIdx="4" presStyleCnt="6">
        <dgm:presLayoutVars>
          <dgm:bulletEnabled val="1"/>
        </dgm:presLayoutVars>
      </dgm:prSet>
      <dgm:spPr/>
    </dgm:pt>
    <dgm:pt modelId="{3C849588-4F6B-4F58-9DFA-1DFCBB20B89C}" type="pres">
      <dgm:prSet presAssocID="{895C3C2D-7213-415A-B9A2-8A91201AA03D}" presName="sibTrans" presStyleCnt="0"/>
      <dgm:spPr/>
    </dgm:pt>
    <dgm:pt modelId="{947D78E1-0050-43F7-95C6-FFBAA13DA8E4}" type="pres">
      <dgm:prSet presAssocID="{9C119E6B-8609-4B16-B1ED-50A8D7EE220B}" presName="node" presStyleLbl="node1" presStyleIdx="5" presStyleCnt="6">
        <dgm:presLayoutVars>
          <dgm:bulletEnabled val="1"/>
        </dgm:presLayoutVars>
      </dgm:prSet>
      <dgm:spPr/>
    </dgm:pt>
  </dgm:ptLst>
  <dgm:cxnLst>
    <dgm:cxn modelId="{FB4CF401-767D-48ED-AEF5-731058A352CC}" srcId="{A0790FAC-E1DF-4C1A-B15C-4B37BD1C498D}" destId="{9C119E6B-8609-4B16-B1ED-50A8D7EE220B}" srcOrd="5" destOrd="0" parTransId="{0560CB88-D999-4493-9CC7-6E3A579A9199}" sibTransId="{F0278AB7-E381-4E4C-B90D-6026560F6A5E}"/>
    <dgm:cxn modelId="{C7B25D08-6C4A-4FAB-AC42-A8DBBB2829BC}" srcId="{A0790FAC-E1DF-4C1A-B15C-4B37BD1C498D}" destId="{68A38BC6-7116-4DFC-AE4E-052B25C079EE}" srcOrd="0" destOrd="0" parTransId="{F7538678-1E34-438D-8A03-1503AEA69B4E}" sibTransId="{444FC896-8795-4DAC-B378-67B039171C54}"/>
    <dgm:cxn modelId="{088DF615-3A7C-488E-944C-4509756BBFEA}" srcId="{A0790FAC-E1DF-4C1A-B15C-4B37BD1C498D}" destId="{0235466D-4ACD-40E9-A500-104DDB932E0F}" srcOrd="4" destOrd="0" parTransId="{EB6F9632-0D98-451B-89B1-571395CCC4E4}" sibTransId="{895C3C2D-7213-415A-B9A2-8A91201AA03D}"/>
    <dgm:cxn modelId="{61518728-D1B7-404D-9B74-6261877E54E6}" type="presOf" srcId="{2B036AD7-C783-4337-B131-65880F99FC82}" destId="{2A41296D-DC23-4DCA-A56A-EE93E700B0C5}" srcOrd="0" destOrd="0" presId="urn:microsoft.com/office/officeart/2005/8/layout/default"/>
    <dgm:cxn modelId="{25924232-6376-4BFD-99D6-65D9F26977D9}" srcId="{A0790FAC-E1DF-4C1A-B15C-4B37BD1C498D}" destId="{5F63DC35-4F3C-4493-94F3-A81B531B4D74}" srcOrd="1" destOrd="0" parTransId="{A237A20E-7AB5-4011-88C4-F47C7FC517FD}" sibTransId="{F96DC060-BE3F-4014-93FD-8BF35637838D}"/>
    <dgm:cxn modelId="{5DDF1543-C85B-4FC9-AF5E-43CDF15323FA}" srcId="{A0790FAC-E1DF-4C1A-B15C-4B37BD1C498D}" destId="{86A505BD-9435-463E-95EC-3FB00999BFBF}" srcOrd="3" destOrd="0" parTransId="{72B9131E-0EBC-4862-B337-6A59087AC5D5}" sibTransId="{C1546F46-EA43-4813-887D-0694CF498604}"/>
    <dgm:cxn modelId="{10B93E4C-BFF0-4775-9F52-8CFF00BA7272}" type="presOf" srcId="{A0790FAC-E1DF-4C1A-B15C-4B37BD1C498D}" destId="{554B757E-96C3-4347-ABAA-90F0EAE290C8}" srcOrd="0" destOrd="0" presId="urn:microsoft.com/office/officeart/2005/8/layout/default"/>
    <dgm:cxn modelId="{8F60975A-8854-4409-8BF7-09AF60781EB9}" type="presOf" srcId="{68A38BC6-7116-4DFC-AE4E-052B25C079EE}" destId="{0AF0B4C4-F642-4F85-8198-C721A9EEAACF}" srcOrd="0" destOrd="0" presId="urn:microsoft.com/office/officeart/2005/8/layout/default"/>
    <dgm:cxn modelId="{DE48C182-0599-4971-9664-7FAF19342715}" srcId="{A0790FAC-E1DF-4C1A-B15C-4B37BD1C498D}" destId="{2B036AD7-C783-4337-B131-65880F99FC82}" srcOrd="2" destOrd="0" parTransId="{A586ACC2-E33C-455E-8DDB-3C4AFB949888}" sibTransId="{A5B8D427-6796-4867-9683-61262ADA91B4}"/>
    <dgm:cxn modelId="{080991B1-33CA-4A94-BCB9-931D03B8A26D}" type="presOf" srcId="{9C119E6B-8609-4B16-B1ED-50A8D7EE220B}" destId="{947D78E1-0050-43F7-95C6-FFBAA13DA8E4}" srcOrd="0" destOrd="0" presId="urn:microsoft.com/office/officeart/2005/8/layout/default"/>
    <dgm:cxn modelId="{8FA6D8BD-159A-4CE6-B0BB-D2754A248617}" type="presOf" srcId="{0235466D-4ACD-40E9-A500-104DDB932E0F}" destId="{31446D29-F09D-4E67-AFC1-E92524E8D21B}" srcOrd="0" destOrd="0" presId="urn:microsoft.com/office/officeart/2005/8/layout/default"/>
    <dgm:cxn modelId="{E2CA46E5-7915-4A75-8620-DC8C9A2EB343}" type="presOf" srcId="{86A505BD-9435-463E-95EC-3FB00999BFBF}" destId="{6F941366-F243-4776-B2B0-D675BB564F74}" srcOrd="0" destOrd="0" presId="urn:microsoft.com/office/officeart/2005/8/layout/default"/>
    <dgm:cxn modelId="{B46BD8FD-22DD-414B-B319-18800EE5BB06}" type="presOf" srcId="{5F63DC35-4F3C-4493-94F3-A81B531B4D74}" destId="{E51AD0E9-B526-4846-B935-6BC55EA97DCB}" srcOrd="0" destOrd="0" presId="urn:microsoft.com/office/officeart/2005/8/layout/default"/>
    <dgm:cxn modelId="{2D886E1F-F0C4-4E5C-8FDA-C6F1062BF50C}" type="presParOf" srcId="{554B757E-96C3-4347-ABAA-90F0EAE290C8}" destId="{0AF0B4C4-F642-4F85-8198-C721A9EEAACF}" srcOrd="0" destOrd="0" presId="urn:microsoft.com/office/officeart/2005/8/layout/default"/>
    <dgm:cxn modelId="{32C0C520-6214-4265-B12B-D0C4C5616ECB}" type="presParOf" srcId="{554B757E-96C3-4347-ABAA-90F0EAE290C8}" destId="{74208DD9-2B6E-46AF-B5B1-B5EFF617A1E8}" srcOrd="1" destOrd="0" presId="urn:microsoft.com/office/officeart/2005/8/layout/default"/>
    <dgm:cxn modelId="{A5C9EE33-46CE-42DD-8C3F-63B70B788BC7}" type="presParOf" srcId="{554B757E-96C3-4347-ABAA-90F0EAE290C8}" destId="{E51AD0E9-B526-4846-B935-6BC55EA97DCB}" srcOrd="2" destOrd="0" presId="urn:microsoft.com/office/officeart/2005/8/layout/default"/>
    <dgm:cxn modelId="{27A155D9-4624-4199-A6A4-9E83ADECD0B2}" type="presParOf" srcId="{554B757E-96C3-4347-ABAA-90F0EAE290C8}" destId="{56E210D5-63A5-4388-91B8-FDD7D3D73C79}" srcOrd="3" destOrd="0" presId="urn:microsoft.com/office/officeart/2005/8/layout/default"/>
    <dgm:cxn modelId="{575F4815-9B7D-442D-864B-64670ADA6D55}" type="presParOf" srcId="{554B757E-96C3-4347-ABAA-90F0EAE290C8}" destId="{2A41296D-DC23-4DCA-A56A-EE93E700B0C5}" srcOrd="4" destOrd="0" presId="urn:microsoft.com/office/officeart/2005/8/layout/default"/>
    <dgm:cxn modelId="{A3B5C7A1-DA37-4BE9-979B-795D6A9D4E56}" type="presParOf" srcId="{554B757E-96C3-4347-ABAA-90F0EAE290C8}" destId="{C8520ED6-0F0C-43C0-988A-68F88AFDA7FB}" srcOrd="5" destOrd="0" presId="urn:microsoft.com/office/officeart/2005/8/layout/default"/>
    <dgm:cxn modelId="{8A906EA6-B68D-4A26-BB2B-B94F23B45A77}" type="presParOf" srcId="{554B757E-96C3-4347-ABAA-90F0EAE290C8}" destId="{6F941366-F243-4776-B2B0-D675BB564F74}" srcOrd="6" destOrd="0" presId="urn:microsoft.com/office/officeart/2005/8/layout/default"/>
    <dgm:cxn modelId="{7EA5FD04-F9D7-41F7-B6FC-7A7C52222C1C}" type="presParOf" srcId="{554B757E-96C3-4347-ABAA-90F0EAE290C8}" destId="{9A24AB6A-4488-4AE3-992F-D2F483A16678}" srcOrd="7" destOrd="0" presId="urn:microsoft.com/office/officeart/2005/8/layout/default"/>
    <dgm:cxn modelId="{3A4DDBF8-FEC1-414D-89FD-227F23860C09}" type="presParOf" srcId="{554B757E-96C3-4347-ABAA-90F0EAE290C8}" destId="{31446D29-F09D-4E67-AFC1-E92524E8D21B}" srcOrd="8" destOrd="0" presId="urn:microsoft.com/office/officeart/2005/8/layout/default"/>
    <dgm:cxn modelId="{C5416201-F7A8-4327-BA72-1F7277A4615B}" type="presParOf" srcId="{554B757E-96C3-4347-ABAA-90F0EAE290C8}" destId="{3C849588-4F6B-4F58-9DFA-1DFCBB20B89C}" srcOrd="9" destOrd="0" presId="urn:microsoft.com/office/officeart/2005/8/layout/default"/>
    <dgm:cxn modelId="{910FC8AA-779D-4ADC-BF5A-8E5C69C723DB}" type="presParOf" srcId="{554B757E-96C3-4347-ABAA-90F0EAE290C8}" destId="{947D78E1-0050-43F7-95C6-FFBAA13DA8E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E8AB5E-9275-4285-BC0E-36CAA09230D5}"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CBB1BB8-C6DA-437E-9B71-BBAA187BACA0}">
      <dgm:prSet/>
      <dgm:spPr/>
      <dgm:t>
        <a:bodyPr/>
        <a:lstStyle/>
        <a:p>
          <a:r>
            <a:rPr lang="en-US" dirty="0"/>
            <a:t>78% female</a:t>
          </a:r>
        </a:p>
      </dgm:t>
    </dgm:pt>
    <dgm:pt modelId="{335494A9-8AA2-42F2-8769-7F64ADE8E537}" type="parTrans" cxnId="{FAD7BF30-56AA-47A9-B5D8-939FA8528CEC}">
      <dgm:prSet/>
      <dgm:spPr/>
      <dgm:t>
        <a:bodyPr/>
        <a:lstStyle/>
        <a:p>
          <a:endParaRPr lang="en-US"/>
        </a:p>
      </dgm:t>
    </dgm:pt>
    <dgm:pt modelId="{1230B282-F89C-4722-9A09-912308AEDCEA}" type="sibTrans" cxnId="{FAD7BF30-56AA-47A9-B5D8-939FA8528CEC}">
      <dgm:prSet/>
      <dgm:spPr/>
      <dgm:t>
        <a:bodyPr/>
        <a:lstStyle/>
        <a:p>
          <a:endParaRPr lang="en-US"/>
        </a:p>
      </dgm:t>
    </dgm:pt>
    <dgm:pt modelId="{BC1F1089-0B22-4923-A81D-EDA5B1432BF2}">
      <dgm:prSet/>
      <dgm:spPr/>
      <dgm:t>
        <a:bodyPr/>
        <a:lstStyle/>
        <a:p>
          <a:r>
            <a:rPr lang="en-US" dirty="0"/>
            <a:t>19% male</a:t>
          </a:r>
        </a:p>
      </dgm:t>
    </dgm:pt>
    <dgm:pt modelId="{54723728-CFCD-4AD5-BE65-EED916D9F0E6}" type="parTrans" cxnId="{8DAFE108-436B-40AE-9E58-E1787FC14C6D}">
      <dgm:prSet/>
      <dgm:spPr/>
      <dgm:t>
        <a:bodyPr/>
        <a:lstStyle/>
        <a:p>
          <a:endParaRPr lang="en-US"/>
        </a:p>
      </dgm:t>
    </dgm:pt>
    <dgm:pt modelId="{C80935EF-FB67-4FC5-AFFB-D77745CF2137}" type="sibTrans" cxnId="{8DAFE108-436B-40AE-9E58-E1787FC14C6D}">
      <dgm:prSet/>
      <dgm:spPr/>
      <dgm:t>
        <a:bodyPr/>
        <a:lstStyle/>
        <a:p>
          <a:endParaRPr lang="en-US"/>
        </a:p>
      </dgm:t>
    </dgm:pt>
    <dgm:pt modelId="{207F5826-24C5-4502-9DCF-B7149461A4E4}">
      <dgm:prSet/>
      <dgm:spPr/>
      <dgm:t>
        <a:bodyPr/>
        <a:lstStyle/>
        <a:p>
          <a:r>
            <a:rPr lang="en-US" dirty="0"/>
            <a:t>2.4% non-binary/third gender</a:t>
          </a:r>
        </a:p>
      </dgm:t>
    </dgm:pt>
    <dgm:pt modelId="{28DC597D-B35F-4481-8DD4-67637CD6286A}" type="parTrans" cxnId="{4D95FBEB-64FC-4E8A-8923-789AC4076B93}">
      <dgm:prSet/>
      <dgm:spPr/>
      <dgm:t>
        <a:bodyPr/>
        <a:lstStyle/>
        <a:p>
          <a:endParaRPr lang="en-US"/>
        </a:p>
      </dgm:t>
    </dgm:pt>
    <dgm:pt modelId="{A933E851-7D9A-488E-A5BE-EDDE8B99EAAA}" type="sibTrans" cxnId="{4D95FBEB-64FC-4E8A-8923-789AC4076B93}">
      <dgm:prSet/>
      <dgm:spPr/>
      <dgm:t>
        <a:bodyPr/>
        <a:lstStyle/>
        <a:p>
          <a:endParaRPr lang="en-US"/>
        </a:p>
      </dgm:t>
    </dgm:pt>
    <dgm:pt modelId="{2E2114AE-EFC8-49E3-ABD7-E7454B85FBD3}">
      <dgm:prSet/>
      <dgm:spPr/>
      <dgm:t>
        <a:bodyPr/>
        <a:lstStyle/>
        <a:p>
          <a:r>
            <a:rPr lang="en-US" dirty="0"/>
            <a:t>22% had chronic disease or condition</a:t>
          </a:r>
        </a:p>
      </dgm:t>
    </dgm:pt>
    <dgm:pt modelId="{C9ED8F95-4F0B-4EFA-BC39-4E62065F28CB}" type="parTrans" cxnId="{AB283E2D-B73D-4A93-8A39-8D430C42CA89}">
      <dgm:prSet/>
      <dgm:spPr/>
      <dgm:t>
        <a:bodyPr/>
        <a:lstStyle/>
        <a:p>
          <a:endParaRPr lang="en-US"/>
        </a:p>
      </dgm:t>
    </dgm:pt>
    <dgm:pt modelId="{C227769B-77BB-4D6A-89BD-53034CF81EA9}" type="sibTrans" cxnId="{AB283E2D-B73D-4A93-8A39-8D430C42CA89}">
      <dgm:prSet/>
      <dgm:spPr/>
      <dgm:t>
        <a:bodyPr/>
        <a:lstStyle/>
        <a:p>
          <a:endParaRPr lang="en-US"/>
        </a:p>
      </dgm:t>
    </dgm:pt>
    <dgm:pt modelId="{3CA330BB-1EED-4E77-8CD5-634A172DA589}" type="pres">
      <dgm:prSet presAssocID="{FDE8AB5E-9275-4285-BC0E-36CAA09230D5}" presName="hierChild1" presStyleCnt="0">
        <dgm:presLayoutVars>
          <dgm:chPref val="1"/>
          <dgm:dir/>
          <dgm:animOne val="branch"/>
          <dgm:animLvl val="lvl"/>
          <dgm:resizeHandles/>
        </dgm:presLayoutVars>
      </dgm:prSet>
      <dgm:spPr/>
    </dgm:pt>
    <dgm:pt modelId="{F96EA595-69CB-4809-8012-7F4CA1BD4D52}" type="pres">
      <dgm:prSet presAssocID="{BCBB1BB8-C6DA-437E-9B71-BBAA187BACA0}" presName="hierRoot1" presStyleCnt="0"/>
      <dgm:spPr/>
    </dgm:pt>
    <dgm:pt modelId="{E6430117-6920-4D27-9C9C-B9D235B5C3A4}" type="pres">
      <dgm:prSet presAssocID="{BCBB1BB8-C6DA-437E-9B71-BBAA187BACA0}" presName="composite" presStyleCnt="0"/>
      <dgm:spPr/>
    </dgm:pt>
    <dgm:pt modelId="{353DDADA-7F69-4123-8E0F-E88E822AD35E}" type="pres">
      <dgm:prSet presAssocID="{BCBB1BB8-C6DA-437E-9B71-BBAA187BACA0}" presName="background" presStyleLbl="node0" presStyleIdx="0" presStyleCnt="4"/>
      <dgm:spPr/>
    </dgm:pt>
    <dgm:pt modelId="{82E08718-78FA-4B59-AC01-0E059123149B}" type="pres">
      <dgm:prSet presAssocID="{BCBB1BB8-C6DA-437E-9B71-BBAA187BACA0}" presName="text" presStyleLbl="fgAcc0" presStyleIdx="0" presStyleCnt="4">
        <dgm:presLayoutVars>
          <dgm:chPref val="3"/>
        </dgm:presLayoutVars>
      </dgm:prSet>
      <dgm:spPr/>
    </dgm:pt>
    <dgm:pt modelId="{62A6452B-7E8A-49FC-972A-8DF0809C8A27}" type="pres">
      <dgm:prSet presAssocID="{BCBB1BB8-C6DA-437E-9B71-BBAA187BACA0}" presName="hierChild2" presStyleCnt="0"/>
      <dgm:spPr/>
    </dgm:pt>
    <dgm:pt modelId="{0293B980-4781-4E3D-BBC9-D624FCFB1B33}" type="pres">
      <dgm:prSet presAssocID="{BC1F1089-0B22-4923-A81D-EDA5B1432BF2}" presName="hierRoot1" presStyleCnt="0"/>
      <dgm:spPr/>
    </dgm:pt>
    <dgm:pt modelId="{DFFFC90D-2198-472B-96E9-9FB4478FC290}" type="pres">
      <dgm:prSet presAssocID="{BC1F1089-0B22-4923-A81D-EDA5B1432BF2}" presName="composite" presStyleCnt="0"/>
      <dgm:spPr/>
    </dgm:pt>
    <dgm:pt modelId="{F51209A2-4308-426A-9C0D-B0D6DC862B21}" type="pres">
      <dgm:prSet presAssocID="{BC1F1089-0B22-4923-A81D-EDA5B1432BF2}" presName="background" presStyleLbl="node0" presStyleIdx="1" presStyleCnt="4"/>
      <dgm:spPr/>
    </dgm:pt>
    <dgm:pt modelId="{D1EB3F6A-6D2B-4D2D-AED4-36858D2D09F4}" type="pres">
      <dgm:prSet presAssocID="{BC1F1089-0B22-4923-A81D-EDA5B1432BF2}" presName="text" presStyleLbl="fgAcc0" presStyleIdx="1" presStyleCnt="4">
        <dgm:presLayoutVars>
          <dgm:chPref val="3"/>
        </dgm:presLayoutVars>
      </dgm:prSet>
      <dgm:spPr/>
    </dgm:pt>
    <dgm:pt modelId="{9CAEA583-5740-4DB9-B9FB-282CD7ACC40F}" type="pres">
      <dgm:prSet presAssocID="{BC1F1089-0B22-4923-A81D-EDA5B1432BF2}" presName="hierChild2" presStyleCnt="0"/>
      <dgm:spPr/>
    </dgm:pt>
    <dgm:pt modelId="{D7A6F843-F34A-4057-9260-92B1B250D308}" type="pres">
      <dgm:prSet presAssocID="{207F5826-24C5-4502-9DCF-B7149461A4E4}" presName="hierRoot1" presStyleCnt="0"/>
      <dgm:spPr/>
    </dgm:pt>
    <dgm:pt modelId="{00587E19-1579-492F-BD21-75D178CF1D3D}" type="pres">
      <dgm:prSet presAssocID="{207F5826-24C5-4502-9DCF-B7149461A4E4}" presName="composite" presStyleCnt="0"/>
      <dgm:spPr/>
    </dgm:pt>
    <dgm:pt modelId="{940AD393-9209-4150-8AED-DFE5FD70F0D8}" type="pres">
      <dgm:prSet presAssocID="{207F5826-24C5-4502-9DCF-B7149461A4E4}" presName="background" presStyleLbl="node0" presStyleIdx="2" presStyleCnt="4"/>
      <dgm:spPr/>
    </dgm:pt>
    <dgm:pt modelId="{1A0AE82F-745E-4EBA-A4BD-AF71533A0048}" type="pres">
      <dgm:prSet presAssocID="{207F5826-24C5-4502-9DCF-B7149461A4E4}" presName="text" presStyleLbl="fgAcc0" presStyleIdx="2" presStyleCnt="4">
        <dgm:presLayoutVars>
          <dgm:chPref val="3"/>
        </dgm:presLayoutVars>
      </dgm:prSet>
      <dgm:spPr/>
    </dgm:pt>
    <dgm:pt modelId="{823138E6-6F01-4439-8F29-6F3DCED11E82}" type="pres">
      <dgm:prSet presAssocID="{207F5826-24C5-4502-9DCF-B7149461A4E4}" presName="hierChild2" presStyleCnt="0"/>
      <dgm:spPr/>
    </dgm:pt>
    <dgm:pt modelId="{1E7377A5-4307-4EE9-827F-F677F815AC57}" type="pres">
      <dgm:prSet presAssocID="{2E2114AE-EFC8-49E3-ABD7-E7454B85FBD3}" presName="hierRoot1" presStyleCnt="0"/>
      <dgm:spPr/>
    </dgm:pt>
    <dgm:pt modelId="{22B580A4-CFAB-465D-B8FF-59B8382E47E7}" type="pres">
      <dgm:prSet presAssocID="{2E2114AE-EFC8-49E3-ABD7-E7454B85FBD3}" presName="composite" presStyleCnt="0"/>
      <dgm:spPr/>
    </dgm:pt>
    <dgm:pt modelId="{CEB9BBA3-88F6-45D8-9DC6-D7B2B23BD300}" type="pres">
      <dgm:prSet presAssocID="{2E2114AE-EFC8-49E3-ABD7-E7454B85FBD3}" presName="background" presStyleLbl="node0" presStyleIdx="3" presStyleCnt="4"/>
      <dgm:spPr/>
    </dgm:pt>
    <dgm:pt modelId="{0B35A5A1-719B-4ABA-A500-DF9F6FAE9E22}" type="pres">
      <dgm:prSet presAssocID="{2E2114AE-EFC8-49E3-ABD7-E7454B85FBD3}" presName="text" presStyleLbl="fgAcc0" presStyleIdx="3" presStyleCnt="4">
        <dgm:presLayoutVars>
          <dgm:chPref val="3"/>
        </dgm:presLayoutVars>
      </dgm:prSet>
      <dgm:spPr/>
    </dgm:pt>
    <dgm:pt modelId="{A1BBF799-60D6-4DFE-868A-B10F6EC2BB65}" type="pres">
      <dgm:prSet presAssocID="{2E2114AE-EFC8-49E3-ABD7-E7454B85FBD3}" presName="hierChild2" presStyleCnt="0"/>
      <dgm:spPr/>
    </dgm:pt>
  </dgm:ptLst>
  <dgm:cxnLst>
    <dgm:cxn modelId="{8DAFE108-436B-40AE-9E58-E1787FC14C6D}" srcId="{FDE8AB5E-9275-4285-BC0E-36CAA09230D5}" destId="{BC1F1089-0B22-4923-A81D-EDA5B1432BF2}" srcOrd="1" destOrd="0" parTransId="{54723728-CFCD-4AD5-BE65-EED916D9F0E6}" sibTransId="{C80935EF-FB67-4FC5-AFFB-D77745CF2137}"/>
    <dgm:cxn modelId="{C53B660B-4829-4E0C-A8B3-628FA86AED85}" type="presOf" srcId="{BC1F1089-0B22-4923-A81D-EDA5B1432BF2}" destId="{D1EB3F6A-6D2B-4D2D-AED4-36858D2D09F4}" srcOrd="0" destOrd="0" presId="urn:microsoft.com/office/officeart/2005/8/layout/hierarchy1"/>
    <dgm:cxn modelId="{AB283E2D-B73D-4A93-8A39-8D430C42CA89}" srcId="{FDE8AB5E-9275-4285-BC0E-36CAA09230D5}" destId="{2E2114AE-EFC8-49E3-ABD7-E7454B85FBD3}" srcOrd="3" destOrd="0" parTransId="{C9ED8F95-4F0B-4EFA-BC39-4E62065F28CB}" sibTransId="{C227769B-77BB-4D6A-89BD-53034CF81EA9}"/>
    <dgm:cxn modelId="{FAD7BF30-56AA-47A9-B5D8-939FA8528CEC}" srcId="{FDE8AB5E-9275-4285-BC0E-36CAA09230D5}" destId="{BCBB1BB8-C6DA-437E-9B71-BBAA187BACA0}" srcOrd="0" destOrd="0" parTransId="{335494A9-8AA2-42F2-8769-7F64ADE8E537}" sibTransId="{1230B282-F89C-4722-9A09-912308AEDCEA}"/>
    <dgm:cxn modelId="{DE995C3C-D415-41C4-9F4F-2B85A3AA6C7C}" type="presOf" srcId="{207F5826-24C5-4502-9DCF-B7149461A4E4}" destId="{1A0AE82F-745E-4EBA-A4BD-AF71533A0048}" srcOrd="0" destOrd="0" presId="urn:microsoft.com/office/officeart/2005/8/layout/hierarchy1"/>
    <dgm:cxn modelId="{F180D191-1A04-42AA-A240-F96A33BFE5F6}" type="presOf" srcId="{FDE8AB5E-9275-4285-BC0E-36CAA09230D5}" destId="{3CA330BB-1EED-4E77-8CD5-634A172DA589}" srcOrd="0" destOrd="0" presId="urn:microsoft.com/office/officeart/2005/8/layout/hierarchy1"/>
    <dgm:cxn modelId="{828A8FBD-157D-4FAD-965F-8F5CF9308127}" type="presOf" srcId="{2E2114AE-EFC8-49E3-ABD7-E7454B85FBD3}" destId="{0B35A5A1-719B-4ABA-A500-DF9F6FAE9E22}" srcOrd="0" destOrd="0" presId="urn:microsoft.com/office/officeart/2005/8/layout/hierarchy1"/>
    <dgm:cxn modelId="{882474EA-92E5-4EAF-941E-0CD72D5D73B9}" type="presOf" srcId="{BCBB1BB8-C6DA-437E-9B71-BBAA187BACA0}" destId="{82E08718-78FA-4B59-AC01-0E059123149B}" srcOrd="0" destOrd="0" presId="urn:microsoft.com/office/officeart/2005/8/layout/hierarchy1"/>
    <dgm:cxn modelId="{4D95FBEB-64FC-4E8A-8923-789AC4076B93}" srcId="{FDE8AB5E-9275-4285-BC0E-36CAA09230D5}" destId="{207F5826-24C5-4502-9DCF-B7149461A4E4}" srcOrd="2" destOrd="0" parTransId="{28DC597D-B35F-4481-8DD4-67637CD6286A}" sibTransId="{A933E851-7D9A-488E-A5BE-EDDE8B99EAAA}"/>
    <dgm:cxn modelId="{332F1AD4-39D6-4445-9A56-46A6BAE3859D}" type="presParOf" srcId="{3CA330BB-1EED-4E77-8CD5-634A172DA589}" destId="{F96EA595-69CB-4809-8012-7F4CA1BD4D52}" srcOrd="0" destOrd="0" presId="urn:microsoft.com/office/officeart/2005/8/layout/hierarchy1"/>
    <dgm:cxn modelId="{DAA2C570-3802-49FD-8313-94EC54D02546}" type="presParOf" srcId="{F96EA595-69CB-4809-8012-7F4CA1BD4D52}" destId="{E6430117-6920-4D27-9C9C-B9D235B5C3A4}" srcOrd="0" destOrd="0" presId="urn:microsoft.com/office/officeart/2005/8/layout/hierarchy1"/>
    <dgm:cxn modelId="{F7ADC5B7-F4A2-4841-A647-C1494EDCBD44}" type="presParOf" srcId="{E6430117-6920-4D27-9C9C-B9D235B5C3A4}" destId="{353DDADA-7F69-4123-8E0F-E88E822AD35E}" srcOrd="0" destOrd="0" presId="urn:microsoft.com/office/officeart/2005/8/layout/hierarchy1"/>
    <dgm:cxn modelId="{91D3E108-CC61-4ACC-BCBC-7EA7AA154A84}" type="presParOf" srcId="{E6430117-6920-4D27-9C9C-B9D235B5C3A4}" destId="{82E08718-78FA-4B59-AC01-0E059123149B}" srcOrd="1" destOrd="0" presId="urn:microsoft.com/office/officeart/2005/8/layout/hierarchy1"/>
    <dgm:cxn modelId="{4AA650C9-FB08-4F0D-81CA-90557165E8E1}" type="presParOf" srcId="{F96EA595-69CB-4809-8012-7F4CA1BD4D52}" destId="{62A6452B-7E8A-49FC-972A-8DF0809C8A27}" srcOrd="1" destOrd="0" presId="urn:microsoft.com/office/officeart/2005/8/layout/hierarchy1"/>
    <dgm:cxn modelId="{031D8D32-0860-4D58-8E0E-87E0C5841BF5}" type="presParOf" srcId="{3CA330BB-1EED-4E77-8CD5-634A172DA589}" destId="{0293B980-4781-4E3D-BBC9-D624FCFB1B33}" srcOrd="1" destOrd="0" presId="urn:microsoft.com/office/officeart/2005/8/layout/hierarchy1"/>
    <dgm:cxn modelId="{6A653947-2C9E-40D8-A788-A6780ED03ACE}" type="presParOf" srcId="{0293B980-4781-4E3D-BBC9-D624FCFB1B33}" destId="{DFFFC90D-2198-472B-96E9-9FB4478FC290}" srcOrd="0" destOrd="0" presId="urn:microsoft.com/office/officeart/2005/8/layout/hierarchy1"/>
    <dgm:cxn modelId="{FCA7DC6B-0EEE-4303-9C18-56C747CA615B}" type="presParOf" srcId="{DFFFC90D-2198-472B-96E9-9FB4478FC290}" destId="{F51209A2-4308-426A-9C0D-B0D6DC862B21}" srcOrd="0" destOrd="0" presId="urn:microsoft.com/office/officeart/2005/8/layout/hierarchy1"/>
    <dgm:cxn modelId="{E947C89E-B60B-483A-8408-8B0A5E12723A}" type="presParOf" srcId="{DFFFC90D-2198-472B-96E9-9FB4478FC290}" destId="{D1EB3F6A-6D2B-4D2D-AED4-36858D2D09F4}" srcOrd="1" destOrd="0" presId="urn:microsoft.com/office/officeart/2005/8/layout/hierarchy1"/>
    <dgm:cxn modelId="{459FD8C6-3F36-4384-8F9B-C33A8E4116A7}" type="presParOf" srcId="{0293B980-4781-4E3D-BBC9-D624FCFB1B33}" destId="{9CAEA583-5740-4DB9-B9FB-282CD7ACC40F}" srcOrd="1" destOrd="0" presId="urn:microsoft.com/office/officeart/2005/8/layout/hierarchy1"/>
    <dgm:cxn modelId="{0992FA87-64D8-411C-979E-0FE0E75C32CC}" type="presParOf" srcId="{3CA330BB-1EED-4E77-8CD5-634A172DA589}" destId="{D7A6F843-F34A-4057-9260-92B1B250D308}" srcOrd="2" destOrd="0" presId="urn:microsoft.com/office/officeart/2005/8/layout/hierarchy1"/>
    <dgm:cxn modelId="{471534C2-2735-4177-B171-6ED28B98D25E}" type="presParOf" srcId="{D7A6F843-F34A-4057-9260-92B1B250D308}" destId="{00587E19-1579-492F-BD21-75D178CF1D3D}" srcOrd="0" destOrd="0" presId="urn:microsoft.com/office/officeart/2005/8/layout/hierarchy1"/>
    <dgm:cxn modelId="{9818C0DB-C0C6-4CF3-9423-ABC80651BFF8}" type="presParOf" srcId="{00587E19-1579-492F-BD21-75D178CF1D3D}" destId="{940AD393-9209-4150-8AED-DFE5FD70F0D8}" srcOrd="0" destOrd="0" presId="urn:microsoft.com/office/officeart/2005/8/layout/hierarchy1"/>
    <dgm:cxn modelId="{1219F449-F1EC-447F-8758-8EB1DE12B9A1}" type="presParOf" srcId="{00587E19-1579-492F-BD21-75D178CF1D3D}" destId="{1A0AE82F-745E-4EBA-A4BD-AF71533A0048}" srcOrd="1" destOrd="0" presId="urn:microsoft.com/office/officeart/2005/8/layout/hierarchy1"/>
    <dgm:cxn modelId="{31EDF415-38E1-4CFB-A91A-A7C675EE992B}" type="presParOf" srcId="{D7A6F843-F34A-4057-9260-92B1B250D308}" destId="{823138E6-6F01-4439-8F29-6F3DCED11E82}" srcOrd="1" destOrd="0" presId="urn:microsoft.com/office/officeart/2005/8/layout/hierarchy1"/>
    <dgm:cxn modelId="{AA40852D-D803-4E79-864B-472A8ACF4700}" type="presParOf" srcId="{3CA330BB-1EED-4E77-8CD5-634A172DA589}" destId="{1E7377A5-4307-4EE9-827F-F677F815AC57}" srcOrd="3" destOrd="0" presId="urn:microsoft.com/office/officeart/2005/8/layout/hierarchy1"/>
    <dgm:cxn modelId="{C53B5B28-FADC-485D-843A-82DD7151F491}" type="presParOf" srcId="{1E7377A5-4307-4EE9-827F-F677F815AC57}" destId="{22B580A4-CFAB-465D-B8FF-59B8382E47E7}" srcOrd="0" destOrd="0" presId="urn:microsoft.com/office/officeart/2005/8/layout/hierarchy1"/>
    <dgm:cxn modelId="{197F4D94-82F1-4385-A79B-A4E4E1677DBB}" type="presParOf" srcId="{22B580A4-CFAB-465D-B8FF-59B8382E47E7}" destId="{CEB9BBA3-88F6-45D8-9DC6-D7B2B23BD300}" srcOrd="0" destOrd="0" presId="urn:microsoft.com/office/officeart/2005/8/layout/hierarchy1"/>
    <dgm:cxn modelId="{7306ED9A-B1B0-420D-97B2-EFA29C7804BE}" type="presParOf" srcId="{22B580A4-CFAB-465D-B8FF-59B8382E47E7}" destId="{0B35A5A1-719B-4ABA-A500-DF9F6FAE9E22}" srcOrd="1" destOrd="0" presId="urn:microsoft.com/office/officeart/2005/8/layout/hierarchy1"/>
    <dgm:cxn modelId="{D5BDA635-FC1B-4B3E-86CD-353EAE136AA8}" type="presParOf" srcId="{1E7377A5-4307-4EE9-827F-F677F815AC57}" destId="{A1BBF799-60D6-4DFE-868A-B10F6EC2BB6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E8AB5E-9275-4285-BC0E-36CAA09230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CBB1BB8-C6DA-437E-9B71-BBAA187BACA0}">
      <dgm:prSet/>
      <dgm:spPr/>
      <dgm:t>
        <a:bodyPr/>
        <a:lstStyle/>
        <a:p>
          <a:r>
            <a:rPr lang="en-US" dirty="0"/>
            <a:t>78% Medical doctors</a:t>
          </a:r>
        </a:p>
      </dgm:t>
    </dgm:pt>
    <dgm:pt modelId="{335494A9-8AA2-42F2-8769-7F64ADE8E537}" type="parTrans" cxnId="{FAD7BF30-56AA-47A9-B5D8-939FA8528CEC}">
      <dgm:prSet/>
      <dgm:spPr/>
      <dgm:t>
        <a:bodyPr/>
        <a:lstStyle/>
        <a:p>
          <a:endParaRPr lang="en-US"/>
        </a:p>
      </dgm:t>
    </dgm:pt>
    <dgm:pt modelId="{1230B282-F89C-4722-9A09-912308AEDCEA}" type="sibTrans" cxnId="{FAD7BF30-56AA-47A9-B5D8-939FA8528CEC}">
      <dgm:prSet/>
      <dgm:spPr/>
      <dgm:t>
        <a:bodyPr/>
        <a:lstStyle/>
        <a:p>
          <a:endParaRPr lang="en-US"/>
        </a:p>
      </dgm:t>
    </dgm:pt>
    <dgm:pt modelId="{BC1F1089-0B22-4923-A81D-EDA5B1432BF2}">
      <dgm:prSet/>
      <dgm:spPr/>
      <dgm:t>
        <a:bodyPr/>
        <a:lstStyle/>
        <a:p>
          <a:r>
            <a:rPr lang="en-US" dirty="0"/>
            <a:t>5.5% Nurse Practitioners</a:t>
          </a:r>
        </a:p>
      </dgm:t>
    </dgm:pt>
    <dgm:pt modelId="{54723728-CFCD-4AD5-BE65-EED916D9F0E6}" type="parTrans" cxnId="{8DAFE108-436B-40AE-9E58-E1787FC14C6D}">
      <dgm:prSet/>
      <dgm:spPr/>
      <dgm:t>
        <a:bodyPr/>
        <a:lstStyle/>
        <a:p>
          <a:endParaRPr lang="en-US"/>
        </a:p>
      </dgm:t>
    </dgm:pt>
    <dgm:pt modelId="{C80935EF-FB67-4FC5-AFFB-D77745CF2137}" type="sibTrans" cxnId="{8DAFE108-436B-40AE-9E58-E1787FC14C6D}">
      <dgm:prSet/>
      <dgm:spPr/>
      <dgm:t>
        <a:bodyPr/>
        <a:lstStyle/>
        <a:p>
          <a:endParaRPr lang="en-US"/>
        </a:p>
      </dgm:t>
    </dgm:pt>
    <dgm:pt modelId="{207F5826-24C5-4502-9DCF-B7149461A4E4}">
      <dgm:prSet/>
      <dgm:spPr/>
      <dgm:t>
        <a:bodyPr/>
        <a:lstStyle/>
        <a:p>
          <a:r>
            <a:rPr lang="en-US" dirty="0"/>
            <a:t>11% Advanced Practicing Nurse</a:t>
          </a:r>
        </a:p>
      </dgm:t>
    </dgm:pt>
    <dgm:pt modelId="{28DC597D-B35F-4481-8DD4-67637CD6286A}" type="parTrans" cxnId="{4D95FBEB-64FC-4E8A-8923-789AC4076B93}">
      <dgm:prSet/>
      <dgm:spPr/>
      <dgm:t>
        <a:bodyPr/>
        <a:lstStyle/>
        <a:p>
          <a:endParaRPr lang="en-US"/>
        </a:p>
      </dgm:t>
    </dgm:pt>
    <dgm:pt modelId="{A933E851-7D9A-488E-A5BE-EDDE8B99EAAA}" type="sibTrans" cxnId="{4D95FBEB-64FC-4E8A-8923-789AC4076B93}">
      <dgm:prSet/>
      <dgm:spPr/>
      <dgm:t>
        <a:bodyPr/>
        <a:lstStyle/>
        <a:p>
          <a:endParaRPr lang="en-US"/>
        </a:p>
      </dgm:t>
    </dgm:pt>
    <dgm:pt modelId="{2E2114AE-EFC8-49E3-ABD7-E7454B85FBD3}">
      <dgm:prSet/>
      <dgm:spPr/>
      <dgm:t>
        <a:bodyPr/>
        <a:lstStyle/>
        <a:p>
          <a:r>
            <a:rPr lang="en-US" dirty="0"/>
            <a:t>5.5% other</a:t>
          </a:r>
        </a:p>
      </dgm:t>
    </dgm:pt>
    <dgm:pt modelId="{C9ED8F95-4F0B-4EFA-BC39-4E62065F28CB}" type="parTrans" cxnId="{AB283E2D-B73D-4A93-8A39-8D430C42CA89}">
      <dgm:prSet/>
      <dgm:spPr/>
      <dgm:t>
        <a:bodyPr/>
        <a:lstStyle/>
        <a:p>
          <a:endParaRPr lang="en-US"/>
        </a:p>
      </dgm:t>
    </dgm:pt>
    <dgm:pt modelId="{C227769B-77BB-4D6A-89BD-53034CF81EA9}" type="sibTrans" cxnId="{AB283E2D-B73D-4A93-8A39-8D430C42CA89}">
      <dgm:prSet/>
      <dgm:spPr/>
      <dgm:t>
        <a:bodyPr/>
        <a:lstStyle/>
        <a:p>
          <a:endParaRPr lang="en-US"/>
        </a:p>
      </dgm:t>
    </dgm:pt>
    <dgm:pt modelId="{7FE5CC56-8743-41AA-BFA5-7A177CE238A3}">
      <dgm:prSet/>
      <dgm:spPr/>
      <dgm:t>
        <a:bodyPr/>
        <a:lstStyle/>
        <a:p>
          <a:r>
            <a:rPr lang="en-US" dirty="0"/>
            <a:t>25% of patients had a chronic disease or condition</a:t>
          </a:r>
        </a:p>
      </dgm:t>
    </dgm:pt>
    <dgm:pt modelId="{275C886B-2185-4610-8530-2CAFE1814F01}" type="parTrans" cxnId="{B7BD71B2-4A45-4FA1-8407-09D1078750D5}">
      <dgm:prSet/>
      <dgm:spPr/>
      <dgm:t>
        <a:bodyPr/>
        <a:lstStyle/>
        <a:p>
          <a:endParaRPr lang="en-US"/>
        </a:p>
      </dgm:t>
    </dgm:pt>
    <dgm:pt modelId="{A169F7D3-0BB9-406A-8083-6BFD30E6B03B}" type="sibTrans" cxnId="{B7BD71B2-4A45-4FA1-8407-09D1078750D5}">
      <dgm:prSet/>
      <dgm:spPr/>
      <dgm:t>
        <a:bodyPr/>
        <a:lstStyle/>
        <a:p>
          <a:endParaRPr lang="en-US"/>
        </a:p>
      </dgm:t>
    </dgm:pt>
    <dgm:pt modelId="{1D814F91-0833-4D13-BEA1-DF7E6FE18825}">
      <dgm:prSet/>
      <dgm:spPr/>
      <dgm:t>
        <a:bodyPr/>
        <a:lstStyle/>
        <a:p>
          <a:r>
            <a:rPr lang="en-US" dirty="0"/>
            <a:t>More female patients than male</a:t>
          </a:r>
        </a:p>
      </dgm:t>
    </dgm:pt>
    <dgm:pt modelId="{92CB3F8E-8442-4EFA-B238-9B1D50FBF201}" type="parTrans" cxnId="{0E76A811-DB79-495D-AC0D-7A22486253F6}">
      <dgm:prSet/>
      <dgm:spPr/>
    </dgm:pt>
    <dgm:pt modelId="{9AC2C407-BCDB-4A62-99A4-7FFF27539CE7}" type="sibTrans" cxnId="{0E76A811-DB79-495D-AC0D-7A22486253F6}">
      <dgm:prSet/>
      <dgm:spPr/>
    </dgm:pt>
    <dgm:pt modelId="{188C1EF1-B439-4257-A1C5-30246D2DEA76}" type="pres">
      <dgm:prSet presAssocID="{FDE8AB5E-9275-4285-BC0E-36CAA09230D5}" presName="diagram" presStyleCnt="0">
        <dgm:presLayoutVars>
          <dgm:dir/>
          <dgm:resizeHandles val="exact"/>
        </dgm:presLayoutVars>
      </dgm:prSet>
      <dgm:spPr/>
    </dgm:pt>
    <dgm:pt modelId="{E1EF2006-E9BF-4742-BB56-EFEEB1D95540}" type="pres">
      <dgm:prSet presAssocID="{BCBB1BB8-C6DA-437E-9B71-BBAA187BACA0}" presName="node" presStyleLbl="node1" presStyleIdx="0" presStyleCnt="6">
        <dgm:presLayoutVars>
          <dgm:bulletEnabled val="1"/>
        </dgm:presLayoutVars>
      </dgm:prSet>
      <dgm:spPr/>
    </dgm:pt>
    <dgm:pt modelId="{C73B8945-64FF-4E5A-8781-ADE44EEAB530}" type="pres">
      <dgm:prSet presAssocID="{1230B282-F89C-4722-9A09-912308AEDCEA}" presName="sibTrans" presStyleCnt="0"/>
      <dgm:spPr/>
    </dgm:pt>
    <dgm:pt modelId="{164B0A09-639C-4275-AFA9-B5BB6AFC57C9}" type="pres">
      <dgm:prSet presAssocID="{BC1F1089-0B22-4923-A81D-EDA5B1432BF2}" presName="node" presStyleLbl="node1" presStyleIdx="1" presStyleCnt="6">
        <dgm:presLayoutVars>
          <dgm:bulletEnabled val="1"/>
        </dgm:presLayoutVars>
      </dgm:prSet>
      <dgm:spPr/>
    </dgm:pt>
    <dgm:pt modelId="{3A6B2725-ECDD-4A46-9DDB-6CD246D9A10F}" type="pres">
      <dgm:prSet presAssocID="{C80935EF-FB67-4FC5-AFFB-D77745CF2137}" presName="sibTrans" presStyleCnt="0"/>
      <dgm:spPr/>
    </dgm:pt>
    <dgm:pt modelId="{E70674A6-2941-4237-A72D-0DF2A77156EE}" type="pres">
      <dgm:prSet presAssocID="{207F5826-24C5-4502-9DCF-B7149461A4E4}" presName="node" presStyleLbl="node1" presStyleIdx="2" presStyleCnt="6">
        <dgm:presLayoutVars>
          <dgm:bulletEnabled val="1"/>
        </dgm:presLayoutVars>
      </dgm:prSet>
      <dgm:spPr/>
    </dgm:pt>
    <dgm:pt modelId="{511AB887-3AE5-4E14-B3A1-C68EF3EAA337}" type="pres">
      <dgm:prSet presAssocID="{A933E851-7D9A-488E-A5BE-EDDE8B99EAAA}" presName="sibTrans" presStyleCnt="0"/>
      <dgm:spPr/>
    </dgm:pt>
    <dgm:pt modelId="{735CEE15-9248-4AC1-885F-9E2DC81EB13F}" type="pres">
      <dgm:prSet presAssocID="{2E2114AE-EFC8-49E3-ABD7-E7454B85FBD3}" presName="node" presStyleLbl="node1" presStyleIdx="3" presStyleCnt="6">
        <dgm:presLayoutVars>
          <dgm:bulletEnabled val="1"/>
        </dgm:presLayoutVars>
      </dgm:prSet>
      <dgm:spPr/>
    </dgm:pt>
    <dgm:pt modelId="{E1CBC448-1653-482E-991D-9DEB4EEE7E5E}" type="pres">
      <dgm:prSet presAssocID="{C227769B-77BB-4D6A-89BD-53034CF81EA9}" presName="sibTrans" presStyleCnt="0"/>
      <dgm:spPr/>
    </dgm:pt>
    <dgm:pt modelId="{5EB4CA48-49C3-4810-BDDD-75966D8F5209}" type="pres">
      <dgm:prSet presAssocID="{7FE5CC56-8743-41AA-BFA5-7A177CE238A3}" presName="node" presStyleLbl="node1" presStyleIdx="4" presStyleCnt="6">
        <dgm:presLayoutVars>
          <dgm:bulletEnabled val="1"/>
        </dgm:presLayoutVars>
      </dgm:prSet>
      <dgm:spPr/>
    </dgm:pt>
    <dgm:pt modelId="{2F9F0945-C677-4C4A-A474-71410832E8DB}" type="pres">
      <dgm:prSet presAssocID="{A169F7D3-0BB9-406A-8083-6BFD30E6B03B}" presName="sibTrans" presStyleCnt="0"/>
      <dgm:spPr/>
    </dgm:pt>
    <dgm:pt modelId="{18EDA28B-0A18-49A8-AECF-367C317A73BD}" type="pres">
      <dgm:prSet presAssocID="{1D814F91-0833-4D13-BEA1-DF7E6FE18825}" presName="node" presStyleLbl="node1" presStyleIdx="5" presStyleCnt="6">
        <dgm:presLayoutVars>
          <dgm:bulletEnabled val="1"/>
        </dgm:presLayoutVars>
      </dgm:prSet>
      <dgm:spPr/>
    </dgm:pt>
  </dgm:ptLst>
  <dgm:cxnLst>
    <dgm:cxn modelId="{8DAFE108-436B-40AE-9E58-E1787FC14C6D}" srcId="{FDE8AB5E-9275-4285-BC0E-36CAA09230D5}" destId="{BC1F1089-0B22-4923-A81D-EDA5B1432BF2}" srcOrd="1" destOrd="0" parTransId="{54723728-CFCD-4AD5-BE65-EED916D9F0E6}" sibTransId="{C80935EF-FB67-4FC5-AFFB-D77745CF2137}"/>
    <dgm:cxn modelId="{3376DE0A-E996-45A9-B3E8-A1B8D499A4AB}" type="presOf" srcId="{BC1F1089-0B22-4923-A81D-EDA5B1432BF2}" destId="{164B0A09-639C-4275-AFA9-B5BB6AFC57C9}" srcOrd="0" destOrd="0" presId="urn:microsoft.com/office/officeart/2005/8/layout/default"/>
    <dgm:cxn modelId="{0E76A811-DB79-495D-AC0D-7A22486253F6}" srcId="{FDE8AB5E-9275-4285-BC0E-36CAA09230D5}" destId="{1D814F91-0833-4D13-BEA1-DF7E6FE18825}" srcOrd="5" destOrd="0" parTransId="{92CB3F8E-8442-4EFA-B238-9B1D50FBF201}" sibTransId="{9AC2C407-BCDB-4A62-99A4-7FFF27539CE7}"/>
    <dgm:cxn modelId="{052B3915-C4BA-449E-8CAA-7C6311AF5510}" type="presOf" srcId="{FDE8AB5E-9275-4285-BC0E-36CAA09230D5}" destId="{188C1EF1-B439-4257-A1C5-30246D2DEA76}" srcOrd="0" destOrd="0" presId="urn:microsoft.com/office/officeart/2005/8/layout/default"/>
    <dgm:cxn modelId="{AB283E2D-B73D-4A93-8A39-8D430C42CA89}" srcId="{FDE8AB5E-9275-4285-BC0E-36CAA09230D5}" destId="{2E2114AE-EFC8-49E3-ABD7-E7454B85FBD3}" srcOrd="3" destOrd="0" parTransId="{C9ED8F95-4F0B-4EFA-BC39-4E62065F28CB}" sibTransId="{C227769B-77BB-4D6A-89BD-53034CF81EA9}"/>
    <dgm:cxn modelId="{FAD7BF30-56AA-47A9-B5D8-939FA8528CEC}" srcId="{FDE8AB5E-9275-4285-BC0E-36CAA09230D5}" destId="{BCBB1BB8-C6DA-437E-9B71-BBAA187BACA0}" srcOrd="0" destOrd="0" parTransId="{335494A9-8AA2-42F2-8769-7F64ADE8E537}" sibTransId="{1230B282-F89C-4722-9A09-912308AEDCEA}"/>
    <dgm:cxn modelId="{2867E535-BE9A-4930-9255-7CD9DF3E2DE3}" type="presOf" srcId="{207F5826-24C5-4502-9DCF-B7149461A4E4}" destId="{E70674A6-2941-4237-A72D-0DF2A77156EE}" srcOrd="0" destOrd="0" presId="urn:microsoft.com/office/officeart/2005/8/layout/default"/>
    <dgm:cxn modelId="{EBBD2856-ADE1-473A-A030-FCE535AE0A11}" type="presOf" srcId="{2E2114AE-EFC8-49E3-ABD7-E7454B85FBD3}" destId="{735CEE15-9248-4AC1-885F-9E2DC81EB13F}" srcOrd="0" destOrd="0" presId="urn:microsoft.com/office/officeart/2005/8/layout/default"/>
    <dgm:cxn modelId="{7E145486-CFA5-4A08-B803-F1FD54619D14}" type="presOf" srcId="{1D814F91-0833-4D13-BEA1-DF7E6FE18825}" destId="{18EDA28B-0A18-49A8-AECF-367C317A73BD}" srcOrd="0" destOrd="0" presId="urn:microsoft.com/office/officeart/2005/8/layout/default"/>
    <dgm:cxn modelId="{B7BD71B2-4A45-4FA1-8407-09D1078750D5}" srcId="{FDE8AB5E-9275-4285-BC0E-36CAA09230D5}" destId="{7FE5CC56-8743-41AA-BFA5-7A177CE238A3}" srcOrd="4" destOrd="0" parTransId="{275C886B-2185-4610-8530-2CAFE1814F01}" sibTransId="{A169F7D3-0BB9-406A-8083-6BFD30E6B03B}"/>
    <dgm:cxn modelId="{6C01B4B8-3BDE-403D-8B12-05861B603787}" type="presOf" srcId="{BCBB1BB8-C6DA-437E-9B71-BBAA187BACA0}" destId="{E1EF2006-E9BF-4742-BB56-EFEEB1D95540}" srcOrd="0" destOrd="0" presId="urn:microsoft.com/office/officeart/2005/8/layout/default"/>
    <dgm:cxn modelId="{81FBD6C9-5BD1-46A5-9282-C20CD2A7DFBD}" type="presOf" srcId="{7FE5CC56-8743-41AA-BFA5-7A177CE238A3}" destId="{5EB4CA48-49C3-4810-BDDD-75966D8F5209}" srcOrd="0" destOrd="0" presId="urn:microsoft.com/office/officeart/2005/8/layout/default"/>
    <dgm:cxn modelId="{4D95FBEB-64FC-4E8A-8923-789AC4076B93}" srcId="{FDE8AB5E-9275-4285-BC0E-36CAA09230D5}" destId="{207F5826-24C5-4502-9DCF-B7149461A4E4}" srcOrd="2" destOrd="0" parTransId="{28DC597D-B35F-4481-8DD4-67637CD6286A}" sibTransId="{A933E851-7D9A-488E-A5BE-EDDE8B99EAAA}"/>
    <dgm:cxn modelId="{F560EDA8-501B-4C4F-980C-D666F67CC0BB}" type="presParOf" srcId="{188C1EF1-B439-4257-A1C5-30246D2DEA76}" destId="{E1EF2006-E9BF-4742-BB56-EFEEB1D95540}" srcOrd="0" destOrd="0" presId="urn:microsoft.com/office/officeart/2005/8/layout/default"/>
    <dgm:cxn modelId="{E123CB67-6A20-4C88-84D4-158F6D7AC1E6}" type="presParOf" srcId="{188C1EF1-B439-4257-A1C5-30246D2DEA76}" destId="{C73B8945-64FF-4E5A-8781-ADE44EEAB530}" srcOrd="1" destOrd="0" presId="urn:microsoft.com/office/officeart/2005/8/layout/default"/>
    <dgm:cxn modelId="{53B86B7A-91A0-4A97-A004-3FDE85683749}" type="presParOf" srcId="{188C1EF1-B439-4257-A1C5-30246D2DEA76}" destId="{164B0A09-639C-4275-AFA9-B5BB6AFC57C9}" srcOrd="2" destOrd="0" presId="urn:microsoft.com/office/officeart/2005/8/layout/default"/>
    <dgm:cxn modelId="{081987C0-D4FE-4A0F-A0B8-90C0B20F60EC}" type="presParOf" srcId="{188C1EF1-B439-4257-A1C5-30246D2DEA76}" destId="{3A6B2725-ECDD-4A46-9DDB-6CD246D9A10F}" srcOrd="3" destOrd="0" presId="urn:microsoft.com/office/officeart/2005/8/layout/default"/>
    <dgm:cxn modelId="{80047373-27A0-4D84-922F-E0060C42B088}" type="presParOf" srcId="{188C1EF1-B439-4257-A1C5-30246D2DEA76}" destId="{E70674A6-2941-4237-A72D-0DF2A77156EE}" srcOrd="4" destOrd="0" presId="urn:microsoft.com/office/officeart/2005/8/layout/default"/>
    <dgm:cxn modelId="{18390CE6-030B-4BE7-ACB1-08C2231655AD}" type="presParOf" srcId="{188C1EF1-B439-4257-A1C5-30246D2DEA76}" destId="{511AB887-3AE5-4E14-B3A1-C68EF3EAA337}" srcOrd="5" destOrd="0" presId="urn:microsoft.com/office/officeart/2005/8/layout/default"/>
    <dgm:cxn modelId="{AABE9978-2C91-4C23-AE9F-2F8BE2B36FCB}" type="presParOf" srcId="{188C1EF1-B439-4257-A1C5-30246D2DEA76}" destId="{735CEE15-9248-4AC1-885F-9E2DC81EB13F}" srcOrd="6" destOrd="0" presId="urn:microsoft.com/office/officeart/2005/8/layout/default"/>
    <dgm:cxn modelId="{69B80D02-4793-41A2-8042-2BF723DB6DC1}" type="presParOf" srcId="{188C1EF1-B439-4257-A1C5-30246D2DEA76}" destId="{E1CBC448-1653-482E-991D-9DEB4EEE7E5E}" srcOrd="7" destOrd="0" presId="urn:microsoft.com/office/officeart/2005/8/layout/default"/>
    <dgm:cxn modelId="{F4956EA0-CB71-4495-BB18-8C5E0515FDC9}" type="presParOf" srcId="{188C1EF1-B439-4257-A1C5-30246D2DEA76}" destId="{5EB4CA48-49C3-4810-BDDD-75966D8F5209}" srcOrd="8" destOrd="0" presId="urn:microsoft.com/office/officeart/2005/8/layout/default"/>
    <dgm:cxn modelId="{2069CC84-BC08-48E2-B933-B83EAE711D26}" type="presParOf" srcId="{188C1EF1-B439-4257-A1C5-30246D2DEA76}" destId="{2F9F0945-C677-4C4A-A474-71410832E8DB}" srcOrd="9" destOrd="0" presId="urn:microsoft.com/office/officeart/2005/8/layout/default"/>
    <dgm:cxn modelId="{20017462-3BD5-4986-8186-AB537569CC9E}" type="presParOf" srcId="{188C1EF1-B439-4257-A1C5-30246D2DEA76}" destId="{18EDA28B-0A18-49A8-AECF-367C317A73B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DE8AB5E-9275-4285-BC0E-36CAA09230D5}"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CBB1BB8-C6DA-437E-9B71-BBAA187BACA0}">
      <dgm:prSet/>
      <dgm:spPr/>
      <dgm:t>
        <a:bodyPr/>
        <a:lstStyle/>
        <a:p>
          <a:r>
            <a:rPr lang="en-US" dirty="0"/>
            <a:t>39 - 68 years of age</a:t>
          </a:r>
        </a:p>
      </dgm:t>
    </dgm:pt>
    <dgm:pt modelId="{335494A9-8AA2-42F2-8769-7F64ADE8E537}" type="parTrans" cxnId="{FAD7BF30-56AA-47A9-B5D8-939FA8528CEC}">
      <dgm:prSet/>
      <dgm:spPr/>
      <dgm:t>
        <a:bodyPr/>
        <a:lstStyle/>
        <a:p>
          <a:endParaRPr lang="en-US"/>
        </a:p>
      </dgm:t>
    </dgm:pt>
    <dgm:pt modelId="{1230B282-F89C-4722-9A09-912308AEDCEA}" type="sibTrans" cxnId="{FAD7BF30-56AA-47A9-B5D8-939FA8528CEC}">
      <dgm:prSet/>
      <dgm:spPr/>
      <dgm:t>
        <a:bodyPr/>
        <a:lstStyle/>
        <a:p>
          <a:endParaRPr lang="en-US"/>
        </a:p>
      </dgm:t>
    </dgm:pt>
    <dgm:pt modelId="{BC1F1089-0B22-4923-A81D-EDA5B1432BF2}">
      <dgm:prSet/>
      <dgm:spPr/>
      <dgm:t>
        <a:bodyPr/>
        <a:lstStyle/>
        <a:p>
          <a:r>
            <a:rPr lang="en-US" dirty="0"/>
            <a:t>Children were equal in male/female</a:t>
          </a:r>
        </a:p>
      </dgm:t>
    </dgm:pt>
    <dgm:pt modelId="{54723728-CFCD-4AD5-BE65-EED916D9F0E6}" type="parTrans" cxnId="{8DAFE108-436B-40AE-9E58-E1787FC14C6D}">
      <dgm:prSet/>
      <dgm:spPr/>
      <dgm:t>
        <a:bodyPr/>
        <a:lstStyle/>
        <a:p>
          <a:endParaRPr lang="en-US"/>
        </a:p>
      </dgm:t>
    </dgm:pt>
    <dgm:pt modelId="{C80935EF-FB67-4FC5-AFFB-D77745CF2137}" type="sibTrans" cxnId="{8DAFE108-436B-40AE-9E58-E1787FC14C6D}">
      <dgm:prSet/>
      <dgm:spPr/>
      <dgm:t>
        <a:bodyPr/>
        <a:lstStyle/>
        <a:p>
          <a:endParaRPr lang="en-US"/>
        </a:p>
      </dgm:t>
    </dgm:pt>
    <dgm:pt modelId="{207F5826-24C5-4502-9DCF-B7149461A4E4}">
      <dgm:prSet/>
      <dgm:spPr/>
      <dgm:t>
        <a:bodyPr/>
        <a:lstStyle/>
        <a:p>
          <a:r>
            <a:rPr lang="en-US" dirty="0"/>
            <a:t>Less than 2% non-binary</a:t>
          </a:r>
        </a:p>
      </dgm:t>
    </dgm:pt>
    <dgm:pt modelId="{28DC597D-B35F-4481-8DD4-67637CD6286A}" type="parTrans" cxnId="{4D95FBEB-64FC-4E8A-8923-789AC4076B93}">
      <dgm:prSet/>
      <dgm:spPr/>
      <dgm:t>
        <a:bodyPr/>
        <a:lstStyle/>
        <a:p>
          <a:endParaRPr lang="en-US"/>
        </a:p>
      </dgm:t>
    </dgm:pt>
    <dgm:pt modelId="{A933E851-7D9A-488E-A5BE-EDDE8B99EAAA}" type="sibTrans" cxnId="{4D95FBEB-64FC-4E8A-8923-789AC4076B93}">
      <dgm:prSet/>
      <dgm:spPr/>
      <dgm:t>
        <a:bodyPr/>
        <a:lstStyle/>
        <a:p>
          <a:endParaRPr lang="en-US"/>
        </a:p>
      </dgm:t>
    </dgm:pt>
    <dgm:pt modelId="{2E2114AE-EFC8-49E3-ABD7-E7454B85FBD3}">
      <dgm:prSet/>
      <dgm:spPr/>
      <dgm:t>
        <a:bodyPr/>
        <a:lstStyle/>
        <a:p>
          <a:r>
            <a:rPr lang="en-US" dirty="0"/>
            <a:t>34% had chronic disease or condition</a:t>
          </a:r>
        </a:p>
      </dgm:t>
    </dgm:pt>
    <dgm:pt modelId="{C9ED8F95-4F0B-4EFA-BC39-4E62065F28CB}" type="parTrans" cxnId="{AB283E2D-B73D-4A93-8A39-8D430C42CA89}">
      <dgm:prSet/>
      <dgm:spPr/>
      <dgm:t>
        <a:bodyPr/>
        <a:lstStyle/>
        <a:p>
          <a:endParaRPr lang="en-US"/>
        </a:p>
      </dgm:t>
    </dgm:pt>
    <dgm:pt modelId="{C227769B-77BB-4D6A-89BD-53034CF81EA9}" type="sibTrans" cxnId="{AB283E2D-B73D-4A93-8A39-8D430C42CA89}">
      <dgm:prSet/>
      <dgm:spPr/>
      <dgm:t>
        <a:bodyPr/>
        <a:lstStyle/>
        <a:p>
          <a:endParaRPr lang="en-US"/>
        </a:p>
      </dgm:t>
    </dgm:pt>
    <dgm:pt modelId="{21C0A006-2533-44C4-B382-2234C87CDDC3}">
      <dgm:prSet/>
      <dgm:spPr/>
      <dgm:t>
        <a:bodyPr/>
        <a:lstStyle/>
        <a:p>
          <a:r>
            <a:rPr lang="en-US" dirty="0"/>
            <a:t>Respondents had on average 1 – 6 children</a:t>
          </a:r>
        </a:p>
      </dgm:t>
    </dgm:pt>
    <dgm:pt modelId="{8DEE8AB1-0270-4AC9-9D25-720EDE034858}" type="parTrans" cxnId="{D49C9148-7DC1-4999-8559-B937E8B9008D}">
      <dgm:prSet/>
      <dgm:spPr/>
    </dgm:pt>
    <dgm:pt modelId="{D14ED752-EF54-476F-9A47-77BB9BE54C4B}" type="sibTrans" cxnId="{D49C9148-7DC1-4999-8559-B937E8B9008D}">
      <dgm:prSet/>
      <dgm:spPr/>
    </dgm:pt>
    <dgm:pt modelId="{9BEB37C1-56EB-4752-8B25-D421F8C601C3}" type="pres">
      <dgm:prSet presAssocID="{FDE8AB5E-9275-4285-BC0E-36CAA09230D5}" presName="diagram" presStyleCnt="0">
        <dgm:presLayoutVars>
          <dgm:dir/>
          <dgm:resizeHandles val="exact"/>
        </dgm:presLayoutVars>
      </dgm:prSet>
      <dgm:spPr/>
    </dgm:pt>
    <dgm:pt modelId="{3197F232-4B5C-4421-845F-EF75A6451371}" type="pres">
      <dgm:prSet presAssocID="{BCBB1BB8-C6DA-437E-9B71-BBAA187BACA0}" presName="node" presStyleLbl="node1" presStyleIdx="0" presStyleCnt="5">
        <dgm:presLayoutVars>
          <dgm:bulletEnabled val="1"/>
        </dgm:presLayoutVars>
      </dgm:prSet>
      <dgm:spPr/>
    </dgm:pt>
    <dgm:pt modelId="{A4E8FEE4-3436-4D90-B800-696EFDDB57F8}" type="pres">
      <dgm:prSet presAssocID="{1230B282-F89C-4722-9A09-912308AEDCEA}" presName="sibTrans" presStyleCnt="0"/>
      <dgm:spPr/>
    </dgm:pt>
    <dgm:pt modelId="{1CD892AC-0A0C-4467-BB68-7B39F548D68F}" type="pres">
      <dgm:prSet presAssocID="{BC1F1089-0B22-4923-A81D-EDA5B1432BF2}" presName="node" presStyleLbl="node1" presStyleIdx="1" presStyleCnt="5">
        <dgm:presLayoutVars>
          <dgm:bulletEnabled val="1"/>
        </dgm:presLayoutVars>
      </dgm:prSet>
      <dgm:spPr/>
    </dgm:pt>
    <dgm:pt modelId="{498D8210-BE75-4F0E-8C1F-B26938E50A0E}" type="pres">
      <dgm:prSet presAssocID="{C80935EF-FB67-4FC5-AFFB-D77745CF2137}" presName="sibTrans" presStyleCnt="0"/>
      <dgm:spPr/>
    </dgm:pt>
    <dgm:pt modelId="{A860D01A-5459-43F1-804A-A53419669C02}" type="pres">
      <dgm:prSet presAssocID="{207F5826-24C5-4502-9DCF-B7149461A4E4}" presName="node" presStyleLbl="node1" presStyleIdx="2" presStyleCnt="5">
        <dgm:presLayoutVars>
          <dgm:bulletEnabled val="1"/>
        </dgm:presLayoutVars>
      </dgm:prSet>
      <dgm:spPr/>
    </dgm:pt>
    <dgm:pt modelId="{AF652E03-18C9-4C9D-B2E4-9FCB6D25EDC4}" type="pres">
      <dgm:prSet presAssocID="{A933E851-7D9A-488E-A5BE-EDDE8B99EAAA}" presName="sibTrans" presStyleCnt="0"/>
      <dgm:spPr/>
    </dgm:pt>
    <dgm:pt modelId="{CE252A24-9410-47E2-ADB6-3B2D985F6BFD}" type="pres">
      <dgm:prSet presAssocID="{21C0A006-2533-44C4-B382-2234C87CDDC3}" presName="node" presStyleLbl="node1" presStyleIdx="3" presStyleCnt="5">
        <dgm:presLayoutVars>
          <dgm:bulletEnabled val="1"/>
        </dgm:presLayoutVars>
      </dgm:prSet>
      <dgm:spPr/>
    </dgm:pt>
    <dgm:pt modelId="{4B707C2B-C404-45DE-AB3D-2C4FAF7FB555}" type="pres">
      <dgm:prSet presAssocID="{D14ED752-EF54-476F-9A47-77BB9BE54C4B}" presName="sibTrans" presStyleCnt="0"/>
      <dgm:spPr/>
    </dgm:pt>
    <dgm:pt modelId="{50B4F6E6-AF16-48AA-9D7C-010B01A61EC2}" type="pres">
      <dgm:prSet presAssocID="{2E2114AE-EFC8-49E3-ABD7-E7454B85FBD3}" presName="node" presStyleLbl="node1" presStyleIdx="4" presStyleCnt="5">
        <dgm:presLayoutVars>
          <dgm:bulletEnabled val="1"/>
        </dgm:presLayoutVars>
      </dgm:prSet>
      <dgm:spPr/>
    </dgm:pt>
  </dgm:ptLst>
  <dgm:cxnLst>
    <dgm:cxn modelId="{69BCFB07-3E8B-40A2-BD92-C81DC965D5E2}" type="presOf" srcId="{207F5826-24C5-4502-9DCF-B7149461A4E4}" destId="{A860D01A-5459-43F1-804A-A53419669C02}" srcOrd="0" destOrd="0" presId="urn:microsoft.com/office/officeart/2005/8/layout/default"/>
    <dgm:cxn modelId="{8DAFE108-436B-40AE-9E58-E1787FC14C6D}" srcId="{FDE8AB5E-9275-4285-BC0E-36CAA09230D5}" destId="{BC1F1089-0B22-4923-A81D-EDA5B1432BF2}" srcOrd="1" destOrd="0" parTransId="{54723728-CFCD-4AD5-BE65-EED916D9F0E6}" sibTransId="{C80935EF-FB67-4FC5-AFFB-D77745CF2137}"/>
    <dgm:cxn modelId="{CC73921B-A60A-49A3-B881-7105EB52BF00}" type="presOf" srcId="{21C0A006-2533-44C4-B382-2234C87CDDC3}" destId="{CE252A24-9410-47E2-ADB6-3B2D985F6BFD}" srcOrd="0" destOrd="0" presId="urn:microsoft.com/office/officeart/2005/8/layout/default"/>
    <dgm:cxn modelId="{AB283E2D-B73D-4A93-8A39-8D430C42CA89}" srcId="{FDE8AB5E-9275-4285-BC0E-36CAA09230D5}" destId="{2E2114AE-EFC8-49E3-ABD7-E7454B85FBD3}" srcOrd="4" destOrd="0" parTransId="{C9ED8F95-4F0B-4EFA-BC39-4E62065F28CB}" sibTransId="{C227769B-77BB-4D6A-89BD-53034CF81EA9}"/>
    <dgm:cxn modelId="{FAD7BF30-56AA-47A9-B5D8-939FA8528CEC}" srcId="{FDE8AB5E-9275-4285-BC0E-36CAA09230D5}" destId="{BCBB1BB8-C6DA-437E-9B71-BBAA187BACA0}" srcOrd="0" destOrd="0" parTransId="{335494A9-8AA2-42F2-8769-7F64ADE8E537}" sibTransId="{1230B282-F89C-4722-9A09-912308AEDCEA}"/>
    <dgm:cxn modelId="{D49C9148-7DC1-4999-8559-B937E8B9008D}" srcId="{FDE8AB5E-9275-4285-BC0E-36CAA09230D5}" destId="{21C0A006-2533-44C4-B382-2234C87CDDC3}" srcOrd="3" destOrd="0" parTransId="{8DEE8AB1-0270-4AC9-9D25-720EDE034858}" sibTransId="{D14ED752-EF54-476F-9A47-77BB9BE54C4B}"/>
    <dgm:cxn modelId="{A98FFC49-438A-4A8B-B2EB-960F2F593DCE}" type="presOf" srcId="{FDE8AB5E-9275-4285-BC0E-36CAA09230D5}" destId="{9BEB37C1-56EB-4752-8B25-D421F8C601C3}" srcOrd="0" destOrd="0" presId="urn:microsoft.com/office/officeart/2005/8/layout/default"/>
    <dgm:cxn modelId="{F26CAE74-2E6E-4C7B-B902-24FC4CBD7B9A}" type="presOf" srcId="{BCBB1BB8-C6DA-437E-9B71-BBAA187BACA0}" destId="{3197F232-4B5C-4421-845F-EF75A6451371}" srcOrd="0" destOrd="0" presId="urn:microsoft.com/office/officeart/2005/8/layout/default"/>
    <dgm:cxn modelId="{281EF875-CFC4-47BF-943D-CB0EFF8A6A2D}" type="presOf" srcId="{BC1F1089-0B22-4923-A81D-EDA5B1432BF2}" destId="{1CD892AC-0A0C-4467-BB68-7B39F548D68F}" srcOrd="0" destOrd="0" presId="urn:microsoft.com/office/officeart/2005/8/layout/default"/>
    <dgm:cxn modelId="{06A78C83-CE45-4E40-A53D-2DFBA15C13C9}" type="presOf" srcId="{2E2114AE-EFC8-49E3-ABD7-E7454B85FBD3}" destId="{50B4F6E6-AF16-48AA-9D7C-010B01A61EC2}" srcOrd="0" destOrd="0" presId="urn:microsoft.com/office/officeart/2005/8/layout/default"/>
    <dgm:cxn modelId="{4D95FBEB-64FC-4E8A-8923-789AC4076B93}" srcId="{FDE8AB5E-9275-4285-BC0E-36CAA09230D5}" destId="{207F5826-24C5-4502-9DCF-B7149461A4E4}" srcOrd="2" destOrd="0" parTransId="{28DC597D-B35F-4481-8DD4-67637CD6286A}" sibTransId="{A933E851-7D9A-488E-A5BE-EDDE8B99EAAA}"/>
    <dgm:cxn modelId="{0D1B0095-BD4E-4E02-BB59-298578C76E1A}" type="presParOf" srcId="{9BEB37C1-56EB-4752-8B25-D421F8C601C3}" destId="{3197F232-4B5C-4421-845F-EF75A6451371}" srcOrd="0" destOrd="0" presId="urn:microsoft.com/office/officeart/2005/8/layout/default"/>
    <dgm:cxn modelId="{2FF739A5-5643-43E8-BA43-876CFCE19D80}" type="presParOf" srcId="{9BEB37C1-56EB-4752-8B25-D421F8C601C3}" destId="{A4E8FEE4-3436-4D90-B800-696EFDDB57F8}" srcOrd="1" destOrd="0" presId="urn:microsoft.com/office/officeart/2005/8/layout/default"/>
    <dgm:cxn modelId="{05588C85-1FDD-47D3-97BA-E3199D309FDD}" type="presParOf" srcId="{9BEB37C1-56EB-4752-8B25-D421F8C601C3}" destId="{1CD892AC-0A0C-4467-BB68-7B39F548D68F}" srcOrd="2" destOrd="0" presId="urn:microsoft.com/office/officeart/2005/8/layout/default"/>
    <dgm:cxn modelId="{83F2D621-A416-44A7-9F04-AE0C7FA27586}" type="presParOf" srcId="{9BEB37C1-56EB-4752-8B25-D421F8C601C3}" destId="{498D8210-BE75-4F0E-8C1F-B26938E50A0E}" srcOrd="3" destOrd="0" presId="urn:microsoft.com/office/officeart/2005/8/layout/default"/>
    <dgm:cxn modelId="{083AB724-9E3F-4430-A95A-BDC6332E03A8}" type="presParOf" srcId="{9BEB37C1-56EB-4752-8B25-D421F8C601C3}" destId="{A860D01A-5459-43F1-804A-A53419669C02}" srcOrd="4" destOrd="0" presId="urn:microsoft.com/office/officeart/2005/8/layout/default"/>
    <dgm:cxn modelId="{CDA70EFB-527E-4033-9F24-F901D4D82E43}" type="presParOf" srcId="{9BEB37C1-56EB-4752-8B25-D421F8C601C3}" destId="{AF652E03-18C9-4C9D-B2E4-9FCB6D25EDC4}" srcOrd="5" destOrd="0" presId="urn:microsoft.com/office/officeart/2005/8/layout/default"/>
    <dgm:cxn modelId="{32A1BB9C-4506-4B30-A11F-D9A4A6773344}" type="presParOf" srcId="{9BEB37C1-56EB-4752-8B25-D421F8C601C3}" destId="{CE252A24-9410-47E2-ADB6-3B2D985F6BFD}" srcOrd="6" destOrd="0" presId="urn:microsoft.com/office/officeart/2005/8/layout/default"/>
    <dgm:cxn modelId="{866E375F-EEA8-422D-B399-2BD55621080D}" type="presParOf" srcId="{9BEB37C1-56EB-4752-8B25-D421F8C601C3}" destId="{4B707C2B-C404-45DE-AB3D-2C4FAF7FB555}" srcOrd="7" destOrd="0" presId="urn:microsoft.com/office/officeart/2005/8/layout/default"/>
    <dgm:cxn modelId="{01F7AF9C-987E-4E12-87D6-95332553CEDC}" type="presParOf" srcId="{9BEB37C1-56EB-4752-8B25-D421F8C601C3}" destId="{50B4F6E6-AF16-48AA-9D7C-010B01A61EC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090309-5E47-4397-A198-9C3F8492587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11F4A7E-FBBD-4806-A7E1-0F680741C181}">
      <dgm:prSet/>
      <dgm:spPr/>
      <dgm:t>
        <a:bodyPr/>
        <a:lstStyle/>
        <a:p>
          <a:r>
            <a:rPr lang="en-US"/>
            <a:t>ADHD</a:t>
          </a:r>
        </a:p>
      </dgm:t>
    </dgm:pt>
    <dgm:pt modelId="{E36AD420-DB0A-43DA-A229-EF7DCD3F15DE}" type="parTrans" cxnId="{5A55D8D1-F36B-43A2-ABEA-7573ADCB3337}">
      <dgm:prSet/>
      <dgm:spPr/>
      <dgm:t>
        <a:bodyPr/>
        <a:lstStyle/>
        <a:p>
          <a:endParaRPr lang="en-US"/>
        </a:p>
      </dgm:t>
    </dgm:pt>
    <dgm:pt modelId="{1729D4C3-2F1E-4BA7-A305-422092E0FBF7}" type="sibTrans" cxnId="{5A55D8D1-F36B-43A2-ABEA-7573ADCB3337}">
      <dgm:prSet/>
      <dgm:spPr/>
      <dgm:t>
        <a:bodyPr/>
        <a:lstStyle/>
        <a:p>
          <a:endParaRPr lang="en-US"/>
        </a:p>
      </dgm:t>
    </dgm:pt>
    <dgm:pt modelId="{B30C70D0-1FE6-4534-A82A-63A705244ACA}">
      <dgm:prSet/>
      <dgm:spPr/>
      <dgm:t>
        <a:bodyPr/>
        <a:lstStyle/>
        <a:p>
          <a:r>
            <a:rPr lang="en-US" dirty="0"/>
            <a:t>Diabetes Type 1</a:t>
          </a:r>
        </a:p>
      </dgm:t>
    </dgm:pt>
    <dgm:pt modelId="{FEAF43EF-CABB-463A-9A67-17E2BB2B09FE}" type="parTrans" cxnId="{152BBE5D-A07F-4ADE-810C-E6C92F289D02}">
      <dgm:prSet/>
      <dgm:spPr/>
      <dgm:t>
        <a:bodyPr/>
        <a:lstStyle/>
        <a:p>
          <a:endParaRPr lang="en-US"/>
        </a:p>
      </dgm:t>
    </dgm:pt>
    <dgm:pt modelId="{C212DCAE-524E-4E4E-992C-32E8BD5D3F3B}" type="sibTrans" cxnId="{152BBE5D-A07F-4ADE-810C-E6C92F289D02}">
      <dgm:prSet/>
      <dgm:spPr/>
      <dgm:t>
        <a:bodyPr/>
        <a:lstStyle/>
        <a:p>
          <a:endParaRPr lang="en-US"/>
        </a:p>
      </dgm:t>
    </dgm:pt>
    <dgm:pt modelId="{50F89BCC-077A-45E9-AD61-722FE2943642}">
      <dgm:prSet/>
      <dgm:spPr/>
      <dgm:t>
        <a:bodyPr/>
        <a:lstStyle/>
        <a:p>
          <a:r>
            <a:rPr lang="en-US"/>
            <a:t>Asthma</a:t>
          </a:r>
        </a:p>
      </dgm:t>
    </dgm:pt>
    <dgm:pt modelId="{FB470985-CAAB-49C9-9D8F-9F94B2F40FB2}" type="parTrans" cxnId="{E20BEF1A-CBB6-4872-829B-E24829B68479}">
      <dgm:prSet/>
      <dgm:spPr/>
      <dgm:t>
        <a:bodyPr/>
        <a:lstStyle/>
        <a:p>
          <a:endParaRPr lang="en-US"/>
        </a:p>
      </dgm:t>
    </dgm:pt>
    <dgm:pt modelId="{C647E252-97DB-4DEF-BEF7-458E9F193DE2}" type="sibTrans" cxnId="{E20BEF1A-CBB6-4872-829B-E24829B68479}">
      <dgm:prSet/>
      <dgm:spPr/>
      <dgm:t>
        <a:bodyPr/>
        <a:lstStyle/>
        <a:p>
          <a:endParaRPr lang="en-US"/>
        </a:p>
      </dgm:t>
    </dgm:pt>
    <dgm:pt modelId="{93B730AB-AE8C-46C7-B5BF-1D57F984ECFC}">
      <dgm:prSet/>
      <dgm:spPr/>
      <dgm:t>
        <a:bodyPr/>
        <a:lstStyle/>
        <a:p>
          <a:r>
            <a:rPr lang="en-US"/>
            <a:t>Eczema</a:t>
          </a:r>
        </a:p>
      </dgm:t>
    </dgm:pt>
    <dgm:pt modelId="{A6D6FE94-F9F5-446E-8A4A-4F67D3FDA3D2}" type="parTrans" cxnId="{8A112071-C40A-4E06-8709-0D4FFBAFD9AC}">
      <dgm:prSet/>
      <dgm:spPr/>
      <dgm:t>
        <a:bodyPr/>
        <a:lstStyle/>
        <a:p>
          <a:endParaRPr lang="en-US"/>
        </a:p>
      </dgm:t>
    </dgm:pt>
    <dgm:pt modelId="{2F545DE7-B953-4CF6-B77F-248846C73211}" type="sibTrans" cxnId="{8A112071-C40A-4E06-8709-0D4FFBAFD9AC}">
      <dgm:prSet/>
      <dgm:spPr/>
      <dgm:t>
        <a:bodyPr/>
        <a:lstStyle/>
        <a:p>
          <a:endParaRPr lang="en-US"/>
        </a:p>
      </dgm:t>
    </dgm:pt>
    <dgm:pt modelId="{008F0A21-AA42-47F6-A600-E20E7B832F0C}">
      <dgm:prSet/>
      <dgm:spPr/>
      <dgm:t>
        <a:bodyPr/>
        <a:lstStyle/>
        <a:p>
          <a:r>
            <a:rPr lang="en-US"/>
            <a:t>Anthrogryposis</a:t>
          </a:r>
        </a:p>
      </dgm:t>
    </dgm:pt>
    <dgm:pt modelId="{7A4E1B2D-6FE4-4D45-A932-2960FDC5CBF6}" type="parTrans" cxnId="{A7CAE8CF-A0F8-428F-93B1-CC7AD1C819E6}">
      <dgm:prSet/>
      <dgm:spPr/>
      <dgm:t>
        <a:bodyPr/>
        <a:lstStyle/>
        <a:p>
          <a:endParaRPr lang="en-US"/>
        </a:p>
      </dgm:t>
    </dgm:pt>
    <dgm:pt modelId="{F77307A0-0ECE-4D1E-AEBB-108AE7585CA7}" type="sibTrans" cxnId="{A7CAE8CF-A0F8-428F-93B1-CC7AD1C819E6}">
      <dgm:prSet/>
      <dgm:spPr/>
      <dgm:t>
        <a:bodyPr/>
        <a:lstStyle/>
        <a:p>
          <a:endParaRPr lang="en-US"/>
        </a:p>
      </dgm:t>
    </dgm:pt>
    <dgm:pt modelId="{641F1926-4E69-4D36-BE8F-DDB97CC0C228}">
      <dgm:prSet/>
      <dgm:spPr/>
      <dgm:t>
        <a:bodyPr/>
        <a:lstStyle/>
        <a:p>
          <a:r>
            <a:rPr lang="en-US"/>
            <a:t>Hypothyrodism</a:t>
          </a:r>
        </a:p>
      </dgm:t>
    </dgm:pt>
    <dgm:pt modelId="{5CC6F5F6-9987-4AE0-9D16-3D062B6D92C1}" type="parTrans" cxnId="{D4CC9B04-9C70-4B1C-8A7F-58FC2A6605F4}">
      <dgm:prSet/>
      <dgm:spPr/>
      <dgm:t>
        <a:bodyPr/>
        <a:lstStyle/>
        <a:p>
          <a:endParaRPr lang="en-US"/>
        </a:p>
      </dgm:t>
    </dgm:pt>
    <dgm:pt modelId="{4FBEF395-E131-47D2-B314-5BB574CC11D2}" type="sibTrans" cxnId="{D4CC9B04-9C70-4B1C-8A7F-58FC2A6605F4}">
      <dgm:prSet/>
      <dgm:spPr/>
      <dgm:t>
        <a:bodyPr/>
        <a:lstStyle/>
        <a:p>
          <a:endParaRPr lang="en-US"/>
        </a:p>
      </dgm:t>
    </dgm:pt>
    <dgm:pt modelId="{AF811812-34B9-4001-9D07-A89F7A711EC7}">
      <dgm:prSet/>
      <dgm:spPr/>
      <dgm:t>
        <a:bodyPr/>
        <a:lstStyle/>
        <a:p>
          <a:r>
            <a:rPr lang="en-US"/>
            <a:t>Allergies</a:t>
          </a:r>
        </a:p>
      </dgm:t>
    </dgm:pt>
    <dgm:pt modelId="{2E2780EC-FDAF-4551-9DC4-9301CD14CCCF}" type="parTrans" cxnId="{89499938-E08C-4455-BF8B-75A5E49D0B32}">
      <dgm:prSet/>
      <dgm:spPr/>
      <dgm:t>
        <a:bodyPr/>
        <a:lstStyle/>
        <a:p>
          <a:endParaRPr lang="en-US"/>
        </a:p>
      </dgm:t>
    </dgm:pt>
    <dgm:pt modelId="{1B1A74B5-6978-45D5-B2D6-E34E001DB06E}" type="sibTrans" cxnId="{89499938-E08C-4455-BF8B-75A5E49D0B32}">
      <dgm:prSet/>
      <dgm:spPr/>
      <dgm:t>
        <a:bodyPr/>
        <a:lstStyle/>
        <a:p>
          <a:endParaRPr lang="en-US"/>
        </a:p>
      </dgm:t>
    </dgm:pt>
    <dgm:pt modelId="{C7D5C249-1F2F-40B5-A3C2-0137E6EE5FE5}">
      <dgm:prSet/>
      <dgm:spPr/>
      <dgm:t>
        <a:bodyPr/>
        <a:lstStyle/>
        <a:p>
          <a:r>
            <a:rPr lang="en-US"/>
            <a:t>Migraines</a:t>
          </a:r>
        </a:p>
      </dgm:t>
    </dgm:pt>
    <dgm:pt modelId="{F1ADA183-F52F-4E10-B0AF-F91F71CF86E2}" type="parTrans" cxnId="{6946752C-6682-41A8-81A5-88E1962607EB}">
      <dgm:prSet/>
      <dgm:spPr/>
      <dgm:t>
        <a:bodyPr/>
        <a:lstStyle/>
        <a:p>
          <a:endParaRPr lang="en-US"/>
        </a:p>
      </dgm:t>
    </dgm:pt>
    <dgm:pt modelId="{4B08DC34-1DF1-4CDC-9F5F-345FF38BED4C}" type="sibTrans" cxnId="{6946752C-6682-41A8-81A5-88E1962607EB}">
      <dgm:prSet/>
      <dgm:spPr/>
      <dgm:t>
        <a:bodyPr/>
        <a:lstStyle/>
        <a:p>
          <a:endParaRPr lang="en-US"/>
        </a:p>
      </dgm:t>
    </dgm:pt>
    <dgm:pt modelId="{7C0397C4-2C08-403D-A8CE-F0E078974BB4}">
      <dgm:prSet/>
      <dgm:spPr/>
      <dgm:t>
        <a:bodyPr/>
        <a:lstStyle/>
        <a:p>
          <a:r>
            <a:rPr lang="en-US"/>
            <a:t>Mental illness</a:t>
          </a:r>
        </a:p>
      </dgm:t>
    </dgm:pt>
    <dgm:pt modelId="{D2BA4BA5-EA60-4B9D-A20F-0EE39840C944}" type="parTrans" cxnId="{FCDE5F9F-82A2-4CA2-92FB-10DA813DE7D9}">
      <dgm:prSet/>
      <dgm:spPr/>
      <dgm:t>
        <a:bodyPr/>
        <a:lstStyle/>
        <a:p>
          <a:endParaRPr lang="en-US"/>
        </a:p>
      </dgm:t>
    </dgm:pt>
    <dgm:pt modelId="{0D113444-9F3A-4D69-A3B6-07095B5AC065}" type="sibTrans" cxnId="{FCDE5F9F-82A2-4CA2-92FB-10DA813DE7D9}">
      <dgm:prSet/>
      <dgm:spPr/>
      <dgm:t>
        <a:bodyPr/>
        <a:lstStyle/>
        <a:p>
          <a:endParaRPr lang="en-US"/>
        </a:p>
      </dgm:t>
    </dgm:pt>
    <dgm:pt modelId="{2CC7C0A9-1773-4E18-8EEC-9D8588ADB57E}">
      <dgm:prSet/>
      <dgm:spPr/>
      <dgm:t>
        <a:bodyPr/>
        <a:lstStyle/>
        <a:p>
          <a:r>
            <a:rPr lang="en-US"/>
            <a:t>Anxiety</a:t>
          </a:r>
        </a:p>
      </dgm:t>
    </dgm:pt>
    <dgm:pt modelId="{68586840-B120-445B-A533-E015344715FB}" type="parTrans" cxnId="{8243391F-6850-4A2C-BA64-B6F862D4731E}">
      <dgm:prSet/>
      <dgm:spPr/>
      <dgm:t>
        <a:bodyPr/>
        <a:lstStyle/>
        <a:p>
          <a:endParaRPr lang="en-US"/>
        </a:p>
      </dgm:t>
    </dgm:pt>
    <dgm:pt modelId="{E993BECC-D787-4279-B9F7-636E522006F5}" type="sibTrans" cxnId="{8243391F-6850-4A2C-BA64-B6F862D4731E}">
      <dgm:prSet/>
      <dgm:spPr/>
      <dgm:t>
        <a:bodyPr/>
        <a:lstStyle/>
        <a:p>
          <a:endParaRPr lang="en-US"/>
        </a:p>
      </dgm:t>
    </dgm:pt>
    <dgm:pt modelId="{ECAB44D2-4D87-4343-8442-1222C9DFA613}">
      <dgm:prSet/>
      <dgm:spPr/>
      <dgm:t>
        <a:bodyPr/>
        <a:lstStyle/>
        <a:p>
          <a:r>
            <a:rPr lang="en-US"/>
            <a:t>Depression</a:t>
          </a:r>
        </a:p>
      </dgm:t>
    </dgm:pt>
    <dgm:pt modelId="{DBC5F77A-12BA-4039-97D6-FDC42658996E}" type="parTrans" cxnId="{E29F2969-774F-4ACF-A3AF-FA9EAD8C3B7E}">
      <dgm:prSet/>
      <dgm:spPr/>
      <dgm:t>
        <a:bodyPr/>
        <a:lstStyle/>
        <a:p>
          <a:endParaRPr lang="en-US"/>
        </a:p>
      </dgm:t>
    </dgm:pt>
    <dgm:pt modelId="{B21E1793-AAE6-46A5-8A9C-054AC9076C05}" type="sibTrans" cxnId="{E29F2969-774F-4ACF-A3AF-FA9EAD8C3B7E}">
      <dgm:prSet/>
      <dgm:spPr/>
      <dgm:t>
        <a:bodyPr/>
        <a:lstStyle/>
        <a:p>
          <a:endParaRPr lang="en-US"/>
        </a:p>
      </dgm:t>
    </dgm:pt>
    <dgm:pt modelId="{79B9C5ED-30F3-4227-9814-472B7CEC4606}">
      <dgm:prSet/>
      <dgm:spPr/>
      <dgm:t>
        <a:bodyPr/>
        <a:lstStyle/>
        <a:p>
          <a:r>
            <a:rPr lang="en-US"/>
            <a:t>Other</a:t>
          </a:r>
        </a:p>
      </dgm:t>
    </dgm:pt>
    <dgm:pt modelId="{4F167FC7-087D-4B31-8D52-41D112D1391A}" type="parTrans" cxnId="{94F0D22C-52DE-4931-86BB-D293ECEDA089}">
      <dgm:prSet/>
      <dgm:spPr/>
      <dgm:t>
        <a:bodyPr/>
        <a:lstStyle/>
        <a:p>
          <a:endParaRPr lang="en-US"/>
        </a:p>
      </dgm:t>
    </dgm:pt>
    <dgm:pt modelId="{99F0962E-F3C6-42B2-B096-031E4A686CA4}" type="sibTrans" cxnId="{94F0D22C-52DE-4931-86BB-D293ECEDA089}">
      <dgm:prSet/>
      <dgm:spPr/>
      <dgm:t>
        <a:bodyPr/>
        <a:lstStyle/>
        <a:p>
          <a:endParaRPr lang="en-US"/>
        </a:p>
      </dgm:t>
    </dgm:pt>
    <dgm:pt modelId="{76B431AD-0098-4317-91EB-48260BF0A631}">
      <dgm:prSet/>
      <dgm:spPr/>
      <dgm:t>
        <a:bodyPr/>
        <a:lstStyle/>
        <a:p>
          <a:r>
            <a:rPr lang="en-US"/>
            <a:t>Scoliosis</a:t>
          </a:r>
        </a:p>
      </dgm:t>
    </dgm:pt>
    <dgm:pt modelId="{5D24496D-E365-43B2-9F36-39883E11F269}" type="parTrans" cxnId="{3CA284A4-6C2B-40DA-8941-BDEAE020923C}">
      <dgm:prSet/>
      <dgm:spPr/>
      <dgm:t>
        <a:bodyPr/>
        <a:lstStyle/>
        <a:p>
          <a:endParaRPr lang="en-US"/>
        </a:p>
      </dgm:t>
    </dgm:pt>
    <dgm:pt modelId="{72A31895-48AF-41E9-BFBE-227D0F99DAE8}" type="sibTrans" cxnId="{3CA284A4-6C2B-40DA-8941-BDEAE020923C}">
      <dgm:prSet/>
      <dgm:spPr/>
      <dgm:t>
        <a:bodyPr/>
        <a:lstStyle/>
        <a:p>
          <a:endParaRPr lang="en-US"/>
        </a:p>
      </dgm:t>
    </dgm:pt>
    <dgm:pt modelId="{B9782021-556A-4D00-B16E-51E83FD80AF1}">
      <dgm:prSet/>
      <dgm:spPr/>
      <dgm:t>
        <a:bodyPr/>
        <a:lstStyle/>
        <a:p>
          <a:r>
            <a:rPr lang="en-US"/>
            <a:t>PCOS</a:t>
          </a:r>
        </a:p>
      </dgm:t>
    </dgm:pt>
    <dgm:pt modelId="{F1EED4B0-E644-4470-83E8-535BECE67096}" type="parTrans" cxnId="{679BA01F-A564-4565-9281-B3E054E21FA1}">
      <dgm:prSet/>
      <dgm:spPr/>
      <dgm:t>
        <a:bodyPr/>
        <a:lstStyle/>
        <a:p>
          <a:endParaRPr lang="en-US"/>
        </a:p>
      </dgm:t>
    </dgm:pt>
    <dgm:pt modelId="{6C2A5D0A-E382-4153-B09C-4F01F4C0764C}" type="sibTrans" cxnId="{679BA01F-A564-4565-9281-B3E054E21FA1}">
      <dgm:prSet/>
      <dgm:spPr/>
      <dgm:t>
        <a:bodyPr/>
        <a:lstStyle/>
        <a:p>
          <a:endParaRPr lang="en-US"/>
        </a:p>
      </dgm:t>
    </dgm:pt>
    <dgm:pt modelId="{453E679E-C7E3-4DBA-80E2-CFE44CEDA213}">
      <dgm:prSet/>
      <dgm:spPr/>
      <dgm:t>
        <a:bodyPr/>
        <a:lstStyle/>
        <a:p>
          <a:r>
            <a:rPr lang="en-US"/>
            <a:t>Renal disease</a:t>
          </a:r>
        </a:p>
      </dgm:t>
    </dgm:pt>
    <dgm:pt modelId="{45231032-DEFA-4D2D-BE8E-494C12DC909B}" type="parTrans" cxnId="{A59EE45B-F7FA-4983-B203-F586C33BE9F6}">
      <dgm:prSet/>
      <dgm:spPr/>
      <dgm:t>
        <a:bodyPr/>
        <a:lstStyle/>
        <a:p>
          <a:endParaRPr lang="en-US"/>
        </a:p>
      </dgm:t>
    </dgm:pt>
    <dgm:pt modelId="{ADBE2E2F-721F-4612-B780-483A66DE0ED4}" type="sibTrans" cxnId="{A59EE45B-F7FA-4983-B203-F586C33BE9F6}">
      <dgm:prSet/>
      <dgm:spPr/>
      <dgm:t>
        <a:bodyPr/>
        <a:lstStyle/>
        <a:p>
          <a:endParaRPr lang="en-US"/>
        </a:p>
      </dgm:t>
    </dgm:pt>
    <dgm:pt modelId="{3E35B83F-70BA-499B-80DF-42BC36899C6F}" type="pres">
      <dgm:prSet presAssocID="{F3090309-5E47-4397-A198-9C3F84925879}" presName="diagram" presStyleCnt="0">
        <dgm:presLayoutVars>
          <dgm:dir/>
          <dgm:resizeHandles val="exact"/>
        </dgm:presLayoutVars>
      </dgm:prSet>
      <dgm:spPr/>
    </dgm:pt>
    <dgm:pt modelId="{E92F21C0-EAF4-4C6B-8AF8-BC5C7F0947FB}" type="pres">
      <dgm:prSet presAssocID="{711F4A7E-FBBD-4806-A7E1-0F680741C181}" presName="node" presStyleLbl="node1" presStyleIdx="0" presStyleCnt="12">
        <dgm:presLayoutVars>
          <dgm:bulletEnabled val="1"/>
        </dgm:presLayoutVars>
      </dgm:prSet>
      <dgm:spPr/>
    </dgm:pt>
    <dgm:pt modelId="{EB93114D-73C9-4C01-8EB1-4EDFA58E5CAC}" type="pres">
      <dgm:prSet presAssocID="{1729D4C3-2F1E-4BA7-A305-422092E0FBF7}" presName="sibTrans" presStyleCnt="0"/>
      <dgm:spPr/>
    </dgm:pt>
    <dgm:pt modelId="{A8ED2C8C-96B3-4D53-8C66-1FE949B0A36E}" type="pres">
      <dgm:prSet presAssocID="{B30C70D0-1FE6-4534-A82A-63A705244ACA}" presName="node" presStyleLbl="node1" presStyleIdx="1" presStyleCnt="12">
        <dgm:presLayoutVars>
          <dgm:bulletEnabled val="1"/>
        </dgm:presLayoutVars>
      </dgm:prSet>
      <dgm:spPr/>
    </dgm:pt>
    <dgm:pt modelId="{5DA03744-8A2D-408A-BAD0-3651A26E00EA}" type="pres">
      <dgm:prSet presAssocID="{C212DCAE-524E-4E4E-992C-32E8BD5D3F3B}" presName="sibTrans" presStyleCnt="0"/>
      <dgm:spPr/>
    </dgm:pt>
    <dgm:pt modelId="{CE5C7831-A0AC-426D-A3E8-D85167B0DC2E}" type="pres">
      <dgm:prSet presAssocID="{50F89BCC-077A-45E9-AD61-722FE2943642}" presName="node" presStyleLbl="node1" presStyleIdx="2" presStyleCnt="12">
        <dgm:presLayoutVars>
          <dgm:bulletEnabled val="1"/>
        </dgm:presLayoutVars>
      </dgm:prSet>
      <dgm:spPr/>
    </dgm:pt>
    <dgm:pt modelId="{75ACC5FC-4D1A-4708-A258-E66D822DA70A}" type="pres">
      <dgm:prSet presAssocID="{C647E252-97DB-4DEF-BEF7-458E9F193DE2}" presName="sibTrans" presStyleCnt="0"/>
      <dgm:spPr/>
    </dgm:pt>
    <dgm:pt modelId="{4AB5463B-2CCD-4498-A96E-D124951180D6}" type="pres">
      <dgm:prSet presAssocID="{93B730AB-AE8C-46C7-B5BF-1D57F984ECFC}" presName="node" presStyleLbl="node1" presStyleIdx="3" presStyleCnt="12">
        <dgm:presLayoutVars>
          <dgm:bulletEnabled val="1"/>
        </dgm:presLayoutVars>
      </dgm:prSet>
      <dgm:spPr/>
    </dgm:pt>
    <dgm:pt modelId="{8C7B4809-1DA5-4D97-A6C5-7D604731D1F5}" type="pres">
      <dgm:prSet presAssocID="{2F545DE7-B953-4CF6-B77F-248846C73211}" presName="sibTrans" presStyleCnt="0"/>
      <dgm:spPr/>
    </dgm:pt>
    <dgm:pt modelId="{54A42A8C-694A-4899-AD73-0E0EADB3B515}" type="pres">
      <dgm:prSet presAssocID="{008F0A21-AA42-47F6-A600-E20E7B832F0C}" presName="node" presStyleLbl="node1" presStyleIdx="4" presStyleCnt="12">
        <dgm:presLayoutVars>
          <dgm:bulletEnabled val="1"/>
        </dgm:presLayoutVars>
      </dgm:prSet>
      <dgm:spPr/>
    </dgm:pt>
    <dgm:pt modelId="{852F9F0D-8CEA-4B5B-B231-3396AEFE54BB}" type="pres">
      <dgm:prSet presAssocID="{F77307A0-0ECE-4D1E-AEBB-108AE7585CA7}" presName="sibTrans" presStyleCnt="0"/>
      <dgm:spPr/>
    </dgm:pt>
    <dgm:pt modelId="{9F5C445E-616E-47DC-A9CD-82574D3B99FD}" type="pres">
      <dgm:prSet presAssocID="{641F1926-4E69-4D36-BE8F-DDB97CC0C228}" presName="node" presStyleLbl="node1" presStyleIdx="5" presStyleCnt="12">
        <dgm:presLayoutVars>
          <dgm:bulletEnabled val="1"/>
        </dgm:presLayoutVars>
      </dgm:prSet>
      <dgm:spPr/>
    </dgm:pt>
    <dgm:pt modelId="{C73FF337-44E2-4DAF-8BFC-40EB8F7DE361}" type="pres">
      <dgm:prSet presAssocID="{4FBEF395-E131-47D2-B314-5BB574CC11D2}" presName="sibTrans" presStyleCnt="0"/>
      <dgm:spPr/>
    </dgm:pt>
    <dgm:pt modelId="{AB1D8887-A588-4F4A-ADFE-B361CD27C25B}" type="pres">
      <dgm:prSet presAssocID="{AF811812-34B9-4001-9D07-A89F7A711EC7}" presName="node" presStyleLbl="node1" presStyleIdx="6" presStyleCnt="12">
        <dgm:presLayoutVars>
          <dgm:bulletEnabled val="1"/>
        </dgm:presLayoutVars>
      </dgm:prSet>
      <dgm:spPr/>
    </dgm:pt>
    <dgm:pt modelId="{8381F628-B4F0-48E4-80E2-9848C5A2D553}" type="pres">
      <dgm:prSet presAssocID="{1B1A74B5-6978-45D5-B2D6-E34E001DB06E}" presName="sibTrans" presStyleCnt="0"/>
      <dgm:spPr/>
    </dgm:pt>
    <dgm:pt modelId="{2C0332E8-708B-4B0F-9312-333C0F7A3633}" type="pres">
      <dgm:prSet presAssocID="{C7D5C249-1F2F-40B5-A3C2-0137E6EE5FE5}" presName="node" presStyleLbl="node1" presStyleIdx="7" presStyleCnt="12">
        <dgm:presLayoutVars>
          <dgm:bulletEnabled val="1"/>
        </dgm:presLayoutVars>
      </dgm:prSet>
      <dgm:spPr/>
    </dgm:pt>
    <dgm:pt modelId="{8DE14A16-59D4-476E-AEFA-A521274C72DB}" type="pres">
      <dgm:prSet presAssocID="{4B08DC34-1DF1-4CDC-9F5F-345FF38BED4C}" presName="sibTrans" presStyleCnt="0"/>
      <dgm:spPr/>
    </dgm:pt>
    <dgm:pt modelId="{CB0F07CA-BFE2-453B-A161-991A89A152A1}" type="pres">
      <dgm:prSet presAssocID="{7C0397C4-2C08-403D-A8CE-F0E078974BB4}" presName="node" presStyleLbl="node1" presStyleIdx="8" presStyleCnt="12">
        <dgm:presLayoutVars>
          <dgm:bulletEnabled val="1"/>
        </dgm:presLayoutVars>
      </dgm:prSet>
      <dgm:spPr/>
    </dgm:pt>
    <dgm:pt modelId="{449207C7-4264-4072-A93C-282E0DFA153A}" type="pres">
      <dgm:prSet presAssocID="{0D113444-9F3A-4D69-A3B6-07095B5AC065}" presName="sibTrans" presStyleCnt="0"/>
      <dgm:spPr/>
    </dgm:pt>
    <dgm:pt modelId="{1997B347-D9BF-4D97-ABEA-4D77037FB732}" type="pres">
      <dgm:prSet presAssocID="{76B431AD-0098-4317-91EB-48260BF0A631}" presName="node" presStyleLbl="node1" presStyleIdx="9" presStyleCnt="12">
        <dgm:presLayoutVars>
          <dgm:bulletEnabled val="1"/>
        </dgm:presLayoutVars>
      </dgm:prSet>
      <dgm:spPr/>
    </dgm:pt>
    <dgm:pt modelId="{AE203AF9-56B3-43DD-BEE7-16E8D3BBB6AA}" type="pres">
      <dgm:prSet presAssocID="{72A31895-48AF-41E9-BFBE-227D0F99DAE8}" presName="sibTrans" presStyleCnt="0"/>
      <dgm:spPr/>
    </dgm:pt>
    <dgm:pt modelId="{58771E59-87F7-49BE-8226-50759199D9AA}" type="pres">
      <dgm:prSet presAssocID="{B9782021-556A-4D00-B16E-51E83FD80AF1}" presName="node" presStyleLbl="node1" presStyleIdx="10" presStyleCnt="12">
        <dgm:presLayoutVars>
          <dgm:bulletEnabled val="1"/>
        </dgm:presLayoutVars>
      </dgm:prSet>
      <dgm:spPr/>
    </dgm:pt>
    <dgm:pt modelId="{95EF53F1-A0A7-4E1D-848C-D983A7528890}" type="pres">
      <dgm:prSet presAssocID="{6C2A5D0A-E382-4153-B09C-4F01F4C0764C}" presName="sibTrans" presStyleCnt="0"/>
      <dgm:spPr/>
    </dgm:pt>
    <dgm:pt modelId="{7C7BA1CA-2E16-4C7D-9741-9798A3ACEC3C}" type="pres">
      <dgm:prSet presAssocID="{453E679E-C7E3-4DBA-80E2-CFE44CEDA213}" presName="node" presStyleLbl="node1" presStyleIdx="11" presStyleCnt="12">
        <dgm:presLayoutVars>
          <dgm:bulletEnabled val="1"/>
        </dgm:presLayoutVars>
      </dgm:prSet>
      <dgm:spPr/>
    </dgm:pt>
  </dgm:ptLst>
  <dgm:cxnLst>
    <dgm:cxn modelId="{D4CC9B04-9C70-4B1C-8A7F-58FC2A6605F4}" srcId="{F3090309-5E47-4397-A198-9C3F84925879}" destId="{641F1926-4E69-4D36-BE8F-DDB97CC0C228}" srcOrd="5" destOrd="0" parTransId="{5CC6F5F6-9987-4AE0-9D16-3D062B6D92C1}" sibTransId="{4FBEF395-E131-47D2-B314-5BB574CC11D2}"/>
    <dgm:cxn modelId="{C92C1A13-3AA3-40F7-87FA-9521C1AC72A0}" type="presOf" srcId="{76B431AD-0098-4317-91EB-48260BF0A631}" destId="{1997B347-D9BF-4D97-ABEA-4D77037FB732}" srcOrd="0" destOrd="0" presId="urn:microsoft.com/office/officeart/2005/8/layout/default"/>
    <dgm:cxn modelId="{8E3C6C19-B81C-44EB-932C-B3908D72B6CB}" type="presOf" srcId="{C7D5C249-1F2F-40B5-A3C2-0137E6EE5FE5}" destId="{2C0332E8-708B-4B0F-9312-333C0F7A3633}" srcOrd="0" destOrd="0" presId="urn:microsoft.com/office/officeart/2005/8/layout/default"/>
    <dgm:cxn modelId="{CC36AA1A-1457-432B-A34A-AA5827DC17F0}" type="presOf" srcId="{641F1926-4E69-4D36-BE8F-DDB97CC0C228}" destId="{9F5C445E-616E-47DC-A9CD-82574D3B99FD}" srcOrd="0" destOrd="0" presId="urn:microsoft.com/office/officeart/2005/8/layout/default"/>
    <dgm:cxn modelId="{E20BEF1A-CBB6-4872-829B-E24829B68479}" srcId="{F3090309-5E47-4397-A198-9C3F84925879}" destId="{50F89BCC-077A-45E9-AD61-722FE2943642}" srcOrd="2" destOrd="0" parTransId="{FB470985-CAAB-49C9-9D8F-9F94B2F40FB2}" sibTransId="{C647E252-97DB-4DEF-BEF7-458E9F193DE2}"/>
    <dgm:cxn modelId="{8243391F-6850-4A2C-BA64-B6F862D4731E}" srcId="{7C0397C4-2C08-403D-A8CE-F0E078974BB4}" destId="{2CC7C0A9-1773-4E18-8EEC-9D8588ADB57E}" srcOrd="0" destOrd="0" parTransId="{68586840-B120-445B-A533-E015344715FB}" sibTransId="{E993BECC-D787-4279-B9F7-636E522006F5}"/>
    <dgm:cxn modelId="{679BA01F-A564-4565-9281-B3E054E21FA1}" srcId="{F3090309-5E47-4397-A198-9C3F84925879}" destId="{B9782021-556A-4D00-B16E-51E83FD80AF1}" srcOrd="10" destOrd="0" parTransId="{F1EED4B0-E644-4470-83E8-535BECE67096}" sibTransId="{6C2A5D0A-E382-4153-B09C-4F01F4C0764C}"/>
    <dgm:cxn modelId="{6946752C-6682-41A8-81A5-88E1962607EB}" srcId="{F3090309-5E47-4397-A198-9C3F84925879}" destId="{C7D5C249-1F2F-40B5-A3C2-0137E6EE5FE5}" srcOrd="7" destOrd="0" parTransId="{F1ADA183-F52F-4E10-B0AF-F91F71CF86E2}" sibTransId="{4B08DC34-1DF1-4CDC-9F5F-345FF38BED4C}"/>
    <dgm:cxn modelId="{94F0D22C-52DE-4931-86BB-D293ECEDA089}" srcId="{7C0397C4-2C08-403D-A8CE-F0E078974BB4}" destId="{79B9C5ED-30F3-4227-9814-472B7CEC4606}" srcOrd="2" destOrd="0" parTransId="{4F167FC7-087D-4B31-8D52-41D112D1391A}" sibTransId="{99F0962E-F3C6-42B2-B096-031E4A686CA4}"/>
    <dgm:cxn modelId="{C590ED35-8290-4DE8-8D2F-B89EBCF194DC}" type="presOf" srcId="{B30C70D0-1FE6-4534-A82A-63A705244ACA}" destId="{A8ED2C8C-96B3-4D53-8C66-1FE949B0A36E}" srcOrd="0" destOrd="0" presId="urn:microsoft.com/office/officeart/2005/8/layout/default"/>
    <dgm:cxn modelId="{89499938-E08C-4455-BF8B-75A5E49D0B32}" srcId="{F3090309-5E47-4397-A198-9C3F84925879}" destId="{AF811812-34B9-4001-9D07-A89F7A711EC7}" srcOrd="6" destOrd="0" parTransId="{2E2780EC-FDAF-4551-9DC4-9301CD14CCCF}" sibTransId="{1B1A74B5-6978-45D5-B2D6-E34E001DB06E}"/>
    <dgm:cxn modelId="{AAEB653A-9BB0-45B2-910A-4B2160576537}" type="presOf" srcId="{F3090309-5E47-4397-A198-9C3F84925879}" destId="{3E35B83F-70BA-499B-80DF-42BC36899C6F}" srcOrd="0" destOrd="0" presId="urn:microsoft.com/office/officeart/2005/8/layout/default"/>
    <dgm:cxn modelId="{A59EE45B-F7FA-4983-B203-F586C33BE9F6}" srcId="{F3090309-5E47-4397-A198-9C3F84925879}" destId="{453E679E-C7E3-4DBA-80E2-CFE44CEDA213}" srcOrd="11" destOrd="0" parTransId="{45231032-DEFA-4D2D-BE8E-494C12DC909B}" sibTransId="{ADBE2E2F-721F-4612-B780-483A66DE0ED4}"/>
    <dgm:cxn modelId="{152BBE5D-A07F-4ADE-810C-E6C92F289D02}" srcId="{F3090309-5E47-4397-A198-9C3F84925879}" destId="{B30C70D0-1FE6-4534-A82A-63A705244ACA}" srcOrd="1" destOrd="0" parTransId="{FEAF43EF-CABB-463A-9A67-17E2BB2B09FE}" sibTransId="{C212DCAE-524E-4E4E-992C-32E8BD5D3F3B}"/>
    <dgm:cxn modelId="{E29F2969-774F-4ACF-A3AF-FA9EAD8C3B7E}" srcId="{7C0397C4-2C08-403D-A8CE-F0E078974BB4}" destId="{ECAB44D2-4D87-4343-8442-1222C9DFA613}" srcOrd="1" destOrd="0" parTransId="{DBC5F77A-12BA-4039-97D6-FDC42658996E}" sibTransId="{B21E1793-AAE6-46A5-8A9C-054AC9076C05}"/>
    <dgm:cxn modelId="{10E8DF4B-A01C-4621-BBB1-CCF828C87831}" type="presOf" srcId="{93B730AB-AE8C-46C7-B5BF-1D57F984ECFC}" destId="{4AB5463B-2CCD-4498-A96E-D124951180D6}" srcOrd="0" destOrd="0" presId="urn:microsoft.com/office/officeart/2005/8/layout/default"/>
    <dgm:cxn modelId="{30076A6D-6FCB-45EF-92CC-6633D2FD8D75}" type="presOf" srcId="{50F89BCC-077A-45E9-AD61-722FE2943642}" destId="{CE5C7831-A0AC-426D-A3E8-D85167B0DC2E}" srcOrd="0" destOrd="0" presId="urn:microsoft.com/office/officeart/2005/8/layout/default"/>
    <dgm:cxn modelId="{8A112071-C40A-4E06-8709-0D4FFBAFD9AC}" srcId="{F3090309-5E47-4397-A198-9C3F84925879}" destId="{93B730AB-AE8C-46C7-B5BF-1D57F984ECFC}" srcOrd="3" destOrd="0" parTransId="{A6D6FE94-F9F5-446E-8A4A-4F67D3FDA3D2}" sibTransId="{2F545DE7-B953-4CF6-B77F-248846C73211}"/>
    <dgm:cxn modelId="{5BD09157-9594-4CB6-8AB3-48CF6242F24B}" type="presOf" srcId="{7C0397C4-2C08-403D-A8CE-F0E078974BB4}" destId="{CB0F07CA-BFE2-453B-A161-991A89A152A1}" srcOrd="0" destOrd="0" presId="urn:microsoft.com/office/officeart/2005/8/layout/default"/>
    <dgm:cxn modelId="{02866F58-F291-4501-81B9-46E6640E1C67}" type="presOf" srcId="{453E679E-C7E3-4DBA-80E2-CFE44CEDA213}" destId="{7C7BA1CA-2E16-4C7D-9741-9798A3ACEC3C}" srcOrd="0" destOrd="0" presId="urn:microsoft.com/office/officeart/2005/8/layout/default"/>
    <dgm:cxn modelId="{6A7F847E-A05A-47DA-A89B-B8BB3840F489}" type="presOf" srcId="{711F4A7E-FBBD-4806-A7E1-0F680741C181}" destId="{E92F21C0-EAF4-4C6B-8AF8-BC5C7F0947FB}" srcOrd="0" destOrd="0" presId="urn:microsoft.com/office/officeart/2005/8/layout/default"/>
    <dgm:cxn modelId="{F3834A97-502E-40D4-BB9D-533253874740}" type="presOf" srcId="{ECAB44D2-4D87-4343-8442-1222C9DFA613}" destId="{CB0F07CA-BFE2-453B-A161-991A89A152A1}" srcOrd="0" destOrd="2" presId="urn:microsoft.com/office/officeart/2005/8/layout/default"/>
    <dgm:cxn modelId="{FCDE5F9F-82A2-4CA2-92FB-10DA813DE7D9}" srcId="{F3090309-5E47-4397-A198-9C3F84925879}" destId="{7C0397C4-2C08-403D-A8CE-F0E078974BB4}" srcOrd="8" destOrd="0" parTransId="{D2BA4BA5-EA60-4B9D-A20F-0EE39840C944}" sibTransId="{0D113444-9F3A-4D69-A3B6-07095B5AC065}"/>
    <dgm:cxn modelId="{3CA284A4-6C2B-40DA-8941-BDEAE020923C}" srcId="{F3090309-5E47-4397-A198-9C3F84925879}" destId="{76B431AD-0098-4317-91EB-48260BF0A631}" srcOrd="9" destOrd="0" parTransId="{5D24496D-E365-43B2-9F36-39883E11F269}" sibTransId="{72A31895-48AF-41E9-BFBE-227D0F99DAE8}"/>
    <dgm:cxn modelId="{D915EFB0-A059-479F-A82F-DFCA973E54F6}" type="presOf" srcId="{B9782021-556A-4D00-B16E-51E83FD80AF1}" destId="{58771E59-87F7-49BE-8226-50759199D9AA}" srcOrd="0" destOrd="0" presId="urn:microsoft.com/office/officeart/2005/8/layout/default"/>
    <dgm:cxn modelId="{A94010B2-F4A9-48AB-8A42-2A184225B2B8}" type="presOf" srcId="{AF811812-34B9-4001-9D07-A89F7A711EC7}" destId="{AB1D8887-A588-4F4A-ADFE-B361CD27C25B}" srcOrd="0" destOrd="0" presId="urn:microsoft.com/office/officeart/2005/8/layout/default"/>
    <dgm:cxn modelId="{A7CAE8CF-A0F8-428F-93B1-CC7AD1C819E6}" srcId="{F3090309-5E47-4397-A198-9C3F84925879}" destId="{008F0A21-AA42-47F6-A600-E20E7B832F0C}" srcOrd="4" destOrd="0" parTransId="{7A4E1B2D-6FE4-4D45-A932-2960FDC5CBF6}" sibTransId="{F77307A0-0ECE-4D1E-AEBB-108AE7585CA7}"/>
    <dgm:cxn modelId="{5A55D8D1-F36B-43A2-ABEA-7573ADCB3337}" srcId="{F3090309-5E47-4397-A198-9C3F84925879}" destId="{711F4A7E-FBBD-4806-A7E1-0F680741C181}" srcOrd="0" destOrd="0" parTransId="{E36AD420-DB0A-43DA-A229-EF7DCD3F15DE}" sibTransId="{1729D4C3-2F1E-4BA7-A305-422092E0FBF7}"/>
    <dgm:cxn modelId="{857FA2E8-D880-4815-B6D0-B455CC560711}" type="presOf" srcId="{008F0A21-AA42-47F6-A600-E20E7B832F0C}" destId="{54A42A8C-694A-4899-AD73-0E0EADB3B515}" srcOrd="0" destOrd="0" presId="urn:microsoft.com/office/officeart/2005/8/layout/default"/>
    <dgm:cxn modelId="{3C8DB0F1-885D-447D-84ED-22C2B0EB7B82}" type="presOf" srcId="{79B9C5ED-30F3-4227-9814-472B7CEC4606}" destId="{CB0F07CA-BFE2-453B-A161-991A89A152A1}" srcOrd="0" destOrd="3" presId="urn:microsoft.com/office/officeart/2005/8/layout/default"/>
    <dgm:cxn modelId="{4CD6CBFF-FACF-4D90-AD58-9A498E80CA03}" type="presOf" srcId="{2CC7C0A9-1773-4E18-8EEC-9D8588ADB57E}" destId="{CB0F07CA-BFE2-453B-A161-991A89A152A1}" srcOrd="0" destOrd="1" presId="urn:microsoft.com/office/officeart/2005/8/layout/default"/>
    <dgm:cxn modelId="{3D90B1BE-52DC-4ADB-848D-0EDCC7724F78}" type="presParOf" srcId="{3E35B83F-70BA-499B-80DF-42BC36899C6F}" destId="{E92F21C0-EAF4-4C6B-8AF8-BC5C7F0947FB}" srcOrd="0" destOrd="0" presId="urn:microsoft.com/office/officeart/2005/8/layout/default"/>
    <dgm:cxn modelId="{366AD908-87CA-47C5-A3C3-3DEE7E7C2009}" type="presParOf" srcId="{3E35B83F-70BA-499B-80DF-42BC36899C6F}" destId="{EB93114D-73C9-4C01-8EB1-4EDFA58E5CAC}" srcOrd="1" destOrd="0" presId="urn:microsoft.com/office/officeart/2005/8/layout/default"/>
    <dgm:cxn modelId="{E8709F5B-1247-4991-A047-EFCBC0488AEE}" type="presParOf" srcId="{3E35B83F-70BA-499B-80DF-42BC36899C6F}" destId="{A8ED2C8C-96B3-4D53-8C66-1FE949B0A36E}" srcOrd="2" destOrd="0" presId="urn:microsoft.com/office/officeart/2005/8/layout/default"/>
    <dgm:cxn modelId="{0992DCB3-B371-43F5-A5A5-2AA8EFFF1FA0}" type="presParOf" srcId="{3E35B83F-70BA-499B-80DF-42BC36899C6F}" destId="{5DA03744-8A2D-408A-BAD0-3651A26E00EA}" srcOrd="3" destOrd="0" presId="urn:microsoft.com/office/officeart/2005/8/layout/default"/>
    <dgm:cxn modelId="{37E04BD2-6B19-4DFF-AF2B-EED02E4C56F9}" type="presParOf" srcId="{3E35B83F-70BA-499B-80DF-42BC36899C6F}" destId="{CE5C7831-A0AC-426D-A3E8-D85167B0DC2E}" srcOrd="4" destOrd="0" presId="urn:microsoft.com/office/officeart/2005/8/layout/default"/>
    <dgm:cxn modelId="{C91903AB-CF99-474E-B3F0-B979BE8ACBA7}" type="presParOf" srcId="{3E35B83F-70BA-499B-80DF-42BC36899C6F}" destId="{75ACC5FC-4D1A-4708-A258-E66D822DA70A}" srcOrd="5" destOrd="0" presId="urn:microsoft.com/office/officeart/2005/8/layout/default"/>
    <dgm:cxn modelId="{5C6A7EF0-5068-4E75-8248-39E92C65F281}" type="presParOf" srcId="{3E35B83F-70BA-499B-80DF-42BC36899C6F}" destId="{4AB5463B-2CCD-4498-A96E-D124951180D6}" srcOrd="6" destOrd="0" presId="urn:microsoft.com/office/officeart/2005/8/layout/default"/>
    <dgm:cxn modelId="{42FEEEAC-FE8F-440F-B76A-FA2987E5343B}" type="presParOf" srcId="{3E35B83F-70BA-499B-80DF-42BC36899C6F}" destId="{8C7B4809-1DA5-4D97-A6C5-7D604731D1F5}" srcOrd="7" destOrd="0" presId="urn:microsoft.com/office/officeart/2005/8/layout/default"/>
    <dgm:cxn modelId="{933D688C-2177-410A-B58C-FDF9A90C1F9E}" type="presParOf" srcId="{3E35B83F-70BA-499B-80DF-42BC36899C6F}" destId="{54A42A8C-694A-4899-AD73-0E0EADB3B515}" srcOrd="8" destOrd="0" presId="urn:microsoft.com/office/officeart/2005/8/layout/default"/>
    <dgm:cxn modelId="{EF0E5DAC-86C8-44DD-BDF0-C9FB4DFEE508}" type="presParOf" srcId="{3E35B83F-70BA-499B-80DF-42BC36899C6F}" destId="{852F9F0D-8CEA-4B5B-B231-3396AEFE54BB}" srcOrd="9" destOrd="0" presId="urn:microsoft.com/office/officeart/2005/8/layout/default"/>
    <dgm:cxn modelId="{D164C7B6-6E4E-410C-AFD9-06FEFB1342CB}" type="presParOf" srcId="{3E35B83F-70BA-499B-80DF-42BC36899C6F}" destId="{9F5C445E-616E-47DC-A9CD-82574D3B99FD}" srcOrd="10" destOrd="0" presId="urn:microsoft.com/office/officeart/2005/8/layout/default"/>
    <dgm:cxn modelId="{B0FD54FE-3D9B-48BE-B1E0-64046CE64111}" type="presParOf" srcId="{3E35B83F-70BA-499B-80DF-42BC36899C6F}" destId="{C73FF337-44E2-4DAF-8BFC-40EB8F7DE361}" srcOrd="11" destOrd="0" presId="urn:microsoft.com/office/officeart/2005/8/layout/default"/>
    <dgm:cxn modelId="{D18963F3-53FB-457A-9567-1E3FD1661EBB}" type="presParOf" srcId="{3E35B83F-70BA-499B-80DF-42BC36899C6F}" destId="{AB1D8887-A588-4F4A-ADFE-B361CD27C25B}" srcOrd="12" destOrd="0" presId="urn:microsoft.com/office/officeart/2005/8/layout/default"/>
    <dgm:cxn modelId="{D6D790F9-F433-4C02-8143-AC8BBFF2EE6B}" type="presParOf" srcId="{3E35B83F-70BA-499B-80DF-42BC36899C6F}" destId="{8381F628-B4F0-48E4-80E2-9848C5A2D553}" srcOrd="13" destOrd="0" presId="urn:microsoft.com/office/officeart/2005/8/layout/default"/>
    <dgm:cxn modelId="{6914568C-F616-4999-88F8-0ACEC9264730}" type="presParOf" srcId="{3E35B83F-70BA-499B-80DF-42BC36899C6F}" destId="{2C0332E8-708B-4B0F-9312-333C0F7A3633}" srcOrd="14" destOrd="0" presId="urn:microsoft.com/office/officeart/2005/8/layout/default"/>
    <dgm:cxn modelId="{DAF12AD7-4E0D-45B5-9BB5-2F03ED72F9DC}" type="presParOf" srcId="{3E35B83F-70BA-499B-80DF-42BC36899C6F}" destId="{8DE14A16-59D4-476E-AEFA-A521274C72DB}" srcOrd="15" destOrd="0" presId="urn:microsoft.com/office/officeart/2005/8/layout/default"/>
    <dgm:cxn modelId="{F3638FFB-297D-4BA5-902F-E7071CF236E1}" type="presParOf" srcId="{3E35B83F-70BA-499B-80DF-42BC36899C6F}" destId="{CB0F07CA-BFE2-453B-A161-991A89A152A1}" srcOrd="16" destOrd="0" presId="urn:microsoft.com/office/officeart/2005/8/layout/default"/>
    <dgm:cxn modelId="{6948492F-C61C-460C-A358-B837E0F45C7D}" type="presParOf" srcId="{3E35B83F-70BA-499B-80DF-42BC36899C6F}" destId="{449207C7-4264-4072-A93C-282E0DFA153A}" srcOrd="17" destOrd="0" presId="urn:microsoft.com/office/officeart/2005/8/layout/default"/>
    <dgm:cxn modelId="{CFE97EBF-91A1-43D8-A75F-C1A50E934418}" type="presParOf" srcId="{3E35B83F-70BA-499B-80DF-42BC36899C6F}" destId="{1997B347-D9BF-4D97-ABEA-4D77037FB732}" srcOrd="18" destOrd="0" presId="urn:microsoft.com/office/officeart/2005/8/layout/default"/>
    <dgm:cxn modelId="{EBA89EC9-C935-47A7-B90F-10329E0E4B0B}" type="presParOf" srcId="{3E35B83F-70BA-499B-80DF-42BC36899C6F}" destId="{AE203AF9-56B3-43DD-BEE7-16E8D3BBB6AA}" srcOrd="19" destOrd="0" presId="urn:microsoft.com/office/officeart/2005/8/layout/default"/>
    <dgm:cxn modelId="{BE94C092-D268-48F1-B10D-61E5D277B044}" type="presParOf" srcId="{3E35B83F-70BA-499B-80DF-42BC36899C6F}" destId="{58771E59-87F7-49BE-8226-50759199D9AA}" srcOrd="20" destOrd="0" presId="urn:microsoft.com/office/officeart/2005/8/layout/default"/>
    <dgm:cxn modelId="{81E2CB24-19C1-4590-91E0-B5BADBBC55E5}" type="presParOf" srcId="{3E35B83F-70BA-499B-80DF-42BC36899C6F}" destId="{95EF53F1-A0A7-4E1D-848C-D983A7528890}" srcOrd="21" destOrd="0" presId="urn:microsoft.com/office/officeart/2005/8/layout/default"/>
    <dgm:cxn modelId="{36015D3A-FB6C-43DB-9C39-93ECE3EEE7B6}" type="presParOf" srcId="{3E35B83F-70BA-499B-80DF-42BC36899C6F}" destId="{7C7BA1CA-2E16-4C7D-9741-9798A3ACEC3C}"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A466B02-5DF8-4AA3-88B1-56FD1CC91032}"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7434B41-DD55-4133-9CD8-17BA954BC72B}">
      <dgm:prSet/>
      <dgm:spPr/>
      <dgm:t>
        <a:bodyPr/>
        <a:lstStyle/>
        <a:p>
          <a:pPr>
            <a:lnSpc>
              <a:spcPct val="100000"/>
            </a:lnSpc>
          </a:pPr>
          <a:r>
            <a:rPr lang="en-US"/>
            <a:t>Filling prescriptions</a:t>
          </a:r>
        </a:p>
      </dgm:t>
    </dgm:pt>
    <dgm:pt modelId="{FAAEF472-1739-46CE-9EFD-27E0361E0762}" type="parTrans" cxnId="{A9B260BA-94A1-48C0-B693-5428EC6DD082}">
      <dgm:prSet/>
      <dgm:spPr/>
      <dgm:t>
        <a:bodyPr/>
        <a:lstStyle/>
        <a:p>
          <a:endParaRPr lang="en-US"/>
        </a:p>
      </dgm:t>
    </dgm:pt>
    <dgm:pt modelId="{01D241DC-D2AE-4422-B7E8-72B9EC6F377D}" type="sibTrans" cxnId="{A9B260BA-94A1-48C0-B693-5428EC6DD082}">
      <dgm:prSet/>
      <dgm:spPr/>
      <dgm:t>
        <a:bodyPr/>
        <a:lstStyle/>
        <a:p>
          <a:endParaRPr lang="en-US"/>
        </a:p>
      </dgm:t>
    </dgm:pt>
    <dgm:pt modelId="{B8407F56-ED8D-49B2-95D7-7799C90278D0}">
      <dgm:prSet/>
      <dgm:spPr/>
      <dgm:t>
        <a:bodyPr/>
        <a:lstStyle/>
        <a:p>
          <a:pPr>
            <a:lnSpc>
              <a:spcPct val="100000"/>
            </a:lnSpc>
          </a:pPr>
          <a:r>
            <a:rPr lang="en-US"/>
            <a:t>Bad reactions</a:t>
          </a:r>
        </a:p>
      </dgm:t>
    </dgm:pt>
    <dgm:pt modelId="{2418AF25-E8AE-4440-A969-B61A054C91CB}" type="parTrans" cxnId="{CE1C8D77-3F1A-44B4-B773-5841B96B3A06}">
      <dgm:prSet/>
      <dgm:spPr/>
      <dgm:t>
        <a:bodyPr/>
        <a:lstStyle/>
        <a:p>
          <a:endParaRPr lang="en-US"/>
        </a:p>
      </dgm:t>
    </dgm:pt>
    <dgm:pt modelId="{892F844C-597F-4314-913B-12D49AF59DDA}" type="sibTrans" cxnId="{CE1C8D77-3F1A-44B4-B773-5841B96B3A06}">
      <dgm:prSet/>
      <dgm:spPr/>
      <dgm:t>
        <a:bodyPr/>
        <a:lstStyle/>
        <a:p>
          <a:endParaRPr lang="en-US"/>
        </a:p>
      </dgm:t>
    </dgm:pt>
    <dgm:pt modelId="{6B0DBB94-9B9A-4D1C-80C6-8123BA0DF94F}">
      <dgm:prSet/>
      <dgm:spPr/>
      <dgm:t>
        <a:bodyPr/>
        <a:lstStyle/>
        <a:p>
          <a:pPr>
            <a:lnSpc>
              <a:spcPct val="100000"/>
            </a:lnSpc>
          </a:pPr>
          <a:r>
            <a:rPr lang="en-US"/>
            <a:t>Taking medication correction and on own</a:t>
          </a:r>
        </a:p>
      </dgm:t>
    </dgm:pt>
    <dgm:pt modelId="{B6DC378A-808C-4C03-84BE-F024595AB245}" type="parTrans" cxnId="{3D3D080A-B7E3-4E79-B5D5-4EC3F385E61A}">
      <dgm:prSet/>
      <dgm:spPr/>
      <dgm:t>
        <a:bodyPr/>
        <a:lstStyle/>
        <a:p>
          <a:endParaRPr lang="en-US"/>
        </a:p>
      </dgm:t>
    </dgm:pt>
    <dgm:pt modelId="{22FC6F8A-9F94-4E4B-93D2-BB0240809E06}" type="sibTrans" cxnId="{3D3D080A-B7E3-4E79-B5D5-4EC3F385E61A}">
      <dgm:prSet/>
      <dgm:spPr/>
      <dgm:t>
        <a:bodyPr/>
        <a:lstStyle/>
        <a:p>
          <a:endParaRPr lang="en-US"/>
        </a:p>
      </dgm:t>
    </dgm:pt>
    <dgm:pt modelId="{A9D72954-1661-4B2A-A4D5-D643834CD606}">
      <dgm:prSet/>
      <dgm:spPr/>
      <dgm:t>
        <a:bodyPr/>
        <a:lstStyle/>
        <a:p>
          <a:pPr>
            <a:lnSpc>
              <a:spcPct val="100000"/>
            </a:lnSpc>
          </a:pPr>
          <a:r>
            <a:rPr lang="en-US"/>
            <a:t>Reordering medications</a:t>
          </a:r>
        </a:p>
      </dgm:t>
    </dgm:pt>
    <dgm:pt modelId="{398FEC1B-0FFE-4244-A412-92DCF84577A5}" type="parTrans" cxnId="{6144BF89-AFCC-43E8-B4D8-FD7747403A8E}">
      <dgm:prSet/>
      <dgm:spPr/>
      <dgm:t>
        <a:bodyPr/>
        <a:lstStyle/>
        <a:p>
          <a:endParaRPr lang="en-US"/>
        </a:p>
      </dgm:t>
    </dgm:pt>
    <dgm:pt modelId="{FC0926AC-802A-4D4D-A1BB-32F7AC72F3A2}" type="sibTrans" cxnId="{6144BF89-AFCC-43E8-B4D8-FD7747403A8E}">
      <dgm:prSet/>
      <dgm:spPr/>
      <dgm:t>
        <a:bodyPr/>
        <a:lstStyle/>
        <a:p>
          <a:endParaRPr lang="en-US"/>
        </a:p>
      </dgm:t>
    </dgm:pt>
    <dgm:pt modelId="{92760F3D-62AB-450E-A132-B3F51F788824}" type="pres">
      <dgm:prSet presAssocID="{2A466B02-5DF8-4AA3-88B1-56FD1CC91032}" presName="root" presStyleCnt="0">
        <dgm:presLayoutVars>
          <dgm:dir/>
          <dgm:resizeHandles val="exact"/>
        </dgm:presLayoutVars>
      </dgm:prSet>
      <dgm:spPr/>
    </dgm:pt>
    <dgm:pt modelId="{57E8DBE3-E2EF-445B-B435-22392C2BE4C2}" type="pres">
      <dgm:prSet presAssocID="{E7434B41-DD55-4133-9CD8-17BA954BC72B}" presName="compNode" presStyleCnt="0"/>
      <dgm:spPr/>
    </dgm:pt>
    <dgm:pt modelId="{7A7EC7E1-630E-4F2E-BD16-2B749A686C52}" type="pres">
      <dgm:prSet presAssocID="{E7434B41-DD55-4133-9CD8-17BA954BC72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9B232AA4-9386-408D-B3E8-E8D672465D26}" type="pres">
      <dgm:prSet presAssocID="{E7434B41-DD55-4133-9CD8-17BA954BC72B}" presName="spaceRect" presStyleCnt="0"/>
      <dgm:spPr/>
    </dgm:pt>
    <dgm:pt modelId="{FB0079AA-FA99-4031-AE0B-272872B99180}" type="pres">
      <dgm:prSet presAssocID="{E7434B41-DD55-4133-9CD8-17BA954BC72B}" presName="textRect" presStyleLbl="revTx" presStyleIdx="0" presStyleCnt="4">
        <dgm:presLayoutVars>
          <dgm:chMax val="1"/>
          <dgm:chPref val="1"/>
        </dgm:presLayoutVars>
      </dgm:prSet>
      <dgm:spPr/>
    </dgm:pt>
    <dgm:pt modelId="{147A1C58-5415-4C39-97F9-ED8576CB74AB}" type="pres">
      <dgm:prSet presAssocID="{01D241DC-D2AE-4422-B7E8-72B9EC6F377D}" presName="sibTrans" presStyleCnt="0"/>
      <dgm:spPr/>
    </dgm:pt>
    <dgm:pt modelId="{0B00E37F-0DD8-4E7F-9F9C-482D41A47B59}" type="pres">
      <dgm:prSet presAssocID="{B8407F56-ED8D-49B2-95D7-7799C90278D0}" presName="compNode" presStyleCnt="0"/>
      <dgm:spPr/>
    </dgm:pt>
    <dgm:pt modelId="{DC7BC87E-0268-4FF4-8143-30C424D81D68}" type="pres">
      <dgm:prSet presAssocID="{B8407F56-ED8D-49B2-95D7-7799C90278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d Face with No Fill"/>
        </a:ext>
      </dgm:extLst>
    </dgm:pt>
    <dgm:pt modelId="{2D0B21E3-E4EB-4B07-A04D-9F8978EADAED}" type="pres">
      <dgm:prSet presAssocID="{B8407F56-ED8D-49B2-95D7-7799C90278D0}" presName="spaceRect" presStyleCnt="0"/>
      <dgm:spPr/>
    </dgm:pt>
    <dgm:pt modelId="{1149E024-122D-4C9C-A32F-46EF3A908173}" type="pres">
      <dgm:prSet presAssocID="{B8407F56-ED8D-49B2-95D7-7799C90278D0}" presName="textRect" presStyleLbl="revTx" presStyleIdx="1" presStyleCnt="4">
        <dgm:presLayoutVars>
          <dgm:chMax val="1"/>
          <dgm:chPref val="1"/>
        </dgm:presLayoutVars>
      </dgm:prSet>
      <dgm:spPr/>
    </dgm:pt>
    <dgm:pt modelId="{0160FF00-02AC-471E-A80D-6A25D1CF7758}" type="pres">
      <dgm:prSet presAssocID="{892F844C-597F-4314-913B-12D49AF59DDA}" presName="sibTrans" presStyleCnt="0"/>
      <dgm:spPr/>
    </dgm:pt>
    <dgm:pt modelId="{CD3DFF86-E35B-4E7A-AE90-6012E00FAA99}" type="pres">
      <dgm:prSet presAssocID="{6B0DBB94-9B9A-4D1C-80C6-8123BA0DF94F}" presName="compNode" presStyleCnt="0"/>
      <dgm:spPr/>
    </dgm:pt>
    <dgm:pt modelId="{D4B5254E-8867-46F6-B6D5-8B8D6F8CBC5E}" type="pres">
      <dgm:prSet presAssocID="{6B0DBB94-9B9A-4D1C-80C6-8123BA0DF9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701DBEBC-85BD-4AC2-BD77-03C8D37DE84B}" type="pres">
      <dgm:prSet presAssocID="{6B0DBB94-9B9A-4D1C-80C6-8123BA0DF94F}" presName="spaceRect" presStyleCnt="0"/>
      <dgm:spPr/>
    </dgm:pt>
    <dgm:pt modelId="{ECDE180B-8273-45FF-8C51-1684E1CCC2DD}" type="pres">
      <dgm:prSet presAssocID="{6B0DBB94-9B9A-4D1C-80C6-8123BA0DF94F}" presName="textRect" presStyleLbl="revTx" presStyleIdx="2" presStyleCnt="4">
        <dgm:presLayoutVars>
          <dgm:chMax val="1"/>
          <dgm:chPref val="1"/>
        </dgm:presLayoutVars>
      </dgm:prSet>
      <dgm:spPr/>
    </dgm:pt>
    <dgm:pt modelId="{3C403CF4-E338-45E5-9536-4790A6D79487}" type="pres">
      <dgm:prSet presAssocID="{22FC6F8A-9F94-4E4B-93D2-BB0240809E06}" presName="sibTrans" presStyleCnt="0"/>
      <dgm:spPr/>
    </dgm:pt>
    <dgm:pt modelId="{DEFEC59C-674D-492C-ACC8-0C79B71AF877}" type="pres">
      <dgm:prSet presAssocID="{A9D72954-1661-4B2A-A4D5-D643834CD606}" presName="compNode" presStyleCnt="0"/>
      <dgm:spPr/>
    </dgm:pt>
    <dgm:pt modelId="{380609EC-33BA-437B-8C68-055B2274596B}" type="pres">
      <dgm:prSet presAssocID="{A9D72954-1661-4B2A-A4D5-D643834CD6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9066CB1D-2704-40F5-A3E6-359FEA8729FA}" type="pres">
      <dgm:prSet presAssocID="{A9D72954-1661-4B2A-A4D5-D643834CD606}" presName="spaceRect" presStyleCnt="0"/>
      <dgm:spPr/>
    </dgm:pt>
    <dgm:pt modelId="{075392BD-F928-4117-B848-95C846E04EBF}" type="pres">
      <dgm:prSet presAssocID="{A9D72954-1661-4B2A-A4D5-D643834CD606}" presName="textRect" presStyleLbl="revTx" presStyleIdx="3" presStyleCnt="4">
        <dgm:presLayoutVars>
          <dgm:chMax val="1"/>
          <dgm:chPref val="1"/>
        </dgm:presLayoutVars>
      </dgm:prSet>
      <dgm:spPr/>
    </dgm:pt>
  </dgm:ptLst>
  <dgm:cxnLst>
    <dgm:cxn modelId="{3D3D080A-B7E3-4E79-B5D5-4EC3F385E61A}" srcId="{2A466B02-5DF8-4AA3-88B1-56FD1CC91032}" destId="{6B0DBB94-9B9A-4D1C-80C6-8123BA0DF94F}" srcOrd="2" destOrd="0" parTransId="{B6DC378A-808C-4C03-84BE-F024595AB245}" sibTransId="{22FC6F8A-9F94-4E4B-93D2-BB0240809E06}"/>
    <dgm:cxn modelId="{A16AAB4A-C72C-445A-A99F-2911C7CDB8E7}" type="presOf" srcId="{2A466B02-5DF8-4AA3-88B1-56FD1CC91032}" destId="{92760F3D-62AB-450E-A132-B3F51F788824}" srcOrd="0" destOrd="0" presId="urn:microsoft.com/office/officeart/2018/2/layout/IconLabelList"/>
    <dgm:cxn modelId="{4BD7226F-3B31-4CAC-8F73-5DF4477ADD6B}" type="presOf" srcId="{A9D72954-1661-4B2A-A4D5-D643834CD606}" destId="{075392BD-F928-4117-B848-95C846E04EBF}" srcOrd="0" destOrd="0" presId="urn:microsoft.com/office/officeart/2018/2/layout/IconLabelList"/>
    <dgm:cxn modelId="{CE1C8D77-3F1A-44B4-B773-5841B96B3A06}" srcId="{2A466B02-5DF8-4AA3-88B1-56FD1CC91032}" destId="{B8407F56-ED8D-49B2-95D7-7799C90278D0}" srcOrd="1" destOrd="0" parTransId="{2418AF25-E8AE-4440-A969-B61A054C91CB}" sibTransId="{892F844C-597F-4314-913B-12D49AF59DDA}"/>
    <dgm:cxn modelId="{6144BF89-AFCC-43E8-B4D8-FD7747403A8E}" srcId="{2A466B02-5DF8-4AA3-88B1-56FD1CC91032}" destId="{A9D72954-1661-4B2A-A4D5-D643834CD606}" srcOrd="3" destOrd="0" parTransId="{398FEC1B-0FFE-4244-A412-92DCF84577A5}" sibTransId="{FC0926AC-802A-4D4D-A1BB-32F7AC72F3A2}"/>
    <dgm:cxn modelId="{D8A89392-E940-4D2A-8115-A2918865B75B}" type="presOf" srcId="{B8407F56-ED8D-49B2-95D7-7799C90278D0}" destId="{1149E024-122D-4C9C-A32F-46EF3A908173}" srcOrd="0" destOrd="0" presId="urn:microsoft.com/office/officeart/2018/2/layout/IconLabelList"/>
    <dgm:cxn modelId="{7A07EA9D-BEA2-436A-8166-B554A8CE013D}" type="presOf" srcId="{E7434B41-DD55-4133-9CD8-17BA954BC72B}" destId="{FB0079AA-FA99-4031-AE0B-272872B99180}" srcOrd="0" destOrd="0" presId="urn:microsoft.com/office/officeart/2018/2/layout/IconLabelList"/>
    <dgm:cxn modelId="{A9B260BA-94A1-48C0-B693-5428EC6DD082}" srcId="{2A466B02-5DF8-4AA3-88B1-56FD1CC91032}" destId="{E7434B41-DD55-4133-9CD8-17BA954BC72B}" srcOrd="0" destOrd="0" parTransId="{FAAEF472-1739-46CE-9EFD-27E0361E0762}" sibTransId="{01D241DC-D2AE-4422-B7E8-72B9EC6F377D}"/>
    <dgm:cxn modelId="{F7CC95BA-C0FF-4160-BCAA-4C590E47C5B8}" type="presOf" srcId="{6B0DBB94-9B9A-4D1C-80C6-8123BA0DF94F}" destId="{ECDE180B-8273-45FF-8C51-1684E1CCC2DD}" srcOrd="0" destOrd="0" presId="urn:microsoft.com/office/officeart/2018/2/layout/IconLabelList"/>
    <dgm:cxn modelId="{0054AF77-5796-450C-933B-3753709B9B6C}" type="presParOf" srcId="{92760F3D-62AB-450E-A132-B3F51F788824}" destId="{57E8DBE3-E2EF-445B-B435-22392C2BE4C2}" srcOrd="0" destOrd="0" presId="urn:microsoft.com/office/officeart/2018/2/layout/IconLabelList"/>
    <dgm:cxn modelId="{1290F226-AFF5-4EA0-82BA-E7CC2EB134A2}" type="presParOf" srcId="{57E8DBE3-E2EF-445B-B435-22392C2BE4C2}" destId="{7A7EC7E1-630E-4F2E-BD16-2B749A686C52}" srcOrd="0" destOrd="0" presId="urn:microsoft.com/office/officeart/2018/2/layout/IconLabelList"/>
    <dgm:cxn modelId="{2AF437B7-86AC-41FA-AB21-E4AA2480D3BF}" type="presParOf" srcId="{57E8DBE3-E2EF-445B-B435-22392C2BE4C2}" destId="{9B232AA4-9386-408D-B3E8-E8D672465D26}" srcOrd="1" destOrd="0" presId="urn:microsoft.com/office/officeart/2018/2/layout/IconLabelList"/>
    <dgm:cxn modelId="{FD0F9703-7DE1-4BD6-97EE-35C30FAE4C46}" type="presParOf" srcId="{57E8DBE3-E2EF-445B-B435-22392C2BE4C2}" destId="{FB0079AA-FA99-4031-AE0B-272872B99180}" srcOrd="2" destOrd="0" presId="urn:microsoft.com/office/officeart/2018/2/layout/IconLabelList"/>
    <dgm:cxn modelId="{F16239B0-A4FE-4865-9354-52282A647FA6}" type="presParOf" srcId="{92760F3D-62AB-450E-A132-B3F51F788824}" destId="{147A1C58-5415-4C39-97F9-ED8576CB74AB}" srcOrd="1" destOrd="0" presId="urn:microsoft.com/office/officeart/2018/2/layout/IconLabelList"/>
    <dgm:cxn modelId="{7289ADDF-8DB0-49A5-BCBE-6DA25649EAC8}" type="presParOf" srcId="{92760F3D-62AB-450E-A132-B3F51F788824}" destId="{0B00E37F-0DD8-4E7F-9F9C-482D41A47B59}" srcOrd="2" destOrd="0" presId="urn:microsoft.com/office/officeart/2018/2/layout/IconLabelList"/>
    <dgm:cxn modelId="{70AE9159-7CC9-45F0-BE91-3F5C34551CC0}" type="presParOf" srcId="{0B00E37F-0DD8-4E7F-9F9C-482D41A47B59}" destId="{DC7BC87E-0268-4FF4-8143-30C424D81D68}" srcOrd="0" destOrd="0" presId="urn:microsoft.com/office/officeart/2018/2/layout/IconLabelList"/>
    <dgm:cxn modelId="{0351429B-6855-4744-935F-EEF00060D2F2}" type="presParOf" srcId="{0B00E37F-0DD8-4E7F-9F9C-482D41A47B59}" destId="{2D0B21E3-E4EB-4B07-A04D-9F8978EADAED}" srcOrd="1" destOrd="0" presId="urn:microsoft.com/office/officeart/2018/2/layout/IconLabelList"/>
    <dgm:cxn modelId="{4A524292-718D-4B31-AFEF-8F5A4A175657}" type="presParOf" srcId="{0B00E37F-0DD8-4E7F-9F9C-482D41A47B59}" destId="{1149E024-122D-4C9C-A32F-46EF3A908173}" srcOrd="2" destOrd="0" presId="urn:microsoft.com/office/officeart/2018/2/layout/IconLabelList"/>
    <dgm:cxn modelId="{2FE94F3F-DC54-438A-AAE1-41CB6310BC98}" type="presParOf" srcId="{92760F3D-62AB-450E-A132-B3F51F788824}" destId="{0160FF00-02AC-471E-A80D-6A25D1CF7758}" srcOrd="3" destOrd="0" presId="urn:microsoft.com/office/officeart/2018/2/layout/IconLabelList"/>
    <dgm:cxn modelId="{FD3086D2-7244-416C-A342-4BC8E6AB6B8F}" type="presParOf" srcId="{92760F3D-62AB-450E-A132-B3F51F788824}" destId="{CD3DFF86-E35B-4E7A-AE90-6012E00FAA99}" srcOrd="4" destOrd="0" presId="urn:microsoft.com/office/officeart/2018/2/layout/IconLabelList"/>
    <dgm:cxn modelId="{BC6FC8AF-0608-44CE-AE5F-2198129243AC}" type="presParOf" srcId="{CD3DFF86-E35B-4E7A-AE90-6012E00FAA99}" destId="{D4B5254E-8867-46F6-B6D5-8B8D6F8CBC5E}" srcOrd="0" destOrd="0" presId="urn:microsoft.com/office/officeart/2018/2/layout/IconLabelList"/>
    <dgm:cxn modelId="{BC489E58-CF7C-4881-8544-79656FBFA502}" type="presParOf" srcId="{CD3DFF86-E35B-4E7A-AE90-6012E00FAA99}" destId="{701DBEBC-85BD-4AC2-BD77-03C8D37DE84B}" srcOrd="1" destOrd="0" presId="urn:microsoft.com/office/officeart/2018/2/layout/IconLabelList"/>
    <dgm:cxn modelId="{DF4539A8-96C7-4B13-ADED-B9F5C299239D}" type="presParOf" srcId="{CD3DFF86-E35B-4E7A-AE90-6012E00FAA99}" destId="{ECDE180B-8273-45FF-8C51-1684E1CCC2DD}" srcOrd="2" destOrd="0" presId="urn:microsoft.com/office/officeart/2018/2/layout/IconLabelList"/>
    <dgm:cxn modelId="{FB4B4DED-8D6D-485A-A4B0-967283671F27}" type="presParOf" srcId="{92760F3D-62AB-450E-A132-B3F51F788824}" destId="{3C403CF4-E338-45E5-9536-4790A6D79487}" srcOrd="5" destOrd="0" presId="urn:microsoft.com/office/officeart/2018/2/layout/IconLabelList"/>
    <dgm:cxn modelId="{F2F7167A-D8DC-4A4C-99FC-87E616672604}" type="presParOf" srcId="{92760F3D-62AB-450E-A132-B3F51F788824}" destId="{DEFEC59C-674D-492C-ACC8-0C79B71AF877}" srcOrd="6" destOrd="0" presId="urn:microsoft.com/office/officeart/2018/2/layout/IconLabelList"/>
    <dgm:cxn modelId="{3690ABD7-EBE2-4AEA-9376-7D80C77BD23D}" type="presParOf" srcId="{DEFEC59C-674D-492C-ACC8-0C79B71AF877}" destId="{380609EC-33BA-437B-8C68-055B2274596B}" srcOrd="0" destOrd="0" presId="urn:microsoft.com/office/officeart/2018/2/layout/IconLabelList"/>
    <dgm:cxn modelId="{92AD21CF-0B11-4F72-8DD1-C7B4C7331D77}" type="presParOf" srcId="{DEFEC59C-674D-492C-ACC8-0C79B71AF877}" destId="{9066CB1D-2704-40F5-A3E6-359FEA8729FA}" srcOrd="1" destOrd="0" presId="urn:microsoft.com/office/officeart/2018/2/layout/IconLabelList"/>
    <dgm:cxn modelId="{31785525-A868-4775-A583-4D5281835BF4}" type="presParOf" srcId="{DEFEC59C-674D-492C-ACC8-0C79B71AF877}" destId="{075392BD-F928-4117-B848-95C846E04EBF}"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8998C-2F98-4E9A-A848-9C6F4CA6DECF}">
      <dsp:nvSpPr>
        <dsp:cNvPr id="0" name=""/>
        <dsp:cNvSpPr/>
      </dsp:nvSpPr>
      <dsp:spPr>
        <a:xfrm>
          <a:off x="0" y="0"/>
          <a:ext cx="8316468" cy="1261872"/>
        </a:xfrm>
        <a:prstGeom prst="roundRect">
          <a:avLst>
            <a:gd name="adj" fmla="val 10000"/>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cap="all"/>
          </a:pPr>
          <a:r>
            <a:rPr lang="en-US" sz="3600" kern="1200"/>
            <a:t>Review our study results</a:t>
          </a:r>
        </a:p>
      </dsp:txBody>
      <dsp:txXfrm>
        <a:off x="36959" y="36959"/>
        <a:ext cx="6954809" cy="1187954"/>
      </dsp:txXfrm>
    </dsp:sp>
    <dsp:sp modelId="{B934A9F9-012A-433D-9E09-E3157D37E1B6}">
      <dsp:nvSpPr>
        <dsp:cNvPr id="0" name=""/>
        <dsp:cNvSpPr/>
      </dsp:nvSpPr>
      <dsp:spPr>
        <a:xfrm>
          <a:off x="733805" y="1472184"/>
          <a:ext cx="8316468" cy="1261872"/>
        </a:xfrm>
        <a:prstGeom prst="roundRect">
          <a:avLst>
            <a:gd name="adj" fmla="val 10000"/>
          </a:avLst>
        </a:prstGeom>
        <a:gradFill rotWithShape="0">
          <a:gsLst>
            <a:gs pos="0">
              <a:schemeClr val="accent5">
                <a:hueOff val="-6559472"/>
                <a:satOff val="44638"/>
                <a:lumOff val="196"/>
                <a:alphaOff val="0"/>
                <a:tint val="85000"/>
                <a:shade val="98000"/>
                <a:satMod val="110000"/>
                <a:lumMod val="103000"/>
              </a:schemeClr>
            </a:gs>
            <a:gs pos="50000">
              <a:schemeClr val="accent5">
                <a:hueOff val="-6559472"/>
                <a:satOff val="44638"/>
                <a:lumOff val="196"/>
                <a:alphaOff val="0"/>
                <a:shade val="85000"/>
                <a:satMod val="105000"/>
                <a:lumMod val="100000"/>
              </a:schemeClr>
            </a:gs>
            <a:gs pos="100000">
              <a:schemeClr val="accent5">
                <a:hueOff val="-6559472"/>
                <a:satOff val="44638"/>
                <a:lumOff val="196"/>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cap="all"/>
          </a:pPr>
          <a:r>
            <a:rPr lang="en-US" sz="3600" kern="1200"/>
            <a:t>Discuss perspectives</a:t>
          </a:r>
        </a:p>
      </dsp:txBody>
      <dsp:txXfrm>
        <a:off x="770764" y="1509143"/>
        <a:ext cx="6688527" cy="1187954"/>
      </dsp:txXfrm>
    </dsp:sp>
    <dsp:sp modelId="{0E0C6EA2-2F7C-4234-BE99-097D75FD8D7A}">
      <dsp:nvSpPr>
        <dsp:cNvPr id="0" name=""/>
        <dsp:cNvSpPr/>
      </dsp:nvSpPr>
      <dsp:spPr>
        <a:xfrm>
          <a:off x="1467611" y="2944368"/>
          <a:ext cx="8316468" cy="1261872"/>
        </a:xfrm>
        <a:prstGeom prst="roundRect">
          <a:avLst>
            <a:gd name="adj" fmla="val 10000"/>
          </a:avLst>
        </a:prstGeom>
        <a:gradFill rotWithShape="0">
          <a:gsLst>
            <a:gs pos="0">
              <a:schemeClr val="accent5">
                <a:hueOff val="-13118945"/>
                <a:satOff val="89277"/>
                <a:lumOff val="393"/>
                <a:alphaOff val="0"/>
                <a:tint val="85000"/>
                <a:shade val="98000"/>
                <a:satMod val="110000"/>
                <a:lumMod val="103000"/>
              </a:schemeClr>
            </a:gs>
            <a:gs pos="50000">
              <a:schemeClr val="accent5">
                <a:hueOff val="-13118945"/>
                <a:satOff val="89277"/>
                <a:lumOff val="393"/>
                <a:alphaOff val="0"/>
                <a:shade val="85000"/>
                <a:satMod val="105000"/>
                <a:lumMod val="100000"/>
              </a:schemeClr>
            </a:gs>
            <a:gs pos="100000">
              <a:schemeClr val="accent5">
                <a:hueOff val="-13118945"/>
                <a:satOff val="89277"/>
                <a:lumOff val="393"/>
                <a:alphaOff val="0"/>
                <a:shade val="60000"/>
                <a:satMod val="120000"/>
                <a:lumMod val="100000"/>
              </a:schemeClr>
            </a:gs>
          </a:gsLst>
          <a:lin ang="5400000" scaled="0"/>
        </a:gradFill>
        <a:ln>
          <a:noFill/>
        </a:ln>
        <a:effectLst>
          <a:outerShdw blurRad="88900" dist="2794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defRPr cap="all"/>
          </a:pPr>
          <a:r>
            <a:rPr lang="en-US" sz="3600" kern="1200"/>
            <a:t>Suggestions and solutions</a:t>
          </a:r>
        </a:p>
      </dsp:txBody>
      <dsp:txXfrm>
        <a:off x="1504570" y="2981327"/>
        <a:ext cx="6688527" cy="1187954"/>
      </dsp:txXfrm>
    </dsp:sp>
    <dsp:sp modelId="{6CFAE239-1CE8-48A9-8AB2-615FF5ED45C1}">
      <dsp:nvSpPr>
        <dsp:cNvPr id="0" name=""/>
        <dsp:cNvSpPr/>
      </dsp:nvSpPr>
      <dsp:spPr>
        <a:xfrm>
          <a:off x="7496251" y="956919"/>
          <a:ext cx="820216" cy="820216"/>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80800" y="956919"/>
        <a:ext cx="451118" cy="617213"/>
      </dsp:txXfrm>
    </dsp:sp>
    <dsp:sp modelId="{24820AF0-4B7B-4C13-BC1B-92CC325029BC}">
      <dsp:nvSpPr>
        <dsp:cNvPr id="0" name=""/>
        <dsp:cNvSpPr/>
      </dsp:nvSpPr>
      <dsp:spPr>
        <a:xfrm>
          <a:off x="8230057" y="2420691"/>
          <a:ext cx="820216" cy="820216"/>
        </a:xfrm>
        <a:prstGeom prst="downArrow">
          <a:avLst>
            <a:gd name="adj1" fmla="val 55000"/>
            <a:gd name="adj2" fmla="val 45000"/>
          </a:avLst>
        </a:prstGeom>
        <a:solidFill>
          <a:schemeClr val="accent5">
            <a:tint val="40000"/>
            <a:alpha val="90000"/>
            <a:hueOff val="-13841497"/>
            <a:satOff val="84006"/>
            <a:lumOff val="4118"/>
            <a:alphaOff val="0"/>
          </a:schemeClr>
        </a:solidFill>
        <a:ln w="9525" cap="flat" cmpd="sng" algn="ctr">
          <a:solidFill>
            <a:schemeClr val="accent5">
              <a:tint val="40000"/>
              <a:alpha val="90000"/>
              <a:hueOff val="0"/>
              <a:satOff val="0"/>
              <a:lumOff val="0"/>
              <a:alphaOff val="0"/>
            </a:schemeClr>
          </a:solidFill>
          <a:prstDash val="solid"/>
        </a:ln>
        <a:effectLst>
          <a:outerShdw blurRad="50800" dist="15875" dir="5400000" algn="ctr" rotWithShape="0">
            <a:srgbClr val="000000">
              <a:alpha val="68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14606" y="2420691"/>
        <a:ext cx="451118" cy="61721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BBE35-67FE-4CAE-9A85-CEBE31800B7D}">
      <dsp:nvSpPr>
        <dsp:cNvPr id="0" name=""/>
        <dsp:cNvSpPr/>
      </dsp:nvSpPr>
      <dsp:spPr>
        <a:xfrm>
          <a:off x="2866" y="624997"/>
          <a:ext cx="2274034" cy="136442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Following</a:t>
          </a:r>
        </a:p>
        <a:p>
          <a:pPr marL="171450" lvl="1" indent="-171450" algn="l" defTabSz="844550">
            <a:lnSpc>
              <a:spcPct val="90000"/>
            </a:lnSpc>
            <a:spcBef>
              <a:spcPct val="0"/>
            </a:spcBef>
            <a:spcAft>
              <a:spcPct val="15000"/>
            </a:spcAft>
            <a:buChar char="•"/>
          </a:pPr>
          <a:r>
            <a:rPr lang="en-US" sz="1900" kern="1200" dirty="0"/>
            <a:t>Following up on referrals </a:t>
          </a:r>
        </a:p>
      </dsp:txBody>
      <dsp:txXfrm>
        <a:off x="2866" y="624997"/>
        <a:ext cx="2274034" cy="1364420"/>
      </dsp:txXfrm>
    </dsp:sp>
    <dsp:sp modelId="{1C56EC26-0FB2-4A2D-B3FF-F515E91363F0}">
      <dsp:nvSpPr>
        <dsp:cNvPr id="0" name=""/>
        <dsp:cNvSpPr/>
      </dsp:nvSpPr>
      <dsp:spPr>
        <a:xfrm>
          <a:off x="2504304" y="624997"/>
          <a:ext cx="2274034" cy="1364420"/>
        </a:xfrm>
        <a:prstGeom prst="rect">
          <a:avLst/>
        </a:prstGeom>
        <a:solidFill>
          <a:schemeClr val="accent2">
            <a:hueOff val="789273"/>
            <a:satOff val="4118"/>
            <a:lumOff val="-117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Arranging</a:t>
          </a:r>
        </a:p>
        <a:p>
          <a:pPr marL="171450" lvl="1" indent="-171450" algn="l" defTabSz="844550">
            <a:lnSpc>
              <a:spcPct val="90000"/>
            </a:lnSpc>
            <a:spcBef>
              <a:spcPct val="0"/>
            </a:spcBef>
            <a:spcAft>
              <a:spcPct val="15000"/>
            </a:spcAft>
            <a:buChar char="•"/>
          </a:pPr>
          <a:r>
            <a:rPr lang="en-US" sz="1900" kern="1200"/>
            <a:t>Arranging for rides to appointments</a:t>
          </a:r>
        </a:p>
      </dsp:txBody>
      <dsp:txXfrm>
        <a:off x="2504304" y="624997"/>
        <a:ext cx="2274034" cy="1364420"/>
      </dsp:txXfrm>
    </dsp:sp>
    <dsp:sp modelId="{21E153E3-3920-483D-A2CB-C053B317DCB9}">
      <dsp:nvSpPr>
        <dsp:cNvPr id="0" name=""/>
        <dsp:cNvSpPr/>
      </dsp:nvSpPr>
      <dsp:spPr>
        <a:xfrm>
          <a:off x="5005741" y="624997"/>
          <a:ext cx="2274034" cy="1364420"/>
        </a:xfrm>
        <a:prstGeom prst="rect">
          <a:avLst/>
        </a:prstGeom>
        <a:solidFill>
          <a:schemeClr val="accent2">
            <a:hueOff val="1578546"/>
            <a:satOff val="8236"/>
            <a:lumOff val="-235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Making</a:t>
          </a:r>
        </a:p>
        <a:p>
          <a:pPr marL="171450" lvl="1" indent="-171450" algn="l" defTabSz="844550">
            <a:lnSpc>
              <a:spcPct val="90000"/>
            </a:lnSpc>
            <a:spcBef>
              <a:spcPct val="0"/>
            </a:spcBef>
            <a:spcAft>
              <a:spcPct val="15000"/>
            </a:spcAft>
            <a:buChar char="•"/>
          </a:pPr>
          <a:r>
            <a:rPr lang="en-US" sz="1900" kern="1200"/>
            <a:t>Making appointments</a:t>
          </a:r>
        </a:p>
      </dsp:txBody>
      <dsp:txXfrm>
        <a:off x="5005741" y="624997"/>
        <a:ext cx="2274034" cy="1364420"/>
      </dsp:txXfrm>
    </dsp:sp>
    <dsp:sp modelId="{90E2828B-001C-4753-91EF-027AB5DD593F}">
      <dsp:nvSpPr>
        <dsp:cNvPr id="0" name=""/>
        <dsp:cNvSpPr/>
      </dsp:nvSpPr>
      <dsp:spPr>
        <a:xfrm>
          <a:off x="7507179" y="624997"/>
          <a:ext cx="2274034" cy="1364420"/>
        </a:xfrm>
        <a:prstGeom prst="rect">
          <a:avLst/>
        </a:prstGeom>
        <a:solidFill>
          <a:schemeClr val="accent2">
            <a:hueOff val="2367819"/>
            <a:satOff val="1235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Calling</a:t>
          </a:r>
        </a:p>
        <a:p>
          <a:pPr marL="171450" lvl="1" indent="-171450" algn="l" defTabSz="844550">
            <a:lnSpc>
              <a:spcPct val="90000"/>
            </a:lnSpc>
            <a:spcBef>
              <a:spcPct val="0"/>
            </a:spcBef>
            <a:spcAft>
              <a:spcPct val="15000"/>
            </a:spcAft>
            <a:buChar char="•"/>
          </a:pPr>
          <a:r>
            <a:rPr lang="en-US" sz="1900" kern="1200"/>
            <a:t>Calling about unusual changes</a:t>
          </a:r>
        </a:p>
      </dsp:txBody>
      <dsp:txXfrm>
        <a:off x="7507179" y="624997"/>
        <a:ext cx="2274034" cy="1364420"/>
      </dsp:txXfrm>
    </dsp:sp>
    <dsp:sp modelId="{51542CE6-279D-4256-8FC3-1469BE4C0CEE}">
      <dsp:nvSpPr>
        <dsp:cNvPr id="0" name=""/>
        <dsp:cNvSpPr/>
      </dsp:nvSpPr>
      <dsp:spPr>
        <a:xfrm>
          <a:off x="1253585" y="2216821"/>
          <a:ext cx="2274034" cy="1364420"/>
        </a:xfrm>
        <a:prstGeom prst="rect">
          <a:avLst/>
        </a:prstGeom>
        <a:solidFill>
          <a:schemeClr val="accent2">
            <a:hueOff val="3157092"/>
            <a:satOff val="16471"/>
            <a:lumOff val="-470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Applying</a:t>
          </a:r>
        </a:p>
        <a:p>
          <a:pPr marL="171450" lvl="1" indent="-171450" algn="l" defTabSz="844550">
            <a:lnSpc>
              <a:spcPct val="90000"/>
            </a:lnSpc>
            <a:spcBef>
              <a:spcPct val="0"/>
            </a:spcBef>
            <a:spcAft>
              <a:spcPct val="15000"/>
            </a:spcAft>
            <a:buChar char="•"/>
          </a:pPr>
          <a:r>
            <a:rPr lang="en-US" sz="1900" kern="1200"/>
            <a:t>Applying for health insurance</a:t>
          </a:r>
        </a:p>
      </dsp:txBody>
      <dsp:txXfrm>
        <a:off x="1253585" y="2216821"/>
        <a:ext cx="2274034" cy="1364420"/>
      </dsp:txXfrm>
    </dsp:sp>
    <dsp:sp modelId="{B789D14B-9FC5-4CFA-ACB1-54178E94F551}">
      <dsp:nvSpPr>
        <dsp:cNvPr id="0" name=""/>
        <dsp:cNvSpPr/>
      </dsp:nvSpPr>
      <dsp:spPr>
        <a:xfrm>
          <a:off x="3755022" y="2216821"/>
          <a:ext cx="2274034" cy="1364420"/>
        </a:xfrm>
        <a:prstGeom prst="rect">
          <a:avLst/>
        </a:prstGeom>
        <a:solidFill>
          <a:schemeClr val="accent2">
            <a:hueOff val="3946365"/>
            <a:satOff val="20589"/>
            <a:lumOff val="-588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Knowing</a:t>
          </a:r>
        </a:p>
        <a:p>
          <a:pPr marL="171450" lvl="1" indent="-171450" algn="l" defTabSz="844550">
            <a:lnSpc>
              <a:spcPct val="90000"/>
            </a:lnSpc>
            <a:spcBef>
              <a:spcPct val="0"/>
            </a:spcBef>
            <a:spcAft>
              <a:spcPct val="15000"/>
            </a:spcAft>
            <a:buChar char="•"/>
          </a:pPr>
          <a:r>
            <a:rPr lang="en-US" sz="1900" kern="1200"/>
            <a:t>Knowing health insurance coverage</a:t>
          </a:r>
        </a:p>
      </dsp:txBody>
      <dsp:txXfrm>
        <a:off x="3755022" y="2216821"/>
        <a:ext cx="2274034" cy="1364420"/>
      </dsp:txXfrm>
    </dsp:sp>
    <dsp:sp modelId="{BAD1808A-B50A-4855-BEAD-73C2FC689C8A}">
      <dsp:nvSpPr>
        <dsp:cNvPr id="0" name=""/>
        <dsp:cNvSpPr/>
      </dsp:nvSpPr>
      <dsp:spPr>
        <a:xfrm>
          <a:off x="6256460" y="2216821"/>
          <a:ext cx="2274034" cy="1364420"/>
        </a:xfrm>
        <a:prstGeom prst="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Managing</a:t>
          </a:r>
        </a:p>
        <a:p>
          <a:pPr marL="171450" lvl="1" indent="-171450" algn="l" defTabSz="844550">
            <a:lnSpc>
              <a:spcPct val="90000"/>
            </a:lnSpc>
            <a:spcBef>
              <a:spcPct val="0"/>
            </a:spcBef>
            <a:spcAft>
              <a:spcPct val="15000"/>
            </a:spcAft>
            <a:buChar char="•"/>
          </a:pPr>
          <a:r>
            <a:rPr lang="en-US" sz="1900" kern="1200"/>
            <a:t>Managing money</a:t>
          </a:r>
        </a:p>
      </dsp:txBody>
      <dsp:txXfrm>
        <a:off x="6256460" y="2216821"/>
        <a:ext cx="2274034" cy="13644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F54DEB-2C23-42A9-BA59-64E936D5C941}">
      <dsp:nvSpPr>
        <dsp:cNvPr id="0" name=""/>
        <dsp:cNvSpPr/>
      </dsp:nvSpPr>
      <dsp:spPr>
        <a:xfrm>
          <a:off x="88319" y="473682"/>
          <a:ext cx="1271907" cy="1271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B3B53-F3FB-458E-A4B5-9527C7AB3722}">
      <dsp:nvSpPr>
        <dsp:cNvPr id="0" name=""/>
        <dsp:cNvSpPr/>
      </dsp:nvSpPr>
      <dsp:spPr>
        <a:xfrm>
          <a:off x="355420" y="740783"/>
          <a:ext cx="737706" cy="7377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6ED47C-3EC2-48D4-8C42-80EF9728EAF6}">
      <dsp:nvSpPr>
        <dsp:cNvPr id="0" name=""/>
        <dsp:cNvSpPr/>
      </dsp:nvSpPr>
      <dsp:spPr>
        <a:xfrm>
          <a:off x="1632778" y="473682"/>
          <a:ext cx="2998066" cy="127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Medical history</a:t>
          </a:r>
        </a:p>
      </dsp:txBody>
      <dsp:txXfrm>
        <a:off x="1632778" y="473682"/>
        <a:ext cx="2998066" cy="1271907"/>
      </dsp:txXfrm>
    </dsp:sp>
    <dsp:sp modelId="{7081DE34-5EC4-45C9-AE96-641538583BCD}">
      <dsp:nvSpPr>
        <dsp:cNvPr id="0" name=""/>
        <dsp:cNvSpPr/>
      </dsp:nvSpPr>
      <dsp:spPr>
        <a:xfrm>
          <a:off x="5153235" y="473682"/>
          <a:ext cx="1271907" cy="1271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55B11-7BF4-4EE5-9B04-57C1194DBA51}">
      <dsp:nvSpPr>
        <dsp:cNvPr id="0" name=""/>
        <dsp:cNvSpPr/>
      </dsp:nvSpPr>
      <dsp:spPr>
        <a:xfrm>
          <a:off x="5420335" y="740783"/>
          <a:ext cx="737706" cy="7377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BECD5-377A-4617-A700-12C7869D1CE5}">
      <dsp:nvSpPr>
        <dsp:cNvPr id="0" name=""/>
        <dsp:cNvSpPr/>
      </dsp:nvSpPr>
      <dsp:spPr>
        <a:xfrm>
          <a:off x="6697693" y="473682"/>
          <a:ext cx="2998066" cy="127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Keep calendar/list of appointments</a:t>
          </a:r>
        </a:p>
      </dsp:txBody>
      <dsp:txXfrm>
        <a:off x="6697693" y="473682"/>
        <a:ext cx="2998066" cy="1271907"/>
      </dsp:txXfrm>
    </dsp:sp>
    <dsp:sp modelId="{0DBBEDDF-5B3E-4E3F-BD66-47C20C8F8FD4}">
      <dsp:nvSpPr>
        <dsp:cNvPr id="0" name=""/>
        <dsp:cNvSpPr/>
      </dsp:nvSpPr>
      <dsp:spPr>
        <a:xfrm>
          <a:off x="88319" y="2460650"/>
          <a:ext cx="1271907" cy="1271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88B998-53E9-43E6-8E77-1A6F1B1C2209}">
      <dsp:nvSpPr>
        <dsp:cNvPr id="0" name=""/>
        <dsp:cNvSpPr/>
      </dsp:nvSpPr>
      <dsp:spPr>
        <a:xfrm>
          <a:off x="355420" y="2727750"/>
          <a:ext cx="737706" cy="7377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FE2C3-52E9-4EF8-98C3-E548A886F3C7}">
      <dsp:nvSpPr>
        <dsp:cNvPr id="0" name=""/>
        <dsp:cNvSpPr/>
      </dsp:nvSpPr>
      <dsp:spPr>
        <a:xfrm>
          <a:off x="1632778" y="2460650"/>
          <a:ext cx="2998066" cy="127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List of questions for appointments</a:t>
          </a:r>
        </a:p>
      </dsp:txBody>
      <dsp:txXfrm>
        <a:off x="1632778" y="2460650"/>
        <a:ext cx="2998066" cy="1271907"/>
      </dsp:txXfrm>
    </dsp:sp>
    <dsp:sp modelId="{226467B9-5A63-4129-8C12-BEC3A61C2214}">
      <dsp:nvSpPr>
        <dsp:cNvPr id="0" name=""/>
        <dsp:cNvSpPr/>
      </dsp:nvSpPr>
      <dsp:spPr>
        <a:xfrm>
          <a:off x="5153235" y="2460650"/>
          <a:ext cx="1271907" cy="127190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87AD10-4AAF-4006-BAE8-DCC7E4A4628B}">
      <dsp:nvSpPr>
        <dsp:cNvPr id="0" name=""/>
        <dsp:cNvSpPr/>
      </dsp:nvSpPr>
      <dsp:spPr>
        <a:xfrm>
          <a:off x="5420335" y="2727750"/>
          <a:ext cx="737706" cy="7377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AF31EB-2E61-4ED5-976D-4121C1240C87}">
      <dsp:nvSpPr>
        <dsp:cNvPr id="0" name=""/>
        <dsp:cNvSpPr/>
      </dsp:nvSpPr>
      <dsp:spPr>
        <a:xfrm>
          <a:off x="6697693" y="2460650"/>
          <a:ext cx="2998066" cy="127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Getting financial help</a:t>
          </a:r>
        </a:p>
      </dsp:txBody>
      <dsp:txXfrm>
        <a:off x="6697693" y="2460650"/>
        <a:ext cx="2998066" cy="12719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A5C3B-3C03-4759-9435-79D383CD72B3}">
      <dsp:nvSpPr>
        <dsp:cNvPr id="0" name=""/>
        <dsp:cNvSpPr/>
      </dsp:nvSpPr>
      <dsp:spPr>
        <a:xfrm rot="16200000">
          <a:off x="272" y="544672"/>
          <a:ext cx="3116895" cy="3116895"/>
        </a:xfrm>
        <a:prstGeom prst="upArrow">
          <a:avLst>
            <a:gd name="adj1" fmla="val 50000"/>
            <a:gd name="adj2" fmla="val 35000"/>
          </a:avLst>
        </a:prstGeom>
        <a:gradFill rotWithShape="0">
          <a:gsLst>
            <a:gs pos="0">
              <a:schemeClr val="accent2">
                <a:hueOff val="0"/>
                <a:satOff val="0"/>
                <a:lumOff val="0"/>
                <a:alphaOff val="0"/>
                <a:tint val="85000"/>
                <a:shade val="98000"/>
                <a:satMod val="110000"/>
                <a:lumMod val="103000"/>
              </a:schemeClr>
            </a:gs>
            <a:gs pos="50000">
              <a:schemeClr val="accent2">
                <a:hueOff val="0"/>
                <a:satOff val="0"/>
                <a:lumOff val="0"/>
                <a:alphaOff val="0"/>
                <a:shade val="85000"/>
                <a:satMod val="105000"/>
                <a:lumMod val="100000"/>
              </a:schemeClr>
            </a:gs>
            <a:gs pos="100000">
              <a:schemeClr val="accent2">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Tell the provider what they are feeling</a:t>
          </a:r>
        </a:p>
      </dsp:txBody>
      <dsp:txXfrm rot="5400000">
        <a:off x="545730" y="1323896"/>
        <a:ext cx="2571438" cy="1558447"/>
      </dsp:txXfrm>
    </dsp:sp>
    <dsp:sp modelId="{781CA3FA-5BEB-4719-AE9C-E494C3CAA7EB}">
      <dsp:nvSpPr>
        <dsp:cNvPr id="0" name=""/>
        <dsp:cNvSpPr/>
      </dsp:nvSpPr>
      <dsp:spPr>
        <a:xfrm rot="5400000">
          <a:off x="3429911" y="544672"/>
          <a:ext cx="3116895" cy="3116895"/>
        </a:xfrm>
        <a:prstGeom prst="upArrow">
          <a:avLst>
            <a:gd name="adj1" fmla="val 50000"/>
            <a:gd name="adj2" fmla="val 35000"/>
          </a:avLst>
        </a:prstGeom>
        <a:gradFill rotWithShape="0">
          <a:gsLst>
            <a:gs pos="0">
              <a:schemeClr val="accent3">
                <a:hueOff val="0"/>
                <a:satOff val="0"/>
                <a:lumOff val="0"/>
                <a:alphaOff val="0"/>
                <a:tint val="85000"/>
                <a:shade val="98000"/>
                <a:satMod val="110000"/>
                <a:lumMod val="103000"/>
              </a:schemeClr>
            </a:gs>
            <a:gs pos="50000">
              <a:schemeClr val="accent3">
                <a:hueOff val="0"/>
                <a:satOff val="0"/>
                <a:lumOff val="0"/>
                <a:alphaOff val="0"/>
                <a:shade val="85000"/>
                <a:satMod val="105000"/>
                <a:lumMod val="100000"/>
              </a:schemeClr>
            </a:gs>
            <a:gs pos="100000">
              <a:schemeClr val="accent3">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a:t>Answer questions</a:t>
          </a:r>
        </a:p>
      </dsp:txBody>
      <dsp:txXfrm rot="-5400000">
        <a:off x="3429912" y="1323896"/>
        <a:ext cx="2571438" cy="15584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F56105-1FA4-4E19-B97A-F204BB8B72B9}">
      <dsp:nvSpPr>
        <dsp:cNvPr id="0" name=""/>
        <dsp:cNvSpPr/>
      </dsp:nvSpPr>
      <dsp:spPr>
        <a:xfrm>
          <a:off x="974826" y="938828"/>
          <a:ext cx="1259104" cy="1259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6BE618-7974-4A8C-BE29-6162ECDAF6C6}">
      <dsp:nvSpPr>
        <dsp:cNvPr id="0" name=""/>
        <dsp:cNvSpPr/>
      </dsp:nvSpPr>
      <dsp:spPr>
        <a:xfrm>
          <a:off x="205373" y="2547411"/>
          <a:ext cx="27980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Plan/prepare meals</a:t>
          </a:r>
        </a:p>
      </dsp:txBody>
      <dsp:txXfrm>
        <a:off x="205373" y="2547411"/>
        <a:ext cx="2798010" cy="720000"/>
      </dsp:txXfrm>
    </dsp:sp>
    <dsp:sp modelId="{2AF7FCBF-BAE3-4248-80F9-975C294BAE78}">
      <dsp:nvSpPr>
        <dsp:cNvPr id="0" name=""/>
        <dsp:cNvSpPr/>
      </dsp:nvSpPr>
      <dsp:spPr>
        <a:xfrm>
          <a:off x="4262487" y="938828"/>
          <a:ext cx="1259104" cy="1259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B4EC1-D751-4782-A84A-DA3591FA220F}">
      <dsp:nvSpPr>
        <dsp:cNvPr id="0" name=""/>
        <dsp:cNvSpPr/>
      </dsp:nvSpPr>
      <dsp:spPr>
        <a:xfrm>
          <a:off x="3493035" y="2547411"/>
          <a:ext cx="27980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Clean room and after meals</a:t>
          </a:r>
        </a:p>
      </dsp:txBody>
      <dsp:txXfrm>
        <a:off x="3493035" y="2547411"/>
        <a:ext cx="2798010" cy="720000"/>
      </dsp:txXfrm>
    </dsp:sp>
    <dsp:sp modelId="{B039430E-2D8D-4D28-B986-EBFD0249A2CE}">
      <dsp:nvSpPr>
        <dsp:cNvPr id="0" name=""/>
        <dsp:cNvSpPr/>
      </dsp:nvSpPr>
      <dsp:spPr>
        <a:xfrm>
          <a:off x="7550149" y="938828"/>
          <a:ext cx="1259104" cy="1259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A2E0BB-33B4-44FE-B910-B307B56C430C}">
      <dsp:nvSpPr>
        <dsp:cNvPr id="0" name=""/>
        <dsp:cNvSpPr/>
      </dsp:nvSpPr>
      <dsp:spPr>
        <a:xfrm>
          <a:off x="6780696" y="2547411"/>
          <a:ext cx="279801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Use neighborhood stores and services</a:t>
          </a:r>
        </a:p>
      </dsp:txBody>
      <dsp:txXfrm>
        <a:off x="6780696" y="2547411"/>
        <a:ext cx="279801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F5E7E-1C08-4B41-AA73-30B1BD199C8C}">
      <dsp:nvSpPr>
        <dsp:cNvPr id="0" name=""/>
        <dsp:cNvSpPr/>
      </dsp:nvSpPr>
      <dsp:spPr>
        <a:xfrm>
          <a:off x="0" y="790874"/>
          <a:ext cx="3057425" cy="183445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Parents/guardians do believe that their children are more prepared than not to manage their health care independently. </a:t>
          </a:r>
        </a:p>
        <a:p>
          <a:pPr marL="0" lvl="0" indent="0" algn="ctr" defTabSz="711200">
            <a:lnSpc>
              <a:spcPct val="90000"/>
            </a:lnSpc>
            <a:spcBef>
              <a:spcPct val="0"/>
            </a:spcBef>
            <a:spcAft>
              <a:spcPct val="35000"/>
            </a:spcAft>
            <a:buNone/>
          </a:pPr>
          <a:r>
            <a:rPr lang="en-US" sz="1600" kern="1200" dirty="0"/>
            <a:t>For some questions, they felt that their children were still learning. </a:t>
          </a:r>
        </a:p>
      </dsp:txBody>
      <dsp:txXfrm>
        <a:off x="0" y="790874"/>
        <a:ext cx="3057425" cy="1834455"/>
      </dsp:txXfrm>
    </dsp:sp>
    <dsp:sp modelId="{B5743539-DE92-4BF0-BCFD-6F3B4E144F2A}">
      <dsp:nvSpPr>
        <dsp:cNvPr id="0" name=""/>
        <dsp:cNvSpPr/>
      </dsp:nvSpPr>
      <dsp:spPr>
        <a:xfrm>
          <a:off x="3363168" y="790874"/>
          <a:ext cx="3057425" cy="1834455"/>
        </a:xfrm>
        <a:prstGeom prst="rect">
          <a:avLst/>
        </a:prstGeom>
        <a:solidFill>
          <a:schemeClr val="accent2">
            <a:hueOff val="2367819"/>
            <a:satOff val="1235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Healthcare providers were more equally divided as to their belief that young adults are prepared to manage their health care independently with some feeling that they were less prepared than parents felt.</a:t>
          </a:r>
        </a:p>
      </dsp:txBody>
      <dsp:txXfrm>
        <a:off x="3363168" y="790874"/>
        <a:ext cx="3057425" cy="1834455"/>
      </dsp:txXfrm>
    </dsp:sp>
    <dsp:sp modelId="{6C46B362-00C8-42F1-AF9C-954C7C766585}">
      <dsp:nvSpPr>
        <dsp:cNvPr id="0" name=""/>
        <dsp:cNvSpPr/>
      </dsp:nvSpPr>
      <dsp:spPr>
        <a:xfrm>
          <a:off x="6726337" y="790874"/>
          <a:ext cx="3057425" cy="1834455"/>
        </a:xfrm>
        <a:prstGeom prst="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(young adults) had more confidence in their ability to manage their health care independently overall than their parents/guardians and providers. </a:t>
          </a:r>
        </a:p>
      </dsp:txBody>
      <dsp:txXfrm>
        <a:off x="6726337" y="790874"/>
        <a:ext cx="3057425" cy="1834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DADA-7F69-4123-8E0F-E88E822AD35E}">
      <dsp:nvSpPr>
        <dsp:cNvPr id="0" name=""/>
        <dsp:cNvSpPr/>
      </dsp:nvSpPr>
      <dsp:spPr>
        <a:xfrm>
          <a:off x="1194" y="155891"/>
          <a:ext cx="4192017" cy="2661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8718-78FA-4B59-AC01-0E059123149B}">
      <dsp:nvSpPr>
        <dsp:cNvPr id="0" name=""/>
        <dsp:cNvSpPr/>
      </dsp:nvSpPr>
      <dsp:spPr>
        <a:xfrm>
          <a:off x="466974" y="59838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Developed at East Tennessee State University</a:t>
          </a:r>
        </a:p>
      </dsp:txBody>
      <dsp:txXfrm>
        <a:off x="544939" y="676347"/>
        <a:ext cx="4036087" cy="2506001"/>
      </dsp:txXfrm>
    </dsp:sp>
    <dsp:sp modelId="{F51209A2-4308-426A-9C0D-B0D6DC862B21}">
      <dsp:nvSpPr>
        <dsp:cNvPr id="0" name=""/>
        <dsp:cNvSpPr/>
      </dsp:nvSpPr>
      <dsp:spPr>
        <a:xfrm>
          <a:off x="5124771" y="155891"/>
          <a:ext cx="4192017" cy="2661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B3F6A-6D2B-4D2D-AED4-36858D2D09F4}">
      <dsp:nvSpPr>
        <dsp:cNvPr id="0" name=""/>
        <dsp:cNvSpPr/>
      </dsp:nvSpPr>
      <dsp:spPr>
        <a:xfrm>
          <a:off x="5590551" y="598382"/>
          <a:ext cx="4192017" cy="266193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Originally used for young adults with chronic diseases or conditions, their providers and parents/guardians</a:t>
          </a:r>
        </a:p>
      </dsp:txBody>
      <dsp:txXfrm>
        <a:off x="5668516" y="676347"/>
        <a:ext cx="4036087" cy="25060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369AC5-5C71-41FA-BDDF-75070586C71E}">
      <dsp:nvSpPr>
        <dsp:cNvPr id="0" name=""/>
        <dsp:cNvSpPr/>
      </dsp:nvSpPr>
      <dsp:spPr>
        <a:xfrm>
          <a:off x="474305" y="1245204"/>
          <a:ext cx="772031" cy="77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A2466-6B1E-4119-87CF-3EA726E9F298}">
      <dsp:nvSpPr>
        <dsp:cNvPr id="0" name=""/>
        <dsp:cNvSpPr/>
      </dsp:nvSpPr>
      <dsp:spPr>
        <a:xfrm>
          <a:off x="2508" y="2274785"/>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Managing medications</a:t>
          </a:r>
        </a:p>
      </dsp:txBody>
      <dsp:txXfrm>
        <a:off x="2508" y="2274785"/>
        <a:ext cx="1715625" cy="686250"/>
      </dsp:txXfrm>
    </dsp:sp>
    <dsp:sp modelId="{8BDC2E34-C01E-4A2C-9D06-9B7535945A9D}">
      <dsp:nvSpPr>
        <dsp:cNvPr id="0" name=""/>
        <dsp:cNvSpPr/>
      </dsp:nvSpPr>
      <dsp:spPr>
        <a:xfrm>
          <a:off x="2490164" y="1245204"/>
          <a:ext cx="772031" cy="77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4FA167-AD8C-4890-B6F6-C82E297784C1}">
      <dsp:nvSpPr>
        <dsp:cNvPr id="0" name=""/>
        <dsp:cNvSpPr/>
      </dsp:nvSpPr>
      <dsp:spPr>
        <a:xfrm>
          <a:off x="2018368" y="2274785"/>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Appointment keeping</a:t>
          </a:r>
        </a:p>
      </dsp:txBody>
      <dsp:txXfrm>
        <a:off x="2018368" y="2274785"/>
        <a:ext cx="1715625" cy="686250"/>
      </dsp:txXfrm>
    </dsp:sp>
    <dsp:sp modelId="{F3095706-70A0-4F39-853E-B283CE8E7860}">
      <dsp:nvSpPr>
        <dsp:cNvPr id="0" name=""/>
        <dsp:cNvSpPr/>
      </dsp:nvSpPr>
      <dsp:spPr>
        <a:xfrm>
          <a:off x="4506024" y="1245204"/>
          <a:ext cx="772031" cy="77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84BEE-2AD4-4322-9388-705B1942E0D6}">
      <dsp:nvSpPr>
        <dsp:cNvPr id="0" name=""/>
        <dsp:cNvSpPr/>
      </dsp:nvSpPr>
      <dsp:spPr>
        <a:xfrm>
          <a:off x="4034227" y="2274785"/>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Tracking health issues</a:t>
          </a:r>
        </a:p>
      </dsp:txBody>
      <dsp:txXfrm>
        <a:off x="4034227" y="2274785"/>
        <a:ext cx="1715625" cy="686250"/>
      </dsp:txXfrm>
    </dsp:sp>
    <dsp:sp modelId="{503BE2CB-C09D-476B-A656-B5B02BFA24F7}">
      <dsp:nvSpPr>
        <dsp:cNvPr id="0" name=""/>
        <dsp:cNvSpPr/>
      </dsp:nvSpPr>
      <dsp:spPr>
        <a:xfrm>
          <a:off x="6521883" y="1245204"/>
          <a:ext cx="772031" cy="77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F35C95-72CD-4E62-82A9-50FA403B001E}">
      <dsp:nvSpPr>
        <dsp:cNvPr id="0" name=""/>
        <dsp:cNvSpPr/>
      </dsp:nvSpPr>
      <dsp:spPr>
        <a:xfrm>
          <a:off x="6050086" y="2274785"/>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t>Talking with providers</a:t>
          </a:r>
        </a:p>
      </dsp:txBody>
      <dsp:txXfrm>
        <a:off x="6050086" y="2274785"/>
        <a:ext cx="1715625" cy="686250"/>
      </dsp:txXfrm>
    </dsp:sp>
    <dsp:sp modelId="{24AEBD93-E011-4FC1-9E76-0E1089ADB664}">
      <dsp:nvSpPr>
        <dsp:cNvPr id="0" name=""/>
        <dsp:cNvSpPr/>
      </dsp:nvSpPr>
      <dsp:spPr>
        <a:xfrm>
          <a:off x="8537743" y="1245204"/>
          <a:ext cx="772031" cy="77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9391B-C8B8-4656-8677-C94DFD534817}">
      <dsp:nvSpPr>
        <dsp:cNvPr id="0" name=""/>
        <dsp:cNvSpPr/>
      </dsp:nvSpPr>
      <dsp:spPr>
        <a:xfrm>
          <a:off x="8065946" y="2274785"/>
          <a:ext cx="1715625" cy="68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dirty="0"/>
            <a:t>Managing daily activities</a:t>
          </a:r>
        </a:p>
      </dsp:txBody>
      <dsp:txXfrm>
        <a:off x="8065946" y="2274785"/>
        <a:ext cx="1715625" cy="6862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F0B4C4-F642-4F85-8198-C721A9EEAACF}">
      <dsp:nvSpPr>
        <dsp:cNvPr id="0" name=""/>
        <dsp:cNvSpPr/>
      </dsp:nvSpPr>
      <dsp:spPr>
        <a:xfrm>
          <a:off x="0" y="115728"/>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Yes, they always do this when needed</a:t>
          </a:r>
        </a:p>
      </dsp:txBody>
      <dsp:txXfrm>
        <a:off x="0" y="115728"/>
        <a:ext cx="3057524" cy="1834515"/>
      </dsp:txXfrm>
    </dsp:sp>
    <dsp:sp modelId="{E51AD0E9-B526-4846-B935-6BC55EA97DCB}">
      <dsp:nvSpPr>
        <dsp:cNvPr id="0" name=""/>
        <dsp:cNvSpPr/>
      </dsp:nvSpPr>
      <dsp:spPr>
        <a:xfrm>
          <a:off x="3363277" y="115728"/>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Yes, they have started doing this</a:t>
          </a:r>
        </a:p>
      </dsp:txBody>
      <dsp:txXfrm>
        <a:off x="3363277" y="115728"/>
        <a:ext cx="3057524" cy="1834515"/>
      </dsp:txXfrm>
    </dsp:sp>
    <dsp:sp modelId="{2A41296D-DC23-4DCA-A56A-EE93E700B0C5}">
      <dsp:nvSpPr>
        <dsp:cNvPr id="0" name=""/>
        <dsp:cNvSpPr/>
      </dsp:nvSpPr>
      <dsp:spPr>
        <a:xfrm>
          <a:off x="6726554" y="115728"/>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Yes, but they are learning to do this</a:t>
          </a:r>
        </a:p>
      </dsp:txBody>
      <dsp:txXfrm>
        <a:off x="6726554" y="115728"/>
        <a:ext cx="3057524" cy="1834515"/>
      </dsp:txXfrm>
    </dsp:sp>
    <dsp:sp modelId="{6F941366-F243-4776-B2B0-D675BB564F74}">
      <dsp:nvSpPr>
        <dsp:cNvPr id="0" name=""/>
        <dsp:cNvSpPr/>
      </dsp:nvSpPr>
      <dsp:spPr>
        <a:xfrm>
          <a:off x="0" y="2255996"/>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No, but they want to learn</a:t>
          </a:r>
        </a:p>
      </dsp:txBody>
      <dsp:txXfrm>
        <a:off x="0" y="2255996"/>
        <a:ext cx="3057524" cy="1834515"/>
      </dsp:txXfrm>
    </dsp:sp>
    <dsp:sp modelId="{31446D29-F09D-4E67-AFC1-E92524E8D21B}">
      <dsp:nvSpPr>
        <dsp:cNvPr id="0" name=""/>
        <dsp:cNvSpPr/>
      </dsp:nvSpPr>
      <dsp:spPr>
        <a:xfrm>
          <a:off x="3363277" y="2255996"/>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No, they do not know how</a:t>
          </a:r>
        </a:p>
      </dsp:txBody>
      <dsp:txXfrm>
        <a:off x="3363277" y="2255996"/>
        <a:ext cx="3057524" cy="1834515"/>
      </dsp:txXfrm>
    </dsp:sp>
    <dsp:sp modelId="{947D78E1-0050-43F7-95C6-FFBAA13DA8E4}">
      <dsp:nvSpPr>
        <dsp:cNvPr id="0" name=""/>
        <dsp:cNvSpPr/>
      </dsp:nvSpPr>
      <dsp:spPr>
        <a:xfrm>
          <a:off x="6726554" y="2255996"/>
          <a:ext cx="3057524" cy="1834515"/>
        </a:xfrm>
        <a:prstGeom prst="rect">
          <a:avLst/>
        </a:prstGeom>
        <a:gradFill rotWithShape="0">
          <a:gsLst>
            <a:gs pos="0">
              <a:schemeClr val="accent5">
                <a:hueOff val="0"/>
                <a:satOff val="0"/>
                <a:lumOff val="0"/>
                <a:alphaOff val="0"/>
                <a:tint val="85000"/>
                <a:shade val="98000"/>
                <a:satMod val="110000"/>
                <a:lumMod val="103000"/>
              </a:schemeClr>
            </a:gs>
            <a:gs pos="50000">
              <a:schemeClr val="accent5">
                <a:hueOff val="0"/>
                <a:satOff val="0"/>
                <a:lumOff val="0"/>
                <a:alphaOff val="0"/>
                <a:shade val="85000"/>
                <a:satMod val="105000"/>
                <a:lumMod val="100000"/>
              </a:schemeClr>
            </a:gs>
            <a:gs pos="100000">
              <a:schemeClr val="accent5">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No </a:t>
          </a:r>
        </a:p>
      </dsp:txBody>
      <dsp:txXfrm>
        <a:off x="6726554" y="2255996"/>
        <a:ext cx="3057524" cy="18345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DDADA-7F69-4123-8E0F-E88E822AD35E}">
      <dsp:nvSpPr>
        <dsp:cNvPr id="0" name=""/>
        <dsp:cNvSpPr/>
      </dsp:nvSpPr>
      <dsp:spPr>
        <a:xfrm>
          <a:off x="2866" y="950305"/>
          <a:ext cx="2046564" cy="12995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E08718-78FA-4B59-AC01-0E059123149B}">
      <dsp:nvSpPr>
        <dsp:cNvPr id="0" name=""/>
        <dsp:cNvSpPr/>
      </dsp:nvSpPr>
      <dsp:spPr>
        <a:xfrm>
          <a:off x="230262" y="1166331"/>
          <a:ext cx="2046564" cy="12995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78% female</a:t>
          </a:r>
        </a:p>
      </dsp:txBody>
      <dsp:txXfrm>
        <a:off x="268325" y="1204394"/>
        <a:ext cx="1970438" cy="1223442"/>
      </dsp:txXfrm>
    </dsp:sp>
    <dsp:sp modelId="{F51209A2-4308-426A-9C0D-B0D6DC862B21}">
      <dsp:nvSpPr>
        <dsp:cNvPr id="0" name=""/>
        <dsp:cNvSpPr/>
      </dsp:nvSpPr>
      <dsp:spPr>
        <a:xfrm>
          <a:off x="2504222" y="950305"/>
          <a:ext cx="2046564" cy="12995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EB3F6A-6D2B-4D2D-AED4-36858D2D09F4}">
      <dsp:nvSpPr>
        <dsp:cNvPr id="0" name=""/>
        <dsp:cNvSpPr/>
      </dsp:nvSpPr>
      <dsp:spPr>
        <a:xfrm>
          <a:off x="2731618" y="1166331"/>
          <a:ext cx="2046564" cy="12995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19% male</a:t>
          </a:r>
        </a:p>
      </dsp:txBody>
      <dsp:txXfrm>
        <a:off x="2769681" y="1204394"/>
        <a:ext cx="1970438" cy="1223442"/>
      </dsp:txXfrm>
    </dsp:sp>
    <dsp:sp modelId="{940AD393-9209-4150-8AED-DFE5FD70F0D8}">
      <dsp:nvSpPr>
        <dsp:cNvPr id="0" name=""/>
        <dsp:cNvSpPr/>
      </dsp:nvSpPr>
      <dsp:spPr>
        <a:xfrm>
          <a:off x="5005579" y="950305"/>
          <a:ext cx="2046564" cy="12995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0AE82F-745E-4EBA-A4BD-AF71533A0048}">
      <dsp:nvSpPr>
        <dsp:cNvPr id="0" name=""/>
        <dsp:cNvSpPr/>
      </dsp:nvSpPr>
      <dsp:spPr>
        <a:xfrm>
          <a:off x="5232975" y="1166331"/>
          <a:ext cx="2046564" cy="12995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2.4% non-binary/third gender</a:t>
          </a:r>
        </a:p>
      </dsp:txBody>
      <dsp:txXfrm>
        <a:off x="5271038" y="1204394"/>
        <a:ext cx="1970438" cy="1223442"/>
      </dsp:txXfrm>
    </dsp:sp>
    <dsp:sp modelId="{CEB9BBA3-88F6-45D8-9DC6-D7B2B23BD300}">
      <dsp:nvSpPr>
        <dsp:cNvPr id="0" name=""/>
        <dsp:cNvSpPr/>
      </dsp:nvSpPr>
      <dsp:spPr>
        <a:xfrm>
          <a:off x="7506936" y="950305"/>
          <a:ext cx="2046564" cy="12995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35A5A1-719B-4ABA-A500-DF9F6FAE9E22}">
      <dsp:nvSpPr>
        <dsp:cNvPr id="0" name=""/>
        <dsp:cNvSpPr/>
      </dsp:nvSpPr>
      <dsp:spPr>
        <a:xfrm>
          <a:off x="7734332" y="1166331"/>
          <a:ext cx="2046564" cy="129956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22% had chronic disease or condition</a:t>
          </a:r>
        </a:p>
      </dsp:txBody>
      <dsp:txXfrm>
        <a:off x="7772395" y="1204394"/>
        <a:ext cx="1970438" cy="1223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F2006-E9BF-4742-BB56-EFEEB1D95540}">
      <dsp:nvSpPr>
        <dsp:cNvPr id="0" name=""/>
        <dsp:cNvSpPr/>
      </dsp:nvSpPr>
      <dsp:spPr>
        <a:xfrm>
          <a:off x="687920" y="243"/>
          <a:ext cx="2627475" cy="15764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78% Medical doctors</a:t>
          </a:r>
        </a:p>
      </dsp:txBody>
      <dsp:txXfrm>
        <a:off x="687920" y="243"/>
        <a:ext cx="2627475" cy="1576485"/>
      </dsp:txXfrm>
    </dsp:sp>
    <dsp:sp modelId="{164B0A09-639C-4275-AFA9-B5BB6AFC57C9}">
      <dsp:nvSpPr>
        <dsp:cNvPr id="0" name=""/>
        <dsp:cNvSpPr/>
      </dsp:nvSpPr>
      <dsp:spPr>
        <a:xfrm>
          <a:off x="3578143" y="243"/>
          <a:ext cx="2627475" cy="1576485"/>
        </a:xfrm>
        <a:prstGeom prst="rect">
          <a:avLst/>
        </a:prstGeom>
        <a:solidFill>
          <a:schemeClr val="accent2">
            <a:hueOff val="947128"/>
            <a:satOff val="4941"/>
            <a:lumOff val="-141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5.5% Nurse Practitioners</a:t>
          </a:r>
        </a:p>
      </dsp:txBody>
      <dsp:txXfrm>
        <a:off x="3578143" y="243"/>
        <a:ext cx="2627475" cy="1576485"/>
      </dsp:txXfrm>
    </dsp:sp>
    <dsp:sp modelId="{E70674A6-2941-4237-A72D-0DF2A77156EE}">
      <dsp:nvSpPr>
        <dsp:cNvPr id="0" name=""/>
        <dsp:cNvSpPr/>
      </dsp:nvSpPr>
      <dsp:spPr>
        <a:xfrm>
          <a:off x="6468366" y="243"/>
          <a:ext cx="2627475" cy="1576485"/>
        </a:xfrm>
        <a:prstGeom prst="rect">
          <a:avLst/>
        </a:prstGeom>
        <a:solidFill>
          <a:schemeClr val="accent2">
            <a:hueOff val="1894255"/>
            <a:satOff val="9883"/>
            <a:lumOff val="-28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11% Advanced Practicing Nurse</a:t>
          </a:r>
        </a:p>
      </dsp:txBody>
      <dsp:txXfrm>
        <a:off x="6468366" y="243"/>
        <a:ext cx="2627475" cy="1576485"/>
      </dsp:txXfrm>
    </dsp:sp>
    <dsp:sp modelId="{735CEE15-9248-4AC1-885F-9E2DC81EB13F}">
      <dsp:nvSpPr>
        <dsp:cNvPr id="0" name=""/>
        <dsp:cNvSpPr/>
      </dsp:nvSpPr>
      <dsp:spPr>
        <a:xfrm>
          <a:off x="687920" y="1839476"/>
          <a:ext cx="2627475" cy="1576485"/>
        </a:xfrm>
        <a:prstGeom prst="rect">
          <a:avLst/>
        </a:prstGeom>
        <a:solidFill>
          <a:schemeClr val="accent2">
            <a:hueOff val="2841383"/>
            <a:satOff val="14824"/>
            <a:lumOff val="-423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5.5% other</a:t>
          </a:r>
        </a:p>
      </dsp:txBody>
      <dsp:txXfrm>
        <a:off x="687920" y="1839476"/>
        <a:ext cx="2627475" cy="1576485"/>
      </dsp:txXfrm>
    </dsp:sp>
    <dsp:sp modelId="{5EB4CA48-49C3-4810-BDDD-75966D8F5209}">
      <dsp:nvSpPr>
        <dsp:cNvPr id="0" name=""/>
        <dsp:cNvSpPr/>
      </dsp:nvSpPr>
      <dsp:spPr>
        <a:xfrm>
          <a:off x="3578143" y="1839476"/>
          <a:ext cx="2627475" cy="1576485"/>
        </a:xfrm>
        <a:prstGeom prst="rect">
          <a:avLst/>
        </a:prstGeom>
        <a:solidFill>
          <a:schemeClr val="accent2">
            <a:hueOff val="3788511"/>
            <a:satOff val="19766"/>
            <a:lumOff val="-56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25% of patients had a chronic disease or condition</a:t>
          </a:r>
        </a:p>
      </dsp:txBody>
      <dsp:txXfrm>
        <a:off x="3578143" y="1839476"/>
        <a:ext cx="2627475" cy="1576485"/>
      </dsp:txXfrm>
    </dsp:sp>
    <dsp:sp modelId="{18EDA28B-0A18-49A8-AECF-367C317A73BD}">
      <dsp:nvSpPr>
        <dsp:cNvPr id="0" name=""/>
        <dsp:cNvSpPr/>
      </dsp:nvSpPr>
      <dsp:spPr>
        <a:xfrm>
          <a:off x="6468366" y="1839476"/>
          <a:ext cx="2627475" cy="1576485"/>
        </a:xfrm>
        <a:prstGeom prst="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More female patients than male</a:t>
          </a:r>
        </a:p>
      </dsp:txBody>
      <dsp:txXfrm>
        <a:off x="6468366" y="1839476"/>
        <a:ext cx="2627475" cy="15764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97F232-4B5C-4421-845F-EF75A6451371}">
      <dsp:nvSpPr>
        <dsp:cNvPr id="0" name=""/>
        <dsp:cNvSpPr/>
      </dsp:nvSpPr>
      <dsp:spPr>
        <a:xfrm>
          <a:off x="687920" y="243"/>
          <a:ext cx="2627475" cy="15764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39 - 68 years of age</a:t>
          </a:r>
        </a:p>
      </dsp:txBody>
      <dsp:txXfrm>
        <a:off x="687920" y="243"/>
        <a:ext cx="2627475" cy="1576485"/>
      </dsp:txXfrm>
    </dsp:sp>
    <dsp:sp modelId="{1CD892AC-0A0C-4467-BB68-7B39F548D68F}">
      <dsp:nvSpPr>
        <dsp:cNvPr id="0" name=""/>
        <dsp:cNvSpPr/>
      </dsp:nvSpPr>
      <dsp:spPr>
        <a:xfrm>
          <a:off x="3578143" y="243"/>
          <a:ext cx="2627475" cy="1576485"/>
        </a:xfrm>
        <a:prstGeom prst="rect">
          <a:avLst/>
        </a:prstGeom>
        <a:solidFill>
          <a:schemeClr val="accent2">
            <a:hueOff val="1183910"/>
            <a:satOff val="6177"/>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Children were equal in male/female</a:t>
          </a:r>
        </a:p>
      </dsp:txBody>
      <dsp:txXfrm>
        <a:off x="3578143" y="243"/>
        <a:ext cx="2627475" cy="1576485"/>
      </dsp:txXfrm>
    </dsp:sp>
    <dsp:sp modelId="{A860D01A-5459-43F1-804A-A53419669C02}">
      <dsp:nvSpPr>
        <dsp:cNvPr id="0" name=""/>
        <dsp:cNvSpPr/>
      </dsp:nvSpPr>
      <dsp:spPr>
        <a:xfrm>
          <a:off x="6468366" y="243"/>
          <a:ext cx="2627475" cy="1576485"/>
        </a:xfrm>
        <a:prstGeom prst="rect">
          <a:avLst/>
        </a:prstGeom>
        <a:solidFill>
          <a:schemeClr val="accent2">
            <a:hueOff val="2367819"/>
            <a:satOff val="12354"/>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Less than 2% non-binary</a:t>
          </a:r>
        </a:p>
      </dsp:txBody>
      <dsp:txXfrm>
        <a:off x="6468366" y="243"/>
        <a:ext cx="2627475" cy="1576485"/>
      </dsp:txXfrm>
    </dsp:sp>
    <dsp:sp modelId="{CE252A24-9410-47E2-ADB6-3B2D985F6BFD}">
      <dsp:nvSpPr>
        <dsp:cNvPr id="0" name=""/>
        <dsp:cNvSpPr/>
      </dsp:nvSpPr>
      <dsp:spPr>
        <a:xfrm>
          <a:off x="2133032" y="1839476"/>
          <a:ext cx="2627475" cy="1576485"/>
        </a:xfrm>
        <a:prstGeom prst="rect">
          <a:avLst/>
        </a:prstGeom>
        <a:solidFill>
          <a:schemeClr val="accent2">
            <a:hueOff val="3551729"/>
            <a:satOff val="18530"/>
            <a:lumOff val="-529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Respondents had on average 1 – 6 children</a:t>
          </a:r>
        </a:p>
      </dsp:txBody>
      <dsp:txXfrm>
        <a:off x="2133032" y="1839476"/>
        <a:ext cx="2627475" cy="1576485"/>
      </dsp:txXfrm>
    </dsp:sp>
    <dsp:sp modelId="{50B4F6E6-AF16-48AA-9D7C-010B01A61EC2}">
      <dsp:nvSpPr>
        <dsp:cNvPr id="0" name=""/>
        <dsp:cNvSpPr/>
      </dsp:nvSpPr>
      <dsp:spPr>
        <a:xfrm>
          <a:off x="5023255" y="1839476"/>
          <a:ext cx="2627475" cy="1576485"/>
        </a:xfrm>
        <a:prstGeom prst="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34% had chronic disease or condition</a:t>
          </a:r>
        </a:p>
      </dsp:txBody>
      <dsp:txXfrm>
        <a:off x="5023255" y="1839476"/>
        <a:ext cx="2627475" cy="15764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F21C0-EAF4-4C6B-8AF8-BC5C7F0947FB}">
      <dsp:nvSpPr>
        <dsp:cNvPr id="0" name=""/>
        <dsp:cNvSpPr/>
      </dsp:nvSpPr>
      <dsp:spPr>
        <a:xfrm>
          <a:off x="280662" y="243"/>
          <a:ext cx="1707859" cy="10247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ADHD</a:t>
          </a:r>
        </a:p>
      </dsp:txBody>
      <dsp:txXfrm>
        <a:off x="280662" y="243"/>
        <a:ext cx="1707859" cy="1024715"/>
      </dsp:txXfrm>
    </dsp:sp>
    <dsp:sp modelId="{A8ED2C8C-96B3-4D53-8C66-1FE949B0A36E}">
      <dsp:nvSpPr>
        <dsp:cNvPr id="0" name=""/>
        <dsp:cNvSpPr/>
      </dsp:nvSpPr>
      <dsp:spPr>
        <a:xfrm>
          <a:off x="2159307" y="243"/>
          <a:ext cx="1707859" cy="1024715"/>
        </a:xfrm>
        <a:prstGeom prst="rect">
          <a:avLst/>
        </a:prstGeom>
        <a:solidFill>
          <a:schemeClr val="accent2">
            <a:hueOff val="430513"/>
            <a:satOff val="2246"/>
            <a:lumOff val="-64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Diabetes Type 1</a:t>
          </a:r>
        </a:p>
      </dsp:txBody>
      <dsp:txXfrm>
        <a:off x="2159307" y="243"/>
        <a:ext cx="1707859" cy="1024715"/>
      </dsp:txXfrm>
    </dsp:sp>
    <dsp:sp modelId="{CE5C7831-A0AC-426D-A3E8-D85167B0DC2E}">
      <dsp:nvSpPr>
        <dsp:cNvPr id="0" name=""/>
        <dsp:cNvSpPr/>
      </dsp:nvSpPr>
      <dsp:spPr>
        <a:xfrm>
          <a:off x="4037951" y="243"/>
          <a:ext cx="1707859" cy="1024715"/>
        </a:xfrm>
        <a:prstGeom prst="rect">
          <a:avLst/>
        </a:prstGeom>
        <a:solidFill>
          <a:schemeClr val="accent2">
            <a:hueOff val="861025"/>
            <a:satOff val="4492"/>
            <a:lumOff val="-12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Asthma</a:t>
          </a:r>
        </a:p>
      </dsp:txBody>
      <dsp:txXfrm>
        <a:off x="4037951" y="243"/>
        <a:ext cx="1707859" cy="1024715"/>
      </dsp:txXfrm>
    </dsp:sp>
    <dsp:sp modelId="{4AB5463B-2CCD-4498-A96E-D124951180D6}">
      <dsp:nvSpPr>
        <dsp:cNvPr id="0" name=""/>
        <dsp:cNvSpPr/>
      </dsp:nvSpPr>
      <dsp:spPr>
        <a:xfrm>
          <a:off x="5916596" y="243"/>
          <a:ext cx="1707859" cy="1024715"/>
        </a:xfrm>
        <a:prstGeom prst="rect">
          <a:avLst/>
        </a:prstGeom>
        <a:solidFill>
          <a:schemeClr val="accent2">
            <a:hueOff val="1291538"/>
            <a:satOff val="6738"/>
            <a:lumOff val="-192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Eczema</a:t>
          </a:r>
        </a:p>
      </dsp:txBody>
      <dsp:txXfrm>
        <a:off x="5916596" y="243"/>
        <a:ext cx="1707859" cy="1024715"/>
      </dsp:txXfrm>
    </dsp:sp>
    <dsp:sp modelId="{54A42A8C-694A-4899-AD73-0E0EADB3B515}">
      <dsp:nvSpPr>
        <dsp:cNvPr id="0" name=""/>
        <dsp:cNvSpPr/>
      </dsp:nvSpPr>
      <dsp:spPr>
        <a:xfrm>
          <a:off x="7795241" y="243"/>
          <a:ext cx="1707859" cy="1024715"/>
        </a:xfrm>
        <a:prstGeom prst="rect">
          <a:avLst/>
        </a:prstGeom>
        <a:solidFill>
          <a:schemeClr val="accent2">
            <a:hueOff val="1722050"/>
            <a:satOff val="8984"/>
            <a:lumOff val="-25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Anthrogryposis</a:t>
          </a:r>
        </a:p>
      </dsp:txBody>
      <dsp:txXfrm>
        <a:off x="7795241" y="243"/>
        <a:ext cx="1707859" cy="1024715"/>
      </dsp:txXfrm>
    </dsp:sp>
    <dsp:sp modelId="{9F5C445E-616E-47DC-A9CD-82574D3B99FD}">
      <dsp:nvSpPr>
        <dsp:cNvPr id="0" name=""/>
        <dsp:cNvSpPr/>
      </dsp:nvSpPr>
      <dsp:spPr>
        <a:xfrm>
          <a:off x="280662" y="1195744"/>
          <a:ext cx="1707859" cy="1024715"/>
        </a:xfrm>
        <a:prstGeom prst="rect">
          <a:avLst/>
        </a:prstGeom>
        <a:solidFill>
          <a:schemeClr val="accent2">
            <a:hueOff val="2152563"/>
            <a:satOff val="11230"/>
            <a:lumOff val="-320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Hypothyrodism</a:t>
          </a:r>
        </a:p>
      </dsp:txBody>
      <dsp:txXfrm>
        <a:off x="280662" y="1195744"/>
        <a:ext cx="1707859" cy="1024715"/>
      </dsp:txXfrm>
    </dsp:sp>
    <dsp:sp modelId="{AB1D8887-A588-4F4A-ADFE-B361CD27C25B}">
      <dsp:nvSpPr>
        <dsp:cNvPr id="0" name=""/>
        <dsp:cNvSpPr/>
      </dsp:nvSpPr>
      <dsp:spPr>
        <a:xfrm>
          <a:off x="2159307" y="1195744"/>
          <a:ext cx="1707859" cy="1024715"/>
        </a:xfrm>
        <a:prstGeom prst="rect">
          <a:avLst/>
        </a:prstGeom>
        <a:solidFill>
          <a:schemeClr val="accent2">
            <a:hueOff val="2583075"/>
            <a:satOff val="13477"/>
            <a:lumOff val="-385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Allergies</a:t>
          </a:r>
        </a:p>
      </dsp:txBody>
      <dsp:txXfrm>
        <a:off x="2159307" y="1195744"/>
        <a:ext cx="1707859" cy="1024715"/>
      </dsp:txXfrm>
    </dsp:sp>
    <dsp:sp modelId="{2C0332E8-708B-4B0F-9312-333C0F7A3633}">
      <dsp:nvSpPr>
        <dsp:cNvPr id="0" name=""/>
        <dsp:cNvSpPr/>
      </dsp:nvSpPr>
      <dsp:spPr>
        <a:xfrm>
          <a:off x="4037951" y="1195744"/>
          <a:ext cx="1707859" cy="1024715"/>
        </a:xfrm>
        <a:prstGeom prst="rect">
          <a:avLst/>
        </a:prstGeom>
        <a:solidFill>
          <a:schemeClr val="accent2">
            <a:hueOff val="3013588"/>
            <a:satOff val="15723"/>
            <a:lumOff val="-4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Migraines</a:t>
          </a:r>
        </a:p>
      </dsp:txBody>
      <dsp:txXfrm>
        <a:off x="4037951" y="1195744"/>
        <a:ext cx="1707859" cy="1024715"/>
      </dsp:txXfrm>
    </dsp:sp>
    <dsp:sp modelId="{CB0F07CA-BFE2-453B-A161-991A89A152A1}">
      <dsp:nvSpPr>
        <dsp:cNvPr id="0" name=""/>
        <dsp:cNvSpPr/>
      </dsp:nvSpPr>
      <dsp:spPr>
        <a:xfrm>
          <a:off x="5916596" y="1195744"/>
          <a:ext cx="1707859" cy="1024715"/>
        </a:xfrm>
        <a:prstGeom prst="rect">
          <a:avLst/>
        </a:prstGeom>
        <a:solidFill>
          <a:schemeClr val="accent2">
            <a:hueOff val="3444101"/>
            <a:satOff val="17969"/>
            <a:lumOff val="-51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Mental illness</a:t>
          </a:r>
        </a:p>
        <a:p>
          <a:pPr marL="114300" lvl="1" indent="-114300" algn="l" defTabSz="533400">
            <a:lnSpc>
              <a:spcPct val="90000"/>
            </a:lnSpc>
            <a:spcBef>
              <a:spcPct val="0"/>
            </a:spcBef>
            <a:spcAft>
              <a:spcPct val="15000"/>
            </a:spcAft>
            <a:buChar char="•"/>
          </a:pPr>
          <a:r>
            <a:rPr lang="en-US" sz="1200" kern="1200"/>
            <a:t>Anxiety</a:t>
          </a:r>
        </a:p>
        <a:p>
          <a:pPr marL="114300" lvl="1" indent="-114300" algn="l" defTabSz="533400">
            <a:lnSpc>
              <a:spcPct val="90000"/>
            </a:lnSpc>
            <a:spcBef>
              <a:spcPct val="0"/>
            </a:spcBef>
            <a:spcAft>
              <a:spcPct val="15000"/>
            </a:spcAft>
            <a:buChar char="•"/>
          </a:pPr>
          <a:r>
            <a:rPr lang="en-US" sz="1200" kern="1200"/>
            <a:t>Depression</a:t>
          </a:r>
        </a:p>
        <a:p>
          <a:pPr marL="114300" lvl="1" indent="-114300" algn="l" defTabSz="533400">
            <a:lnSpc>
              <a:spcPct val="90000"/>
            </a:lnSpc>
            <a:spcBef>
              <a:spcPct val="0"/>
            </a:spcBef>
            <a:spcAft>
              <a:spcPct val="15000"/>
            </a:spcAft>
            <a:buChar char="•"/>
          </a:pPr>
          <a:r>
            <a:rPr lang="en-US" sz="1200" kern="1200"/>
            <a:t>Other</a:t>
          </a:r>
        </a:p>
      </dsp:txBody>
      <dsp:txXfrm>
        <a:off x="5916596" y="1195744"/>
        <a:ext cx="1707859" cy="1024715"/>
      </dsp:txXfrm>
    </dsp:sp>
    <dsp:sp modelId="{1997B347-D9BF-4D97-ABEA-4D77037FB732}">
      <dsp:nvSpPr>
        <dsp:cNvPr id="0" name=""/>
        <dsp:cNvSpPr/>
      </dsp:nvSpPr>
      <dsp:spPr>
        <a:xfrm>
          <a:off x="7795241" y="1195744"/>
          <a:ext cx="1707859" cy="1024715"/>
        </a:xfrm>
        <a:prstGeom prst="rect">
          <a:avLst/>
        </a:prstGeom>
        <a:solidFill>
          <a:schemeClr val="accent2">
            <a:hueOff val="3874613"/>
            <a:satOff val="20215"/>
            <a:lumOff val="-57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Scoliosis</a:t>
          </a:r>
        </a:p>
      </dsp:txBody>
      <dsp:txXfrm>
        <a:off x="7795241" y="1195744"/>
        <a:ext cx="1707859" cy="1024715"/>
      </dsp:txXfrm>
    </dsp:sp>
    <dsp:sp modelId="{58771E59-87F7-49BE-8226-50759199D9AA}">
      <dsp:nvSpPr>
        <dsp:cNvPr id="0" name=""/>
        <dsp:cNvSpPr/>
      </dsp:nvSpPr>
      <dsp:spPr>
        <a:xfrm>
          <a:off x="3098629" y="2391246"/>
          <a:ext cx="1707859" cy="1024715"/>
        </a:xfrm>
        <a:prstGeom prst="rect">
          <a:avLst/>
        </a:prstGeom>
        <a:solidFill>
          <a:schemeClr val="accent2">
            <a:hueOff val="4305126"/>
            <a:satOff val="22461"/>
            <a:lumOff val="-64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PCOS</a:t>
          </a:r>
        </a:p>
      </dsp:txBody>
      <dsp:txXfrm>
        <a:off x="3098629" y="2391246"/>
        <a:ext cx="1707859" cy="1024715"/>
      </dsp:txXfrm>
    </dsp:sp>
    <dsp:sp modelId="{7C7BA1CA-2E16-4C7D-9741-9798A3ACEC3C}">
      <dsp:nvSpPr>
        <dsp:cNvPr id="0" name=""/>
        <dsp:cNvSpPr/>
      </dsp:nvSpPr>
      <dsp:spPr>
        <a:xfrm>
          <a:off x="4977274" y="2391246"/>
          <a:ext cx="1707859" cy="1024715"/>
        </a:xfrm>
        <a:prstGeom prst="rect">
          <a:avLst/>
        </a:prstGeom>
        <a:solidFill>
          <a:schemeClr val="accent2">
            <a:hueOff val="4735638"/>
            <a:satOff val="24707"/>
            <a:lumOff val="-705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Renal disease</a:t>
          </a:r>
        </a:p>
      </dsp:txBody>
      <dsp:txXfrm>
        <a:off x="4977274" y="2391246"/>
        <a:ext cx="1707859" cy="10247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EC7E1-630E-4F2E-BD16-2B749A686C52}">
      <dsp:nvSpPr>
        <dsp:cNvPr id="0" name=""/>
        <dsp:cNvSpPr/>
      </dsp:nvSpPr>
      <dsp:spPr>
        <a:xfrm>
          <a:off x="818653" y="1137063"/>
          <a:ext cx="922276" cy="9222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0079AA-FA99-4031-AE0B-272872B99180}">
      <dsp:nvSpPr>
        <dsp:cNvPr id="0" name=""/>
        <dsp:cNvSpPr/>
      </dsp:nvSpPr>
      <dsp:spPr>
        <a:xfrm>
          <a:off x="255040" y="2349176"/>
          <a:ext cx="2049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Filling prescriptions</a:t>
          </a:r>
        </a:p>
      </dsp:txBody>
      <dsp:txXfrm>
        <a:off x="255040" y="2349176"/>
        <a:ext cx="2049502" cy="720000"/>
      </dsp:txXfrm>
    </dsp:sp>
    <dsp:sp modelId="{DC7BC87E-0268-4FF4-8143-30C424D81D68}">
      <dsp:nvSpPr>
        <dsp:cNvPr id="0" name=""/>
        <dsp:cNvSpPr/>
      </dsp:nvSpPr>
      <dsp:spPr>
        <a:xfrm>
          <a:off x="3226819" y="1137063"/>
          <a:ext cx="922276" cy="9222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9E024-122D-4C9C-A32F-46EF3A908173}">
      <dsp:nvSpPr>
        <dsp:cNvPr id="0" name=""/>
        <dsp:cNvSpPr/>
      </dsp:nvSpPr>
      <dsp:spPr>
        <a:xfrm>
          <a:off x="2663206" y="2349176"/>
          <a:ext cx="2049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Bad reactions</a:t>
          </a:r>
        </a:p>
      </dsp:txBody>
      <dsp:txXfrm>
        <a:off x="2663206" y="2349176"/>
        <a:ext cx="2049502" cy="720000"/>
      </dsp:txXfrm>
    </dsp:sp>
    <dsp:sp modelId="{D4B5254E-8867-46F6-B6D5-8B8D6F8CBC5E}">
      <dsp:nvSpPr>
        <dsp:cNvPr id="0" name=""/>
        <dsp:cNvSpPr/>
      </dsp:nvSpPr>
      <dsp:spPr>
        <a:xfrm>
          <a:off x="5634984" y="1137063"/>
          <a:ext cx="922276" cy="9222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DE180B-8273-45FF-8C51-1684E1CCC2DD}">
      <dsp:nvSpPr>
        <dsp:cNvPr id="0" name=""/>
        <dsp:cNvSpPr/>
      </dsp:nvSpPr>
      <dsp:spPr>
        <a:xfrm>
          <a:off x="5071371" y="2349176"/>
          <a:ext cx="2049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Taking medication correction and on own</a:t>
          </a:r>
        </a:p>
      </dsp:txBody>
      <dsp:txXfrm>
        <a:off x="5071371" y="2349176"/>
        <a:ext cx="2049502" cy="720000"/>
      </dsp:txXfrm>
    </dsp:sp>
    <dsp:sp modelId="{380609EC-33BA-437B-8C68-055B2274596B}">
      <dsp:nvSpPr>
        <dsp:cNvPr id="0" name=""/>
        <dsp:cNvSpPr/>
      </dsp:nvSpPr>
      <dsp:spPr>
        <a:xfrm>
          <a:off x="8043150" y="1137063"/>
          <a:ext cx="922276" cy="9222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5392BD-F928-4117-B848-95C846E04EBF}">
      <dsp:nvSpPr>
        <dsp:cNvPr id="0" name=""/>
        <dsp:cNvSpPr/>
      </dsp:nvSpPr>
      <dsp:spPr>
        <a:xfrm>
          <a:off x="7479536" y="2349176"/>
          <a:ext cx="204950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Reordering medications</a:t>
          </a:r>
        </a:p>
      </dsp:txBody>
      <dsp:txXfrm>
        <a:off x="7479536" y="2349176"/>
        <a:ext cx="2049502"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AA0BC-6609-4556-8B76-A1EDF3B4E98C}" type="datetimeFigureOut">
              <a:rPr lang="en-US" smtClean="0"/>
              <a:t>11/23/2021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70A596-7141-45E9-836C-E467146705EF}" type="slidenum">
              <a:rPr lang="en-US" smtClean="0"/>
              <a:t>‹#›</a:t>
            </a:fld>
            <a:endParaRPr lang="en-US" dirty="0"/>
          </a:p>
        </p:txBody>
      </p:sp>
    </p:spTree>
    <p:extLst>
      <p:ext uri="{BB962C8B-B14F-4D97-AF65-F5344CB8AC3E}">
        <p14:creationId xmlns:p14="http://schemas.microsoft.com/office/powerpoint/2010/main" val="739599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validated, patient-centered questionnaire designed to assess youths’ ability to perform tasks and skills, and understand the management needs of their health. </a:t>
            </a:r>
          </a:p>
        </p:txBody>
      </p:sp>
      <p:sp>
        <p:nvSpPr>
          <p:cNvPr id="4" name="Slide Number Placeholder 3"/>
          <p:cNvSpPr>
            <a:spLocks noGrp="1"/>
          </p:cNvSpPr>
          <p:nvPr>
            <p:ph type="sldNum" sz="quarter" idx="5"/>
          </p:nvPr>
        </p:nvSpPr>
        <p:spPr/>
        <p:txBody>
          <a:bodyPr/>
          <a:lstStyle/>
          <a:p>
            <a:fld id="{5170A596-7141-45E9-836C-E467146705EF}" type="slidenum">
              <a:rPr lang="en-US" smtClean="0"/>
              <a:t>5</a:t>
            </a:fld>
            <a:endParaRPr lang="en-US" dirty="0"/>
          </a:p>
        </p:txBody>
      </p:sp>
    </p:spTree>
    <p:extLst>
      <p:ext uri="{BB962C8B-B14F-4D97-AF65-F5344CB8AC3E}">
        <p14:creationId xmlns:p14="http://schemas.microsoft.com/office/powerpoint/2010/main" val="15519546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had very different results than parents/guardians and students for 2 questions about filling out medical history and allergies; and keeping a calendar of appointments and medications. Providers were evenly distributed with responses for making a list of questions and getting financial help. While the exact numbers varied, parents/guardians and students had similar responses to making a list of questions and getting financial help.</a:t>
            </a:r>
          </a:p>
        </p:txBody>
      </p:sp>
      <p:sp>
        <p:nvSpPr>
          <p:cNvPr id="4" name="Slide Number Placeholder 3"/>
          <p:cNvSpPr>
            <a:spLocks noGrp="1"/>
          </p:cNvSpPr>
          <p:nvPr>
            <p:ph type="sldNum" sz="quarter" idx="5"/>
          </p:nvPr>
        </p:nvSpPr>
        <p:spPr/>
        <p:txBody>
          <a:bodyPr/>
          <a:lstStyle/>
          <a:p>
            <a:fld id="{5170A596-7141-45E9-836C-E467146705EF}" type="slidenum">
              <a:rPr lang="en-US" smtClean="0"/>
              <a:t>14</a:t>
            </a:fld>
            <a:endParaRPr lang="en-US" dirty="0"/>
          </a:p>
        </p:txBody>
      </p:sp>
    </p:spTree>
    <p:extLst>
      <p:ext uri="{BB962C8B-B14F-4D97-AF65-F5344CB8AC3E}">
        <p14:creationId xmlns:p14="http://schemas.microsoft.com/office/powerpoint/2010/main" val="4267859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Providers responded equally to “Do they tell the doctor or nurse what they are feeling”, and “Do they answer questions that are asked by the doctor, nurse, or clinic staff”.  Parent/guardians and students reported much higher responses of “Yes, they have started doing this” and “Yes, they always do this when they need to” for both questions.</a:t>
            </a:r>
          </a:p>
        </p:txBody>
      </p:sp>
      <p:sp>
        <p:nvSpPr>
          <p:cNvPr id="4" name="Slide Number Placeholder 3"/>
          <p:cNvSpPr>
            <a:spLocks noGrp="1"/>
          </p:cNvSpPr>
          <p:nvPr>
            <p:ph type="sldNum" sz="quarter" idx="5"/>
          </p:nvPr>
        </p:nvSpPr>
        <p:spPr/>
        <p:txBody>
          <a:bodyPr/>
          <a:lstStyle/>
          <a:p>
            <a:fld id="{5170A596-7141-45E9-836C-E467146705EF}" type="slidenum">
              <a:rPr lang="en-US" smtClean="0"/>
              <a:t>15</a:t>
            </a:fld>
            <a:endParaRPr lang="en-US" dirty="0"/>
          </a:p>
        </p:txBody>
      </p:sp>
    </p:spTree>
    <p:extLst>
      <p:ext uri="{BB962C8B-B14F-4D97-AF65-F5344CB8AC3E}">
        <p14:creationId xmlns:p14="http://schemas.microsoft.com/office/powerpoint/2010/main" val="3913160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again, providers responded equally to all three questions. For the question related to planning and preparing meals/food, parents/guardians had similar results of “Yes, they have started doing this” and “They always do this when they need to” but student results were highest for “They always do this when they need to” at 54.2%. This trend continued for the remaining two questions in this group.</a:t>
            </a:r>
          </a:p>
        </p:txBody>
      </p:sp>
      <p:sp>
        <p:nvSpPr>
          <p:cNvPr id="4" name="Slide Number Placeholder 3"/>
          <p:cNvSpPr>
            <a:spLocks noGrp="1"/>
          </p:cNvSpPr>
          <p:nvPr>
            <p:ph type="sldNum" sz="quarter" idx="5"/>
          </p:nvPr>
        </p:nvSpPr>
        <p:spPr/>
        <p:txBody>
          <a:bodyPr/>
          <a:lstStyle/>
          <a:p>
            <a:fld id="{5170A596-7141-45E9-836C-E467146705EF}" type="slidenum">
              <a:rPr lang="en-US" smtClean="0"/>
              <a:t>16</a:t>
            </a:fld>
            <a:endParaRPr lang="en-US" dirty="0"/>
          </a:p>
        </p:txBody>
      </p:sp>
    </p:spTree>
    <p:extLst>
      <p:ext uri="{BB962C8B-B14F-4D97-AF65-F5344CB8AC3E}">
        <p14:creationId xmlns:p14="http://schemas.microsoft.com/office/powerpoint/2010/main" val="89524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23</a:t>
            </a:fld>
            <a:endParaRPr lang="en-US" dirty="0"/>
          </a:p>
        </p:txBody>
      </p:sp>
    </p:spTree>
    <p:extLst>
      <p:ext uri="{BB962C8B-B14F-4D97-AF65-F5344CB8AC3E}">
        <p14:creationId xmlns:p14="http://schemas.microsoft.com/office/powerpoint/2010/main" val="3553775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24</a:t>
            </a:fld>
            <a:endParaRPr lang="en-US" dirty="0"/>
          </a:p>
        </p:txBody>
      </p:sp>
    </p:spTree>
    <p:extLst>
      <p:ext uri="{BB962C8B-B14F-4D97-AF65-F5344CB8AC3E}">
        <p14:creationId xmlns:p14="http://schemas.microsoft.com/office/powerpoint/2010/main" val="217561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TRAQ tool can be used by youth, health care providers, and family to assess the young adult’s skill and knowledge but also can be used to identify relevant skills that must be learned or improved for a successful transition to independent health care management.</a:t>
            </a:r>
          </a:p>
        </p:txBody>
      </p:sp>
      <p:sp>
        <p:nvSpPr>
          <p:cNvPr id="4" name="Slide Number Placeholder 3"/>
          <p:cNvSpPr>
            <a:spLocks noGrp="1"/>
          </p:cNvSpPr>
          <p:nvPr>
            <p:ph type="sldNum" sz="quarter" idx="5"/>
          </p:nvPr>
        </p:nvSpPr>
        <p:spPr/>
        <p:txBody>
          <a:bodyPr/>
          <a:lstStyle/>
          <a:p>
            <a:fld id="{5170A596-7141-45E9-836C-E467146705EF}" type="slidenum">
              <a:rPr lang="en-US" smtClean="0"/>
              <a:t>6</a:t>
            </a:fld>
            <a:endParaRPr lang="en-US" dirty="0"/>
          </a:p>
        </p:txBody>
      </p:sp>
    </p:spTree>
    <p:extLst>
      <p:ext uri="{BB962C8B-B14F-4D97-AF65-F5344CB8AC3E}">
        <p14:creationId xmlns:p14="http://schemas.microsoft.com/office/powerpoint/2010/main" val="245752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7</a:t>
            </a:fld>
            <a:endParaRPr lang="en-US" dirty="0"/>
          </a:p>
        </p:txBody>
      </p:sp>
    </p:spTree>
    <p:extLst>
      <p:ext uri="{BB962C8B-B14F-4D97-AF65-F5344CB8AC3E}">
        <p14:creationId xmlns:p14="http://schemas.microsoft.com/office/powerpoint/2010/main" val="135625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8</a:t>
            </a:fld>
            <a:endParaRPr lang="en-US" dirty="0"/>
          </a:p>
        </p:txBody>
      </p:sp>
    </p:spTree>
    <p:extLst>
      <p:ext uri="{BB962C8B-B14F-4D97-AF65-F5344CB8AC3E}">
        <p14:creationId xmlns:p14="http://schemas.microsoft.com/office/powerpoint/2010/main" val="808473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Pediatrics and family medicine</a:t>
            </a:r>
          </a:p>
        </p:txBody>
      </p:sp>
      <p:sp>
        <p:nvSpPr>
          <p:cNvPr id="4" name="Slide Number Placeholder 3"/>
          <p:cNvSpPr>
            <a:spLocks noGrp="1"/>
          </p:cNvSpPr>
          <p:nvPr>
            <p:ph type="sldNum" sz="quarter" idx="5"/>
          </p:nvPr>
        </p:nvSpPr>
        <p:spPr/>
        <p:txBody>
          <a:bodyPr/>
          <a:lstStyle/>
          <a:p>
            <a:fld id="{5170A596-7141-45E9-836C-E467146705EF}" type="slidenum">
              <a:rPr lang="en-US" smtClean="0"/>
              <a:t>9</a:t>
            </a:fld>
            <a:endParaRPr lang="en-US" dirty="0"/>
          </a:p>
        </p:txBody>
      </p:sp>
    </p:spTree>
    <p:extLst>
      <p:ext uri="{BB962C8B-B14F-4D97-AF65-F5344CB8AC3E}">
        <p14:creationId xmlns:p14="http://schemas.microsoft.com/office/powerpoint/2010/main" val="801180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10</a:t>
            </a:fld>
            <a:endParaRPr lang="en-US" dirty="0"/>
          </a:p>
        </p:txBody>
      </p:sp>
    </p:spTree>
    <p:extLst>
      <p:ext uri="{BB962C8B-B14F-4D97-AF65-F5344CB8AC3E}">
        <p14:creationId xmlns:p14="http://schemas.microsoft.com/office/powerpoint/2010/main" val="12495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70A596-7141-45E9-836C-E467146705EF}" type="slidenum">
              <a:rPr lang="en-US" smtClean="0"/>
              <a:t>11</a:t>
            </a:fld>
            <a:endParaRPr lang="en-US" dirty="0"/>
          </a:p>
        </p:txBody>
      </p:sp>
    </p:spTree>
    <p:extLst>
      <p:ext uri="{BB962C8B-B14F-4D97-AF65-F5344CB8AC3E}">
        <p14:creationId xmlns:p14="http://schemas.microsoft.com/office/powerpoint/2010/main" val="2724771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students were more confident in their abilities to manage medications than parents/guardians. Providers were equally divided in “No, they do not know how”; “Yes, they are learning to do this”; and “Yes, they do this when they need to”. </a:t>
            </a:r>
          </a:p>
        </p:txBody>
      </p:sp>
      <p:sp>
        <p:nvSpPr>
          <p:cNvPr id="4" name="Slide Number Placeholder 3"/>
          <p:cNvSpPr>
            <a:spLocks noGrp="1"/>
          </p:cNvSpPr>
          <p:nvPr>
            <p:ph type="sldNum" sz="quarter" idx="5"/>
          </p:nvPr>
        </p:nvSpPr>
        <p:spPr/>
        <p:txBody>
          <a:bodyPr/>
          <a:lstStyle/>
          <a:p>
            <a:fld id="{5170A596-7141-45E9-836C-E467146705EF}" type="slidenum">
              <a:rPr lang="en-US" smtClean="0"/>
              <a:t>12</a:t>
            </a:fld>
            <a:endParaRPr lang="en-US" dirty="0"/>
          </a:p>
        </p:txBody>
      </p:sp>
    </p:spTree>
    <p:extLst>
      <p:ext uri="{BB962C8B-B14F-4D97-AF65-F5344CB8AC3E}">
        <p14:creationId xmlns:p14="http://schemas.microsoft.com/office/powerpoint/2010/main" val="559857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Parents/guardians and providers were more closely aligned with this section while students had more confidence.</a:t>
            </a:r>
          </a:p>
        </p:txBody>
      </p:sp>
      <p:sp>
        <p:nvSpPr>
          <p:cNvPr id="4" name="Slide Number Placeholder 3"/>
          <p:cNvSpPr>
            <a:spLocks noGrp="1"/>
          </p:cNvSpPr>
          <p:nvPr>
            <p:ph type="sldNum" sz="quarter" idx="5"/>
          </p:nvPr>
        </p:nvSpPr>
        <p:spPr/>
        <p:txBody>
          <a:bodyPr/>
          <a:lstStyle/>
          <a:p>
            <a:fld id="{5170A596-7141-45E9-836C-E467146705EF}" type="slidenum">
              <a:rPr lang="en-US" smtClean="0"/>
              <a:t>13</a:t>
            </a:fld>
            <a:endParaRPr lang="en-US" dirty="0"/>
          </a:p>
        </p:txBody>
      </p:sp>
    </p:spTree>
    <p:extLst>
      <p:ext uri="{BB962C8B-B14F-4D97-AF65-F5344CB8AC3E}">
        <p14:creationId xmlns:p14="http://schemas.microsoft.com/office/powerpoint/2010/main" val="811808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A53EF8-F1F1-426B-B0A9-FD4AEE8EDDC7}" type="datetime1">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AAADA-552C-4634-A9B8-C1EEDF253588}" type="datetime1">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6A594C05-AA5C-4F09-A6B7-D3A3193AA5D7}" type="datetime1">
              <a:rPr lang="en-US" smtClean="0"/>
              <a:t>11/23/2021</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E7C161-5F1A-4F87-A250-8C55998B83EC}" type="datetime1">
              <a:rPr lang="en-US" smtClean="0"/>
              <a:t>11/23/2021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3E4DB066-BA4C-4ACB-B5EF-D11313F7B512}" type="datetime1">
              <a:rPr lang="en-US" smtClean="0"/>
              <a:t>11/23/2021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3D13D9-FA56-4191-B3D1-0F0946347F7F}" type="datetime1">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8E99F0-C981-43CA-8461-68A368C933F2}" type="datetime1">
              <a:rPr lang="en-US" smtClean="0"/>
              <a:t>11/23/2021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97E3CD-9FEF-4266-9447-6E0BADDDB821}" type="datetime1">
              <a:rPr lang="en-US" smtClean="0"/>
              <a:t>11/23/2021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7ED101-F83B-4D7E-9E34-DC0B18767A58}" type="datetime1">
              <a:rPr lang="en-US" smtClean="0"/>
              <a:t>11/23/2021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47F4BB-6FA0-4C2D-AD18-4EF7D955C743}" type="datetime1">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D3067F-260F-43C4-A09C-6B48384CFE2B}" type="datetime1">
              <a:rPr lang="en-US" smtClean="0"/>
              <a:t>11/23/2021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4FBE5A9-3ED6-497C-9CD0-6F852ECCBD21}" type="datetime1">
              <a:rPr lang="en-US" smtClean="0"/>
              <a:t>11/23/2021</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2.jpg"/><Relationship Id="rId7" Type="http://schemas.openxmlformats.org/officeDocument/2006/relationships/diagramQuickStyle" Target="../diagrams/quickStyle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5.png"/><Relationship Id="rId9" Type="http://schemas.microsoft.com/office/2007/relationships/diagramDrawing" Target="../diagrams/drawing9.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jpg"/><Relationship Id="rId7" Type="http://schemas.openxmlformats.org/officeDocument/2006/relationships/diagramLayout" Target="../diagrams/layout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0.xml"/><Relationship Id="rId5" Type="http://schemas.openxmlformats.org/officeDocument/2006/relationships/image" Target="../media/image21.svg"/><Relationship Id="rId10" Type="http://schemas.microsoft.com/office/2007/relationships/diagramDrawing" Target="../diagrams/drawing10.xml"/><Relationship Id="rId4" Type="http://schemas.openxmlformats.org/officeDocument/2006/relationships/image" Target="../media/image20.png"/><Relationship Id="rId9" Type="http://schemas.openxmlformats.org/officeDocument/2006/relationships/diagramColors" Target="../diagrams/colors10.xml"/></Relationships>
</file>

<file path=ppt/slides/_rels/slide1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g"/><Relationship Id="rId7" Type="http://schemas.openxmlformats.org/officeDocument/2006/relationships/diagramColors" Target="../diagrams/colors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7.png"/><Relationship Id="rId7" Type="http://schemas.openxmlformats.org/officeDocument/2006/relationships/diagramQuickStyle" Target="../diagrams/quickStyle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2.jpg"/><Relationship Id="rId9" Type="http://schemas.microsoft.com/office/2007/relationships/diagramDrawing" Target="../diagrams/drawing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jpg"/><Relationship Id="rId7"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mailto:alheddell@eiu.edu" TargetMode="External"/><Relationship Id="rId5" Type="http://schemas.openxmlformats.org/officeDocument/2006/relationships/hyperlink" Target="mailto:ljderuiterwillems@eiu.edu" TargetMode="External"/><Relationship Id="rId4" Type="http://schemas.openxmlformats.org/officeDocument/2006/relationships/image" Target="../media/image43.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adec="http://schemas.microsoft.com/office/drawing/2017/decorative" val="1"/>
              </a:ext>
            </a:extLst>
          </p:cNvPr>
          <p:cNvPicPr>
            <a:picLocks noChangeAspect="1"/>
          </p:cNvPicPr>
          <p:nvPr/>
        </p:nvPicPr>
        <p:blipFill rotWithShape="1">
          <a:blip r:embed="rId2"/>
          <a:srcRect t="15730"/>
          <a:stretch/>
        </p:blipFill>
        <p:spPr>
          <a:xfrm>
            <a:off x="20" y="0"/>
            <a:ext cx="12191980" cy="6857990"/>
          </a:xfrm>
          <a:prstGeom prst="rect">
            <a:avLst/>
          </a:prstGeom>
        </p:spPr>
      </p:pic>
      <p:sp>
        <p:nvSpPr>
          <p:cNvPr id="19" name="Rectangle 18">
            <a:extLst>
              <a:ext uri="{FF2B5EF4-FFF2-40B4-BE49-F238E27FC236}">
                <a16:creationId xmlns:a16="http://schemas.microsoft.com/office/drawing/2014/main" id="{B459C3A3-8B02-4FAB-91CE-E81E1BA31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048" y="2059012"/>
            <a:ext cx="12188952" cy="1828800"/>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DDA2022F-1436-49C5-9347-FDDDF4EE8915}"/>
              </a:ext>
            </a:extLst>
          </p:cNvPr>
          <p:cNvSpPr>
            <a:spLocks noGrp="1"/>
          </p:cNvSpPr>
          <p:nvPr>
            <p:ph type="ctrTitle"/>
          </p:nvPr>
        </p:nvSpPr>
        <p:spPr>
          <a:xfrm>
            <a:off x="365759" y="2166364"/>
            <a:ext cx="11471565" cy="1739347"/>
          </a:xfrm>
        </p:spPr>
        <p:txBody>
          <a:bodyPr>
            <a:normAutofit/>
          </a:bodyPr>
          <a:lstStyle/>
          <a:p>
            <a:r>
              <a:rPr lang="en-US" dirty="0">
                <a:solidFill>
                  <a:schemeClr val="bg1"/>
                </a:solidFill>
              </a:rPr>
              <a:t>Growing up healthy:</a:t>
            </a:r>
          </a:p>
        </p:txBody>
      </p:sp>
      <p:sp>
        <p:nvSpPr>
          <p:cNvPr id="21" name="Rectangle 20">
            <a:extLst>
              <a:ext uri="{FF2B5EF4-FFF2-40B4-BE49-F238E27FC236}">
                <a16:creationId xmlns:a16="http://schemas.microsoft.com/office/drawing/2014/main" id="{EDB366A7-87C2-43BB-AF03-1AF039EE1D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3887812"/>
            <a:ext cx="12188952" cy="457200"/>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Subtitle 2">
            <a:extLst>
              <a:ext uri="{FF2B5EF4-FFF2-40B4-BE49-F238E27FC236}">
                <a16:creationId xmlns:a16="http://schemas.microsoft.com/office/drawing/2014/main" id="{4F56C232-3134-4C4E-8119-3B970E1C3887}"/>
              </a:ext>
            </a:extLst>
          </p:cNvPr>
          <p:cNvSpPr>
            <a:spLocks noGrp="1"/>
          </p:cNvSpPr>
          <p:nvPr>
            <p:ph type="subTitle" idx="1"/>
          </p:nvPr>
        </p:nvSpPr>
        <p:spPr>
          <a:xfrm>
            <a:off x="347472" y="3913632"/>
            <a:ext cx="11503152" cy="457200"/>
          </a:xfrm>
        </p:spPr>
        <p:txBody>
          <a:bodyPr>
            <a:normAutofit/>
          </a:bodyPr>
          <a:lstStyle/>
          <a:p>
            <a:r>
              <a:rPr lang="en-US" dirty="0"/>
              <a:t>Young Adults and the Transition to Independent Healthcare Management</a:t>
            </a:r>
          </a:p>
        </p:txBody>
      </p:sp>
      <p:pic>
        <p:nvPicPr>
          <p:cNvPr id="5" name="Picture 4" descr="Text&#10;&#10;Description automatically generated with medium confidence">
            <a:extLst>
              <a:ext uri="{FF2B5EF4-FFF2-40B4-BE49-F238E27FC236}">
                <a16:creationId xmlns:a16="http://schemas.microsoft.com/office/drawing/2014/main" id="{517D7BAF-2245-485B-B16C-B9EFBB549FAD}"/>
              </a:ext>
            </a:extLst>
          </p:cNvPr>
          <p:cNvPicPr>
            <a:picLocks noChangeAspect="1"/>
          </p:cNvPicPr>
          <p:nvPr/>
        </p:nvPicPr>
        <p:blipFill>
          <a:blip r:embed="rId3"/>
          <a:stretch>
            <a:fillRect/>
          </a:stretch>
        </p:blipFill>
        <p:spPr>
          <a:xfrm>
            <a:off x="6205755" y="4875269"/>
            <a:ext cx="5013970" cy="1478283"/>
          </a:xfrm>
          <a:prstGeom prst="rect">
            <a:avLst/>
          </a:prstGeom>
        </p:spPr>
      </p:pic>
    </p:spTree>
    <p:extLst>
      <p:ext uri="{BB962C8B-B14F-4D97-AF65-F5344CB8AC3E}">
        <p14:creationId xmlns:p14="http://schemas.microsoft.com/office/powerpoint/2010/main" val="181117377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27F-7A19-4D6B-895F-DE1B7FD24369}"/>
              </a:ext>
            </a:extLst>
          </p:cNvPr>
          <p:cNvSpPr>
            <a:spLocks noGrp="1"/>
          </p:cNvSpPr>
          <p:nvPr>
            <p:ph type="title"/>
          </p:nvPr>
        </p:nvSpPr>
        <p:spPr>
          <a:xfrm>
            <a:off x="1202919" y="284176"/>
            <a:ext cx="9784080" cy="1508760"/>
          </a:xfrm>
        </p:spPr>
        <p:txBody>
          <a:bodyPr>
            <a:normAutofit/>
          </a:bodyPr>
          <a:lstStyle/>
          <a:p>
            <a:r>
              <a:rPr lang="en-US" dirty="0"/>
              <a:t>Demographics – parents/guardians</a:t>
            </a:r>
          </a:p>
        </p:txBody>
      </p:sp>
      <p:graphicFrame>
        <p:nvGraphicFramePr>
          <p:cNvPr id="5" name="Content Placeholder 2">
            <a:extLst>
              <a:ext uri="{FF2B5EF4-FFF2-40B4-BE49-F238E27FC236}">
                <a16:creationId xmlns:a16="http://schemas.microsoft.com/office/drawing/2014/main" id="{980AF7ED-15A6-4409-8555-5A3EB3A76BD2}"/>
              </a:ext>
            </a:extLst>
          </p:cNvPr>
          <p:cNvGraphicFramePr>
            <a:graphicFrameLocks noGrp="1"/>
          </p:cNvGraphicFramePr>
          <p:nvPr>
            <p:ph idx="1"/>
            <p:extLst>
              <p:ext uri="{D42A27DB-BD31-4B8C-83A1-F6EECF244321}">
                <p14:modId xmlns:p14="http://schemas.microsoft.com/office/powerpoint/2010/main" val="2705479155"/>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9892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DB1A-C3EF-4F13-9576-CC74499E06D6}"/>
              </a:ext>
            </a:extLst>
          </p:cNvPr>
          <p:cNvSpPr>
            <a:spLocks noGrp="1"/>
          </p:cNvSpPr>
          <p:nvPr>
            <p:ph type="title"/>
          </p:nvPr>
        </p:nvSpPr>
        <p:spPr>
          <a:xfrm>
            <a:off x="1202919" y="284176"/>
            <a:ext cx="9784080" cy="1508760"/>
          </a:xfrm>
        </p:spPr>
        <p:txBody>
          <a:bodyPr>
            <a:normAutofit/>
          </a:bodyPr>
          <a:lstStyle/>
          <a:p>
            <a:r>
              <a:rPr lang="en-US" dirty="0"/>
              <a:t>Types of chronic diseases or conditions</a:t>
            </a:r>
          </a:p>
        </p:txBody>
      </p:sp>
      <p:graphicFrame>
        <p:nvGraphicFramePr>
          <p:cNvPr id="7" name="Content Placeholder 2">
            <a:extLst>
              <a:ext uri="{FF2B5EF4-FFF2-40B4-BE49-F238E27FC236}">
                <a16:creationId xmlns:a16="http://schemas.microsoft.com/office/drawing/2014/main" id="{38116B73-B5C1-486F-8493-5834DB97F588}"/>
              </a:ext>
            </a:extLst>
          </p:cNvPr>
          <p:cNvGraphicFramePr>
            <a:graphicFrameLocks noGrp="1"/>
          </p:cNvGraphicFramePr>
          <p:nvPr>
            <p:ph idx="1"/>
            <p:extLst>
              <p:ext uri="{D42A27DB-BD31-4B8C-83A1-F6EECF244321}">
                <p14:modId xmlns:p14="http://schemas.microsoft.com/office/powerpoint/2010/main" val="3080272378"/>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112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1573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1. Survey results – managing medications</a:t>
            </a:r>
          </a:p>
        </p:txBody>
      </p:sp>
      <p:pic>
        <p:nvPicPr>
          <p:cNvPr id="5" name="Picture 4">
            <a:extLst>
              <a:ext uri="{FF2B5EF4-FFF2-40B4-BE49-F238E27FC236}">
                <a16:creationId xmlns:a16="http://schemas.microsoft.com/office/drawing/2014/main" id="{921C97EE-7B7E-4A3B-B3A1-23AFC40A970D}"/>
              </a:ext>
            </a:extLst>
          </p:cNvPr>
          <p:cNvPicPr>
            <a:picLocks noChangeAspect="1"/>
          </p:cNvPicPr>
          <p:nvPr/>
        </p:nvPicPr>
        <p:blipFill>
          <a:blip r:embed="rId4"/>
          <a:stretch>
            <a:fillRect/>
          </a:stretch>
        </p:blipFill>
        <p:spPr>
          <a:xfrm>
            <a:off x="10131907" y="483495"/>
            <a:ext cx="780356" cy="774259"/>
          </a:xfrm>
          <a:prstGeom prst="rect">
            <a:avLst/>
          </a:prstGeom>
        </p:spPr>
      </p:pic>
      <p:graphicFrame>
        <p:nvGraphicFramePr>
          <p:cNvPr id="18" name="Content Placeholder 7">
            <a:extLst>
              <a:ext uri="{FF2B5EF4-FFF2-40B4-BE49-F238E27FC236}">
                <a16:creationId xmlns:a16="http://schemas.microsoft.com/office/drawing/2014/main" id="{023ACBBA-D985-41F5-B667-6867EDC4F8D0}"/>
              </a:ext>
            </a:extLst>
          </p:cNvPr>
          <p:cNvGraphicFramePr>
            <a:graphicFrameLocks noGrp="1"/>
          </p:cNvGraphicFramePr>
          <p:nvPr>
            <p:ph idx="1"/>
            <p:extLst>
              <p:ext uri="{D42A27DB-BD31-4B8C-83A1-F6EECF244321}">
                <p14:modId xmlns:p14="http://schemas.microsoft.com/office/powerpoint/2010/main" val="928417921"/>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9675953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25000"/>
          </a:blip>
          <a:srcRect t="15730"/>
          <a:stretch/>
        </p:blipFill>
        <p:spPr>
          <a:xfrm>
            <a:off x="20" y="10"/>
            <a:ext cx="12191980" cy="6857990"/>
          </a:xfrm>
          <a:prstGeom prst="rect">
            <a:avLst/>
          </a:prstGeom>
        </p:spPr>
      </p:pic>
      <p:sp>
        <p:nvSpPr>
          <p:cNvPr id="28" name="Rectangle 27">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2. Survey results – appointment keeping</a:t>
            </a:r>
          </a:p>
        </p:txBody>
      </p:sp>
      <p:pic>
        <p:nvPicPr>
          <p:cNvPr id="5" name="Picture 4" descr="Daily calendar outline">
            <a:extLst>
              <a:ext uri="{FF2B5EF4-FFF2-40B4-BE49-F238E27FC236}">
                <a16:creationId xmlns:a16="http://schemas.microsoft.com/office/drawing/2014/main" id="{921C97EE-7B7E-4A3B-B3A1-23AFC40A970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134955" y="483495"/>
            <a:ext cx="774259" cy="774259"/>
          </a:xfrm>
          <a:prstGeom prst="rect">
            <a:avLst/>
          </a:prstGeom>
        </p:spPr>
      </p:pic>
      <p:graphicFrame>
        <p:nvGraphicFramePr>
          <p:cNvPr id="24" name="Content Placeholder 7">
            <a:extLst>
              <a:ext uri="{FF2B5EF4-FFF2-40B4-BE49-F238E27FC236}">
                <a16:creationId xmlns:a16="http://schemas.microsoft.com/office/drawing/2014/main" id="{7CEECB8A-1B4A-4913-B485-8CA56BB11ADB}"/>
              </a:ext>
            </a:extLst>
          </p:cNvPr>
          <p:cNvGraphicFramePr/>
          <p:nvPr>
            <p:extLst>
              <p:ext uri="{D42A27DB-BD31-4B8C-83A1-F6EECF244321}">
                <p14:modId xmlns:p14="http://schemas.microsoft.com/office/powerpoint/2010/main" val="2076514374"/>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90296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15730"/>
          <a:stretch/>
        </p:blipFill>
        <p:spPr>
          <a:xfrm>
            <a:off x="-3028" y="10"/>
            <a:ext cx="12191980" cy="6857990"/>
          </a:xfrm>
          <a:prstGeom prst="rect">
            <a:avLst/>
          </a:prstGeom>
        </p:spPr>
      </p:pic>
      <p:sp>
        <p:nvSpPr>
          <p:cNvPr id="16" name="Rectangle 15">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3. Survey results – tracking health issues</a:t>
            </a:r>
          </a:p>
        </p:txBody>
      </p:sp>
      <p:graphicFrame>
        <p:nvGraphicFramePr>
          <p:cNvPr id="18" name="Content Placeholder 7">
            <a:extLst>
              <a:ext uri="{FF2B5EF4-FFF2-40B4-BE49-F238E27FC236}">
                <a16:creationId xmlns:a16="http://schemas.microsoft.com/office/drawing/2014/main" id="{023ACBBA-D985-41F5-B667-6867EDC4F8D0}"/>
              </a:ext>
            </a:extLst>
          </p:cNvPr>
          <p:cNvGraphicFramePr>
            <a:graphicFrameLocks noGrp="1"/>
          </p:cNvGraphicFramePr>
          <p:nvPr>
            <p:ph idx="1"/>
            <p:extLst>
              <p:ext uri="{D42A27DB-BD31-4B8C-83A1-F6EECF244321}">
                <p14:modId xmlns:p14="http://schemas.microsoft.com/office/powerpoint/2010/main" val="1627508782"/>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descr="A yellow circle with a black background&#10;&#10;Description automatically generated with medium confidence">
            <a:extLst>
              <a:ext uri="{FF2B5EF4-FFF2-40B4-BE49-F238E27FC236}">
                <a16:creationId xmlns:a16="http://schemas.microsoft.com/office/drawing/2014/main" id="{87529569-9846-4619-89ED-4E11DDC238C7}"/>
              </a:ext>
            </a:extLst>
          </p:cNvPr>
          <p:cNvPicPr>
            <a:picLocks noChangeAspect="1"/>
          </p:cNvPicPr>
          <p:nvPr/>
        </p:nvPicPr>
        <p:blipFill>
          <a:blip r:embed="rId9"/>
          <a:stretch>
            <a:fillRect/>
          </a:stretch>
        </p:blipFill>
        <p:spPr>
          <a:xfrm>
            <a:off x="10599869" y="444585"/>
            <a:ext cx="774259" cy="774259"/>
          </a:xfrm>
          <a:prstGeom prst="rect">
            <a:avLst/>
          </a:prstGeom>
        </p:spPr>
      </p:pic>
    </p:spTree>
    <p:extLst>
      <p:ext uri="{BB962C8B-B14F-4D97-AF65-F5344CB8AC3E}">
        <p14:creationId xmlns:p14="http://schemas.microsoft.com/office/powerpoint/2010/main" val="370425855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4439919" y="284176"/>
            <a:ext cx="6547079" cy="1508760"/>
          </a:xfrm>
        </p:spPr>
        <p:txBody>
          <a:bodyPr>
            <a:normAutofit/>
          </a:bodyPr>
          <a:lstStyle/>
          <a:p>
            <a:r>
              <a:rPr lang="en-US" dirty="0"/>
              <a:t>4. Talking with providers</a:t>
            </a:r>
          </a:p>
        </p:txBody>
      </p:sp>
      <p:sp>
        <p:nvSpPr>
          <p:cNvPr id="23" name="Rectangle 22">
            <a:extLst>
              <a:ext uri="{FF2B5EF4-FFF2-40B4-BE49-F238E27FC236}">
                <a16:creationId xmlns:a16="http://schemas.microsoft.com/office/drawing/2014/main" id="{856BEFEA-7D17-455C-9578-EF33BA4F0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77952" cy="6858000"/>
          </a:xfrm>
          <a:prstGeom prst="rect">
            <a:avLst/>
          </a:prstGeom>
          <a:solidFill>
            <a:schemeClr val="tx2">
              <a:lumMod val="90000"/>
            </a:schemeClr>
          </a:solidFill>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5" name="Rectangle 24">
            <a:extLst>
              <a:ext uri="{FF2B5EF4-FFF2-40B4-BE49-F238E27FC236}">
                <a16:creationId xmlns:a16="http://schemas.microsoft.com/office/drawing/2014/main" id="{78CBFDFB-9AD6-4B44-8E78-8C279CC50F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792300"/>
            <a:ext cx="2797792" cy="2529894"/>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E544BBC-C2E0-416C-9FAE-810310E69F0D}"/>
              </a:ext>
            </a:extLst>
          </p:cNvPr>
          <p:cNvPicPr>
            <a:picLocks noChangeAspect="1"/>
          </p:cNvPicPr>
          <p:nvPr/>
        </p:nvPicPr>
        <p:blipFill>
          <a:blip r:embed="rId3"/>
          <a:stretch>
            <a:fillRect/>
          </a:stretch>
        </p:blipFill>
        <p:spPr>
          <a:xfrm>
            <a:off x="1043400" y="1064853"/>
            <a:ext cx="1984787" cy="1984787"/>
          </a:xfrm>
          <a:prstGeom prst="rect">
            <a:avLst/>
          </a:prstGeom>
        </p:spPr>
      </p:pic>
      <p:sp useBgFill="1">
        <p:nvSpPr>
          <p:cNvPr id="27" name="Rectangle 26">
            <a:extLst>
              <a:ext uri="{FF2B5EF4-FFF2-40B4-BE49-F238E27FC236}">
                <a16:creationId xmlns:a16="http://schemas.microsoft.com/office/drawing/2014/main" id="{E57786FA-CD43-4441-8A7A-731551E58D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3645567"/>
            <a:ext cx="2797792" cy="2461512"/>
          </a:xfrm>
          <a:prstGeom prst="rect">
            <a:avLst/>
          </a:prstGeom>
          <a:solidFill>
            <a:srgbClr val="FFFFFF"/>
          </a:solidFill>
          <a:ln w="127000"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4"/>
          <a:srcRect t="15730"/>
          <a:stretch/>
        </p:blipFill>
        <p:spPr>
          <a:xfrm>
            <a:off x="914401" y="4245537"/>
            <a:ext cx="2242786" cy="1261572"/>
          </a:xfrm>
          <a:prstGeom prst="rect">
            <a:avLst/>
          </a:prstGeom>
        </p:spPr>
      </p:pic>
      <p:graphicFrame>
        <p:nvGraphicFramePr>
          <p:cNvPr id="18" name="Content Placeholder 7">
            <a:extLst>
              <a:ext uri="{FF2B5EF4-FFF2-40B4-BE49-F238E27FC236}">
                <a16:creationId xmlns:a16="http://schemas.microsoft.com/office/drawing/2014/main" id="{023ACBBA-D985-41F5-B667-6867EDC4F8D0}"/>
              </a:ext>
            </a:extLst>
          </p:cNvPr>
          <p:cNvGraphicFramePr>
            <a:graphicFrameLocks noGrp="1"/>
          </p:cNvGraphicFramePr>
          <p:nvPr>
            <p:ph idx="1"/>
            <p:extLst>
              <p:ext uri="{D42A27DB-BD31-4B8C-83A1-F6EECF244321}">
                <p14:modId xmlns:p14="http://schemas.microsoft.com/office/powerpoint/2010/main" val="1142214511"/>
              </p:ext>
            </p:extLst>
          </p:nvPr>
        </p:nvGraphicFramePr>
        <p:xfrm>
          <a:off x="4439919" y="2011680"/>
          <a:ext cx="6547080" cy="42062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1887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15730"/>
          <a:stretch/>
        </p:blipFill>
        <p:spPr>
          <a:xfrm>
            <a:off x="-3028" y="10"/>
            <a:ext cx="12191980" cy="6857990"/>
          </a:xfrm>
          <a:prstGeom prst="rect">
            <a:avLst/>
          </a:prstGeom>
        </p:spPr>
      </p:pic>
      <p:sp>
        <p:nvSpPr>
          <p:cNvPr id="16" name="Rectangle 15">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5. Survey results – managing daily activities</a:t>
            </a:r>
          </a:p>
        </p:txBody>
      </p:sp>
      <p:graphicFrame>
        <p:nvGraphicFramePr>
          <p:cNvPr id="18" name="Content Placeholder 7">
            <a:extLst>
              <a:ext uri="{FF2B5EF4-FFF2-40B4-BE49-F238E27FC236}">
                <a16:creationId xmlns:a16="http://schemas.microsoft.com/office/drawing/2014/main" id="{023ACBBA-D985-41F5-B667-6867EDC4F8D0}"/>
              </a:ext>
            </a:extLst>
          </p:cNvPr>
          <p:cNvGraphicFramePr>
            <a:graphicFrameLocks noGrp="1"/>
          </p:cNvGraphicFramePr>
          <p:nvPr>
            <p:ph idx="1"/>
            <p:extLst>
              <p:ext uri="{D42A27DB-BD31-4B8C-83A1-F6EECF244321}">
                <p14:modId xmlns:p14="http://schemas.microsoft.com/office/powerpoint/2010/main" val="1079568390"/>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E970A916-E0CE-4FF9-9949-CED84E0E5BC8}"/>
              </a:ext>
            </a:extLst>
          </p:cNvPr>
          <p:cNvPicPr>
            <a:picLocks noChangeAspect="1"/>
          </p:cNvPicPr>
          <p:nvPr/>
        </p:nvPicPr>
        <p:blipFill>
          <a:blip r:embed="rId9"/>
          <a:stretch>
            <a:fillRect/>
          </a:stretch>
        </p:blipFill>
        <p:spPr>
          <a:xfrm>
            <a:off x="10601394" y="597341"/>
            <a:ext cx="774259" cy="774259"/>
          </a:xfrm>
          <a:prstGeom prst="rect">
            <a:avLst/>
          </a:prstGeom>
        </p:spPr>
      </p:pic>
    </p:spTree>
    <p:extLst>
      <p:ext uri="{BB962C8B-B14F-4D97-AF65-F5344CB8AC3E}">
        <p14:creationId xmlns:p14="http://schemas.microsoft.com/office/powerpoint/2010/main" val="103605249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A7695ED-335C-4D08-AA65-0EDC2730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657600"/>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240A47FD-28EC-4BAE-A7A4-C86114FB7378}"/>
              </a:ext>
            </a:extLst>
          </p:cNvPr>
          <p:cNvSpPr>
            <a:spLocks noGrp="1"/>
          </p:cNvSpPr>
          <p:nvPr>
            <p:ph type="title"/>
          </p:nvPr>
        </p:nvSpPr>
        <p:spPr>
          <a:xfrm>
            <a:off x="365759" y="3794760"/>
            <a:ext cx="11471565" cy="1739347"/>
          </a:xfrm>
        </p:spPr>
        <p:txBody>
          <a:bodyPr vert="horz" lIns="91440" tIns="45720" rIns="91440" bIns="45720" rtlCol="0" anchor="ctr">
            <a:normAutofit/>
          </a:bodyPr>
          <a:lstStyle/>
          <a:p>
            <a:r>
              <a:rPr lang="en-US" dirty="0">
                <a:solidFill>
                  <a:schemeClr val="bg2"/>
                </a:solidFill>
              </a:rPr>
              <a:t>perspectives</a:t>
            </a:r>
          </a:p>
        </p:txBody>
      </p:sp>
      <p:pic>
        <p:nvPicPr>
          <p:cNvPr id="5" name="Picture 4">
            <a:extLst>
              <a:ext uri="{FF2B5EF4-FFF2-40B4-BE49-F238E27FC236}">
                <a16:creationId xmlns:a16="http://schemas.microsoft.com/office/drawing/2014/main" id="{E8084F58-526F-4BF8-8CEE-874058050A3B}"/>
              </a:ext>
            </a:extLst>
          </p:cNvPr>
          <p:cNvPicPr>
            <a:picLocks noChangeAspect="1"/>
          </p:cNvPicPr>
          <p:nvPr/>
        </p:nvPicPr>
        <p:blipFill rotWithShape="1">
          <a:blip r:embed="rId2"/>
          <a:srcRect t="27280" b="26028"/>
          <a:stretch/>
        </p:blipFill>
        <p:spPr>
          <a:xfrm>
            <a:off x="20" y="10"/>
            <a:ext cx="12191980" cy="3657589"/>
          </a:xfrm>
          <a:prstGeom prst="rect">
            <a:avLst/>
          </a:prstGeom>
        </p:spPr>
      </p:pic>
    </p:spTree>
    <p:extLst>
      <p:ext uri="{BB962C8B-B14F-4D97-AF65-F5344CB8AC3E}">
        <p14:creationId xmlns:p14="http://schemas.microsoft.com/office/powerpoint/2010/main" val="298546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5788-DF5E-4090-891E-4A643CD99750}"/>
              </a:ext>
            </a:extLst>
          </p:cNvPr>
          <p:cNvSpPr>
            <a:spLocks noGrp="1"/>
          </p:cNvSpPr>
          <p:nvPr>
            <p:ph type="title"/>
          </p:nvPr>
        </p:nvSpPr>
        <p:spPr>
          <a:xfrm>
            <a:off x="1202919" y="284176"/>
            <a:ext cx="9784080" cy="1508760"/>
          </a:xfrm>
        </p:spPr>
        <p:txBody>
          <a:bodyPr>
            <a:normAutofit/>
          </a:bodyPr>
          <a:lstStyle/>
          <a:p>
            <a:r>
              <a:rPr lang="en-US"/>
              <a:t>Overall results</a:t>
            </a:r>
            <a:endParaRPr lang="en-US" dirty="0"/>
          </a:p>
        </p:txBody>
      </p:sp>
      <p:graphicFrame>
        <p:nvGraphicFramePr>
          <p:cNvPr id="5" name="Content Placeholder 2">
            <a:extLst>
              <a:ext uri="{FF2B5EF4-FFF2-40B4-BE49-F238E27FC236}">
                <a16:creationId xmlns:a16="http://schemas.microsoft.com/office/drawing/2014/main" id="{561E25D5-82B1-48BB-BDC0-D1CA03C60AEF}"/>
              </a:ext>
            </a:extLst>
          </p:cNvPr>
          <p:cNvGraphicFramePr>
            <a:graphicFrameLocks noGrp="1"/>
          </p:cNvGraphicFramePr>
          <p:nvPr>
            <p:ph idx="1"/>
            <p:extLst>
              <p:ext uri="{D42A27DB-BD31-4B8C-83A1-F6EECF244321}">
                <p14:modId xmlns:p14="http://schemas.microsoft.com/office/powerpoint/2010/main" val="1586118594"/>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904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descr="Light bulb on yellow background with sketched light beams and cord">
            <a:extLst>
              <a:ext uri="{FF2B5EF4-FFF2-40B4-BE49-F238E27FC236}">
                <a16:creationId xmlns:a16="http://schemas.microsoft.com/office/drawing/2014/main" id="{25298461-EE84-40D2-8B31-CDD2A9313D3F}"/>
              </a:ext>
            </a:extLst>
          </p:cNvPr>
          <p:cNvPicPr>
            <a:picLocks noChangeAspect="1"/>
          </p:cNvPicPr>
          <p:nvPr/>
        </p:nvPicPr>
        <p:blipFill rotWithShape="1">
          <a:blip r:embed="rId2">
            <a:duotone>
              <a:schemeClr val="bg2">
                <a:shade val="45000"/>
                <a:satMod val="135000"/>
              </a:schemeClr>
              <a:prstClr val="white"/>
            </a:duotone>
            <a:alphaModFix amt="65000"/>
          </a:blip>
          <a:srcRect t="8537"/>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FE409147-9C8A-4E37-878B-8EA26E282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6" name="Title 5">
            <a:extLst>
              <a:ext uri="{FF2B5EF4-FFF2-40B4-BE49-F238E27FC236}">
                <a16:creationId xmlns:a16="http://schemas.microsoft.com/office/drawing/2014/main" id="{F1A82FE3-F1F9-4B07-B901-D8EE26DA6BA7}"/>
              </a:ext>
            </a:extLst>
          </p:cNvPr>
          <p:cNvSpPr>
            <a:spLocks noGrp="1"/>
          </p:cNvSpPr>
          <p:nvPr>
            <p:ph type="ctrTitle"/>
          </p:nvPr>
        </p:nvSpPr>
        <p:spPr>
          <a:xfrm>
            <a:off x="365759" y="2194560"/>
            <a:ext cx="11471565" cy="1739347"/>
          </a:xfrm>
        </p:spPr>
        <p:txBody>
          <a:bodyPr>
            <a:normAutofit/>
          </a:bodyPr>
          <a:lstStyle/>
          <a:p>
            <a:r>
              <a:rPr lang="en-US"/>
              <a:t>Suggestions/solutions</a:t>
            </a:r>
          </a:p>
        </p:txBody>
      </p:sp>
    </p:spTree>
    <p:extLst>
      <p:ext uri="{BB962C8B-B14F-4D97-AF65-F5344CB8AC3E}">
        <p14:creationId xmlns:p14="http://schemas.microsoft.com/office/powerpoint/2010/main" val="46607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25000"/>
          </a:blip>
          <a:srcRect t="15730"/>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Webinar objectives</a:t>
            </a:r>
          </a:p>
        </p:txBody>
      </p:sp>
      <p:graphicFrame>
        <p:nvGraphicFramePr>
          <p:cNvPr id="6" name="Content Placeholder 2" descr="icon circle label list SmartArt">
            <a:extLst>
              <a:ext uri="{FF2B5EF4-FFF2-40B4-BE49-F238E27FC236}">
                <a16:creationId xmlns:a16="http://schemas.microsoft.com/office/drawing/2014/main" id="{4759D35E-A055-47E9-9961-B61BD872CC2E}"/>
              </a:ext>
            </a:extLst>
          </p:cNvPr>
          <p:cNvGraphicFramePr>
            <a:graphicFrameLocks noGrp="1"/>
          </p:cNvGraphicFramePr>
          <p:nvPr>
            <p:ph idx="1"/>
            <p:extLst>
              <p:ext uri="{D42A27DB-BD31-4B8C-83A1-F6EECF244321}">
                <p14:modId xmlns:p14="http://schemas.microsoft.com/office/powerpoint/2010/main" val="280948140"/>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0782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7">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7FD9-8E3A-432E-94BB-7095F55B2C8E}"/>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pc="150">
                <a:solidFill>
                  <a:schemeClr val="tx2"/>
                </a:solidFill>
              </a:rPr>
              <a:t>For providers</a:t>
            </a:r>
          </a:p>
        </p:txBody>
      </p:sp>
      <p:sp>
        <p:nvSpPr>
          <p:cNvPr id="4" name="TextBox 3">
            <a:extLst>
              <a:ext uri="{FF2B5EF4-FFF2-40B4-BE49-F238E27FC236}">
                <a16:creationId xmlns:a16="http://schemas.microsoft.com/office/drawing/2014/main" id="{0BA84BB2-B256-470B-8184-D84E8A11920F}"/>
              </a:ext>
            </a:extLst>
          </p:cNvPr>
          <p:cNvSpPr txBox="1"/>
          <p:nvPr/>
        </p:nvSpPr>
        <p:spPr>
          <a:xfrm>
            <a:off x="634277" y="2011680"/>
            <a:ext cx="3676678" cy="420624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a:solidFill>
                  <a:schemeClr val="bg1"/>
                </a:solidFill>
              </a:rPr>
              <a:t>Speak to the young adult patients</a:t>
            </a:r>
          </a:p>
          <a:p>
            <a:pPr indent="-182880" defTabSz="914400">
              <a:lnSpc>
                <a:spcPct val="90000"/>
              </a:lnSpc>
              <a:spcAft>
                <a:spcPts val="600"/>
              </a:spcAft>
              <a:buClr>
                <a:schemeClr val="tx1"/>
              </a:buClr>
              <a:buFont typeface="Wingdings" pitchFamily="2" charset="2"/>
              <a:buChar char=""/>
            </a:pPr>
            <a:r>
              <a:rPr lang="en-US">
                <a:solidFill>
                  <a:schemeClr val="bg1"/>
                </a:solidFill>
              </a:rPr>
              <a:t>Confirm as needed with parents</a:t>
            </a:r>
          </a:p>
          <a:p>
            <a:pPr indent="-182880" defTabSz="914400">
              <a:lnSpc>
                <a:spcPct val="90000"/>
              </a:lnSpc>
              <a:spcAft>
                <a:spcPts val="600"/>
              </a:spcAft>
              <a:buClr>
                <a:schemeClr val="tx1"/>
              </a:buClr>
              <a:buFont typeface="Wingdings" pitchFamily="2" charset="2"/>
              <a:buChar char=""/>
            </a:pPr>
            <a:r>
              <a:rPr lang="en-US">
                <a:solidFill>
                  <a:schemeClr val="bg1"/>
                </a:solidFill>
              </a:rPr>
              <a:t> </a:t>
            </a:r>
          </a:p>
        </p:txBody>
      </p:sp>
      <p:sp>
        <p:nvSpPr>
          <p:cNvPr id="29" name="Rectangle 21">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Desk with stethoscope and computer keyboard">
            <a:extLst>
              <a:ext uri="{FF2B5EF4-FFF2-40B4-BE49-F238E27FC236}">
                <a16:creationId xmlns:a16="http://schemas.microsoft.com/office/drawing/2014/main" id="{759AF8B5-ADFF-445A-A503-40A915396EB7}"/>
              </a:ext>
            </a:extLst>
          </p:cNvPr>
          <p:cNvPicPr>
            <a:picLocks noChangeAspect="1"/>
          </p:cNvPicPr>
          <p:nvPr/>
        </p:nvPicPr>
        <p:blipFill rotWithShape="1">
          <a:blip r:embed="rId2"/>
          <a:srcRect t="558" b="15172"/>
          <a:stretch/>
        </p:blipFill>
        <p:spPr>
          <a:xfrm>
            <a:off x="5262368" y="1641007"/>
            <a:ext cx="6283602" cy="3534540"/>
          </a:xfrm>
          <a:prstGeom prst="rect">
            <a:avLst/>
          </a:prstGeom>
        </p:spPr>
      </p:pic>
    </p:spTree>
    <p:extLst>
      <p:ext uri="{BB962C8B-B14F-4D97-AF65-F5344CB8AC3E}">
        <p14:creationId xmlns:p14="http://schemas.microsoft.com/office/powerpoint/2010/main" val="3243437570"/>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7">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63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9">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4686300"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947FD9-8E3A-432E-94BB-7095F55B2C8E}"/>
              </a:ext>
            </a:extLst>
          </p:cNvPr>
          <p:cNvSpPr>
            <a:spLocks noGrp="1"/>
          </p:cNvSpPr>
          <p:nvPr>
            <p:ph type="title"/>
          </p:nvPr>
        </p:nvSpPr>
        <p:spPr>
          <a:xfrm>
            <a:off x="634277" y="284176"/>
            <a:ext cx="3670874" cy="1508760"/>
          </a:xfrm>
        </p:spPr>
        <p:txBody>
          <a:bodyPr vert="horz" lIns="91440" tIns="45720" rIns="91440" bIns="45720" rtlCol="0" anchor="ctr">
            <a:normAutofit/>
          </a:bodyPr>
          <a:lstStyle/>
          <a:p>
            <a:r>
              <a:rPr lang="en-US" spc="150" dirty="0">
                <a:solidFill>
                  <a:schemeClr val="tx2"/>
                </a:solidFill>
              </a:rPr>
              <a:t>For parents</a:t>
            </a:r>
          </a:p>
        </p:txBody>
      </p:sp>
      <p:sp>
        <p:nvSpPr>
          <p:cNvPr id="4" name="TextBox 3">
            <a:extLst>
              <a:ext uri="{FF2B5EF4-FFF2-40B4-BE49-F238E27FC236}">
                <a16:creationId xmlns:a16="http://schemas.microsoft.com/office/drawing/2014/main" id="{0BA84BB2-B256-470B-8184-D84E8A11920F}"/>
              </a:ext>
            </a:extLst>
          </p:cNvPr>
          <p:cNvSpPr txBox="1"/>
          <p:nvPr/>
        </p:nvSpPr>
        <p:spPr>
          <a:xfrm>
            <a:off x="634277" y="2011680"/>
            <a:ext cx="3676678" cy="420624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dirty="0">
                <a:solidFill>
                  <a:schemeClr val="bg1"/>
                </a:solidFill>
              </a:rPr>
              <a:t>Allow young adult patients to lead conversations with providers</a:t>
            </a:r>
          </a:p>
          <a:p>
            <a:pPr indent="-182880" defTabSz="914400">
              <a:lnSpc>
                <a:spcPct val="90000"/>
              </a:lnSpc>
              <a:spcAft>
                <a:spcPts val="600"/>
              </a:spcAft>
              <a:buClr>
                <a:schemeClr val="tx1"/>
              </a:buClr>
              <a:buFont typeface="Wingdings" pitchFamily="2" charset="2"/>
              <a:buChar char=""/>
            </a:pPr>
            <a:r>
              <a:rPr lang="en-US" dirty="0">
                <a:solidFill>
                  <a:schemeClr val="bg1"/>
                </a:solidFill>
              </a:rPr>
              <a:t>Give low-stakes tasks to complete early</a:t>
            </a:r>
          </a:p>
          <a:p>
            <a:pPr indent="-182880" defTabSz="914400">
              <a:lnSpc>
                <a:spcPct val="90000"/>
              </a:lnSpc>
              <a:spcAft>
                <a:spcPts val="600"/>
              </a:spcAft>
              <a:buClr>
                <a:schemeClr val="tx1"/>
              </a:buClr>
              <a:buFont typeface="Wingdings" pitchFamily="2" charset="2"/>
              <a:buChar char=""/>
            </a:pPr>
            <a:r>
              <a:rPr lang="en-US" dirty="0">
                <a:solidFill>
                  <a:schemeClr val="bg1"/>
                </a:solidFill>
              </a:rPr>
              <a:t>Allow for failure</a:t>
            </a:r>
          </a:p>
          <a:p>
            <a:pPr indent="-182880" defTabSz="914400">
              <a:lnSpc>
                <a:spcPct val="90000"/>
              </a:lnSpc>
              <a:spcAft>
                <a:spcPts val="600"/>
              </a:spcAft>
              <a:buClr>
                <a:schemeClr val="tx1"/>
              </a:buClr>
              <a:buFont typeface="Wingdings" pitchFamily="2" charset="2"/>
              <a:buChar char=""/>
            </a:pPr>
            <a:r>
              <a:rPr lang="en-US" dirty="0">
                <a:solidFill>
                  <a:schemeClr val="bg1"/>
                </a:solidFill>
              </a:rPr>
              <a:t> </a:t>
            </a:r>
          </a:p>
        </p:txBody>
      </p:sp>
      <p:sp>
        <p:nvSpPr>
          <p:cNvPr id="29" name="Rectangle 21">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190" y="0"/>
            <a:ext cx="7566810"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descr="People baking in a kitchen">
            <a:extLst>
              <a:ext uri="{FF2B5EF4-FFF2-40B4-BE49-F238E27FC236}">
                <a16:creationId xmlns:a16="http://schemas.microsoft.com/office/drawing/2014/main" id="{759AF8B5-ADFF-445A-A503-40A915396EB7}"/>
              </a:ext>
            </a:extLst>
          </p:cNvPr>
          <p:cNvPicPr>
            <a:picLocks noChangeAspect="1"/>
          </p:cNvPicPr>
          <p:nvPr/>
        </p:nvPicPr>
        <p:blipFill>
          <a:blip r:embed="rId2"/>
          <a:srcRect t="7810" b="7810"/>
          <a:stretch/>
        </p:blipFill>
        <p:spPr>
          <a:xfrm>
            <a:off x="5262368" y="1641007"/>
            <a:ext cx="6283602" cy="3534540"/>
          </a:xfrm>
          <a:prstGeom prst="rect">
            <a:avLst/>
          </a:prstGeom>
        </p:spPr>
      </p:pic>
    </p:spTree>
    <p:extLst>
      <p:ext uri="{BB962C8B-B14F-4D97-AF65-F5344CB8AC3E}">
        <p14:creationId xmlns:p14="http://schemas.microsoft.com/office/powerpoint/2010/main" val="139932388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7FD9-8E3A-432E-94BB-7095F55B2C8E}"/>
              </a:ext>
            </a:extLst>
          </p:cNvPr>
          <p:cNvSpPr>
            <a:spLocks noGrp="1"/>
          </p:cNvSpPr>
          <p:nvPr>
            <p:ph type="title"/>
          </p:nvPr>
        </p:nvSpPr>
        <p:spPr>
          <a:xfrm>
            <a:off x="522514" y="284176"/>
            <a:ext cx="3886199" cy="1508760"/>
          </a:xfrm>
        </p:spPr>
        <p:txBody>
          <a:bodyPr vert="horz" lIns="91440" tIns="45720" rIns="91440" bIns="45720" rtlCol="0" anchor="ctr">
            <a:normAutofit/>
          </a:bodyPr>
          <a:lstStyle/>
          <a:p>
            <a:r>
              <a:rPr lang="en-US" spc="150"/>
              <a:t>For young adults</a:t>
            </a:r>
          </a:p>
        </p:txBody>
      </p:sp>
      <p:sp>
        <p:nvSpPr>
          <p:cNvPr id="4" name="TextBox 3">
            <a:extLst>
              <a:ext uri="{FF2B5EF4-FFF2-40B4-BE49-F238E27FC236}">
                <a16:creationId xmlns:a16="http://schemas.microsoft.com/office/drawing/2014/main" id="{0BA84BB2-B256-470B-8184-D84E8A11920F}"/>
              </a:ext>
            </a:extLst>
          </p:cNvPr>
          <p:cNvSpPr txBox="1"/>
          <p:nvPr/>
        </p:nvSpPr>
        <p:spPr>
          <a:xfrm>
            <a:off x="522514" y="2011680"/>
            <a:ext cx="3945297" cy="4206240"/>
          </a:xfrm>
          <a:prstGeom prst="rect">
            <a:avLst/>
          </a:prstGeom>
        </p:spPr>
        <p:txBody>
          <a:bodyPr vert="horz" lIns="91440" tIns="45720" rIns="91440" bIns="45720" rtlCol="0">
            <a:normAutofit/>
          </a:bodyPr>
          <a:lstStyle/>
          <a:p>
            <a:pPr indent="-182880" defTabSz="914400">
              <a:lnSpc>
                <a:spcPct val="90000"/>
              </a:lnSpc>
              <a:spcAft>
                <a:spcPts val="600"/>
              </a:spcAft>
              <a:buClr>
                <a:schemeClr val="tx1"/>
              </a:buClr>
              <a:buFont typeface="Wingdings" pitchFamily="2" charset="2"/>
              <a:buChar char=""/>
            </a:pPr>
            <a:r>
              <a:rPr lang="en-US" sz="2000"/>
              <a:t>Allow young adult patients to lead conversations with providers</a:t>
            </a:r>
          </a:p>
          <a:p>
            <a:pPr indent="-182880" defTabSz="914400">
              <a:lnSpc>
                <a:spcPct val="90000"/>
              </a:lnSpc>
              <a:spcAft>
                <a:spcPts val="600"/>
              </a:spcAft>
              <a:buClr>
                <a:schemeClr val="tx1"/>
              </a:buClr>
              <a:buFont typeface="Wingdings" pitchFamily="2" charset="2"/>
              <a:buChar char=""/>
            </a:pPr>
            <a:r>
              <a:rPr lang="en-US" sz="2000"/>
              <a:t>Give low-stakes tasks to complete early</a:t>
            </a:r>
          </a:p>
          <a:p>
            <a:pPr indent="-182880" defTabSz="914400">
              <a:lnSpc>
                <a:spcPct val="90000"/>
              </a:lnSpc>
              <a:spcAft>
                <a:spcPts val="600"/>
              </a:spcAft>
              <a:buClr>
                <a:schemeClr val="tx1"/>
              </a:buClr>
              <a:buFont typeface="Wingdings" pitchFamily="2" charset="2"/>
              <a:buChar char=""/>
            </a:pPr>
            <a:r>
              <a:rPr lang="en-US" sz="2000"/>
              <a:t>Allow for failure</a:t>
            </a:r>
          </a:p>
          <a:p>
            <a:pPr indent="-182880" defTabSz="914400">
              <a:lnSpc>
                <a:spcPct val="90000"/>
              </a:lnSpc>
              <a:spcAft>
                <a:spcPts val="600"/>
              </a:spcAft>
              <a:buClr>
                <a:schemeClr val="tx1"/>
              </a:buClr>
              <a:buFont typeface="Wingdings" pitchFamily="2" charset="2"/>
              <a:buChar char=""/>
            </a:pPr>
            <a:r>
              <a:rPr lang="en-US" sz="2000"/>
              <a:t> </a:t>
            </a:r>
          </a:p>
        </p:txBody>
      </p:sp>
      <p:sp useBgFill="1">
        <p:nvSpPr>
          <p:cNvPr id="34" name="Rectangle 33">
            <a:extLst>
              <a:ext uri="{FF2B5EF4-FFF2-40B4-BE49-F238E27FC236}">
                <a16:creationId xmlns:a16="http://schemas.microsoft.com/office/drawing/2014/main" id="{494D45AE-1E70-46DE-8CEB-37E01B080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3120" y="0"/>
            <a:ext cx="754888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844AD36-4F46-4173-8A18-BA4C2267A9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3" y="0"/>
            <a:ext cx="4027471" cy="394895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 letter&#10;&#10;Description automatically generated">
            <a:extLst>
              <a:ext uri="{FF2B5EF4-FFF2-40B4-BE49-F238E27FC236}">
                <a16:creationId xmlns:a16="http://schemas.microsoft.com/office/drawing/2014/main" id="{3104FA22-E2E3-487C-9287-0483D52581BE}"/>
              </a:ext>
            </a:extLst>
          </p:cNvPr>
          <p:cNvPicPr>
            <a:picLocks noChangeAspect="1"/>
          </p:cNvPicPr>
          <p:nvPr/>
        </p:nvPicPr>
        <p:blipFill>
          <a:blip r:embed="rId2"/>
          <a:stretch>
            <a:fillRect/>
          </a:stretch>
        </p:blipFill>
        <p:spPr>
          <a:xfrm>
            <a:off x="5255444" y="321733"/>
            <a:ext cx="3324110" cy="3324110"/>
          </a:xfrm>
          <a:prstGeom prst="rect">
            <a:avLst/>
          </a:prstGeom>
        </p:spPr>
      </p:pic>
      <p:sp>
        <p:nvSpPr>
          <p:cNvPr id="38" name="Rectangle 37">
            <a:extLst>
              <a:ext uri="{FF2B5EF4-FFF2-40B4-BE49-F238E27FC236}">
                <a16:creationId xmlns:a16="http://schemas.microsoft.com/office/drawing/2014/main" id="{7EDEE670-2A62-4487-B887-E9EE53644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84592" y="0"/>
            <a:ext cx="3107408" cy="282891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C91C101-B43C-419E-8197-06D7E53B5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284" y="4109826"/>
            <a:ext cx="4016442" cy="2748174"/>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BAE892B-B008-4202-A3A4-E2280B0A0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99034" y="2989781"/>
            <a:ext cx="3092966" cy="38682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a:extLst>
              <a:ext uri="{FF2B5EF4-FFF2-40B4-BE49-F238E27FC236}">
                <a16:creationId xmlns:a16="http://schemas.microsoft.com/office/drawing/2014/main" id="{F91D644E-7DC3-4756-BEAF-078CCADBD92F}"/>
              </a:ext>
            </a:extLst>
          </p:cNvPr>
          <p:cNvPicPr>
            <a:picLocks noChangeAspect="1"/>
          </p:cNvPicPr>
          <p:nvPr/>
        </p:nvPicPr>
        <p:blipFill>
          <a:blip r:embed="rId3"/>
          <a:stretch>
            <a:fillRect/>
          </a:stretch>
        </p:blipFill>
        <p:spPr>
          <a:xfrm>
            <a:off x="9425340" y="3310690"/>
            <a:ext cx="2429873" cy="3244007"/>
          </a:xfrm>
          <a:prstGeom prst="rect">
            <a:avLst/>
          </a:prstGeom>
        </p:spPr>
      </p:pic>
    </p:spTree>
    <p:extLst>
      <p:ext uri="{BB962C8B-B14F-4D97-AF65-F5344CB8AC3E}">
        <p14:creationId xmlns:p14="http://schemas.microsoft.com/office/powerpoint/2010/main" val="1176462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6" descr="Question mark on green pastel background">
            <a:extLst>
              <a:ext uri="{FF2B5EF4-FFF2-40B4-BE49-F238E27FC236}">
                <a16:creationId xmlns:a16="http://schemas.microsoft.com/office/drawing/2014/main" id="{82490FD9-C64B-4488-AB49-6DA8B65CC01A}"/>
              </a:ext>
            </a:extLst>
          </p:cNvPr>
          <p:cNvPicPr>
            <a:picLocks noChangeAspect="1"/>
          </p:cNvPicPr>
          <p:nvPr/>
        </p:nvPicPr>
        <p:blipFill rotWithShape="1">
          <a:blip r:embed="rId3"/>
          <a:srcRect t="4538" b="20462"/>
          <a:stretch/>
        </p:blipFill>
        <p:spPr>
          <a:xfrm>
            <a:off x="20" y="10"/>
            <a:ext cx="12191980" cy="6857990"/>
          </a:xfrm>
          <a:prstGeom prst="rect">
            <a:avLst/>
          </a:prstGeom>
        </p:spPr>
      </p:pic>
      <p:sp>
        <p:nvSpPr>
          <p:cNvPr id="17" name="Rectangle 16">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 name="Title 3">
            <a:extLst>
              <a:ext uri="{FF2B5EF4-FFF2-40B4-BE49-F238E27FC236}">
                <a16:creationId xmlns:a16="http://schemas.microsoft.com/office/drawing/2014/main" id="{467DA963-DD2E-4278-A883-F5D8A3B9669D}"/>
              </a:ext>
            </a:extLst>
          </p:cNvPr>
          <p:cNvSpPr>
            <a:spLocks noGrp="1"/>
          </p:cNvSpPr>
          <p:nvPr>
            <p:ph type="title"/>
          </p:nvPr>
        </p:nvSpPr>
        <p:spPr>
          <a:xfrm>
            <a:off x="365759" y="2166364"/>
            <a:ext cx="11471565" cy="1739347"/>
          </a:xfrm>
        </p:spPr>
        <p:txBody>
          <a:bodyPr vert="horz" lIns="91440" tIns="45720" rIns="91440" bIns="45720" rtlCol="0" anchor="ctr">
            <a:normAutofit/>
          </a:bodyPr>
          <a:lstStyle/>
          <a:p>
            <a:r>
              <a:rPr lang="en-US">
                <a:solidFill>
                  <a:schemeClr val="tx1"/>
                </a:solidFill>
              </a:rPr>
              <a:t>Questions?</a:t>
            </a:r>
          </a:p>
        </p:txBody>
      </p:sp>
      <p:sp>
        <p:nvSpPr>
          <p:cNvPr id="19" name="Rectangle 18">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Tree>
    <p:extLst>
      <p:ext uri="{BB962C8B-B14F-4D97-AF65-F5344CB8AC3E}">
        <p14:creationId xmlns:p14="http://schemas.microsoft.com/office/powerpoint/2010/main" val="3194724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C67564D6-576C-45C9-B7EA-F7701B149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0994"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48" name="Graphic 47" descr="Envelope">
            <a:extLst>
              <a:ext uri="{FF2B5EF4-FFF2-40B4-BE49-F238E27FC236}">
                <a16:creationId xmlns:a16="http://schemas.microsoft.com/office/drawing/2014/main" id="{37925F59-F3AE-45FA-BE3E-59A12344D0A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4276" y="1720950"/>
            <a:ext cx="3374654" cy="3374654"/>
          </a:xfrm>
          <a:prstGeom prst="rect">
            <a:avLst/>
          </a:prstGeom>
        </p:spPr>
      </p:pic>
      <p:sp>
        <p:nvSpPr>
          <p:cNvPr id="55" name="Rectangle 54">
            <a:extLst>
              <a:ext uri="{FF2B5EF4-FFF2-40B4-BE49-F238E27FC236}">
                <a16:creationId xmlns:a16="http://schemas.microsoft.com/office/drawing/2014/main" id="{F9060CEE-D73E-44ED-A407-C828C9E4D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0"/>
            <a:ext cx="75610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F0B544C-FD6C-42D8-B6B7-DDF7E60D03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0994" y="2059012"/>
            <a:ext cx="756100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467DA963-DD2E-4278-A883-F5D8A3B9669D}"/>
              </a:ext>
            </a:extLst>
          </p:cNvPr>
          <p:cNvSpPr>
            <a:spLocks noGrp="1"/>
          </p:cNvSpPr>
          <p:nvPr>
            <p:ph type="title"/>
          </p:nvPr>
        </p:nvSpPr>
        <p:spPr>
          <a:xfrm>
            <a:off x="4963246" y="2194560"/>
            <a:ext cx="6905666" cy="1739347"/>
          </a:xfrm>
        </p:spPr>
        <p:txBody>
          <a:bodyPr vert="horz" lIns="91440" tIns="45720" rIns="91440" bIns="45720" rtlCol="0" anchor="ctr">
            <a:normAutofit/>
          </a:bodyPr>
          <a:lstStyle/>
          <a:p>
            <a:r>
              <a:rPr lang="en-US">
                <a:solidFill>
                  <a:schemeClr val="tx2"/>
                </a:solidFill>
              </a:rPr>
              <a:t>Thank you!</a:t>
            </a:r>
          </a:p>
        </p:txBody>
      </p:sp>
      <p:sp>
        <p:nvSpPr>
          <p:cNvPr id="5" name="Text Placeholder 4">
            <a:extLst>
              <a:ext uri="{FF2B5EF4-FFF2-40B4-BE49-F238E27FC236}">
                <a16:creationId xmlns:a16="http://schemas.microsoft.com/office/drawing/2014/main" id="{F4F22175-B29D-44E3-AC22-5FB40E046B5B}"/>
              </a:ext>
            </a:extLst>
          </p:cNvPr>
          <p:cNvSpPr>
            <a:spLocks noGrp="1"/>
          </p:cNvSpPr>
          <p:nvPr>
            <p:ph type="body" idx="1"/>
          </p:nvPr>
        </p:nvSpPr>
        <p:spPr>
          <a:xfrm>
            <a:off x="4963246" y="3996250"/>
            <a:ext cx="6905666" cy="1942434"/>
          </a:xfrm>
        </p:spPr>
        <p:txBody>
          <a:bodyPr vert="horz" lIns="91440" tIns="45720" rIns="91440" bIns="45720" rtlCol="0">
            <a:normAutofit/>
          </a:bodyPr>
          <a:lstStyle/>
          <a:p>
            <a:r>
              <a:rPr lang="en-US" dirty="0">
                <a:solidFill>
                  <a:schemeClr val="tx1"/>
                </a:solidFill>
              </a:rPr>
              <a:t>Lauri DeRuiter-Willems, </a:t>
            </a:r>
            <a:r>
              <a:rPr lang="en-US" dirty="0">
                <a:solidFill>
                  <a:schemeClr val="tx1"/>
                </a:solidFill>
                <a:hlinkClick r:id="rId5">
                  <a:extLst>
                    <a:ext uri="{A12FA001-AC4F-418D-AE19-62706E023703}">
                      <ahyp:hlinkClr xmlns:ahyp="http://schemas.microsoft.com/office/drawing/2018/hyperlinkcolor" val="tx"/>
                    </a:ext>
                  </a:extLst>
                </a:hlinkClick>
              </a:rPr>
              <a:t>ljderuiterwillems@eiu.edu</a:t>
            </a:r>
            <a:endParaRPr lang="en-US" dirty="0">
              <a:solidFill>
                <a:schemeClr val="tx1"/>
              </a:solidFill>
            </a:endParaRPr>
          </a:p>
          <a:p>
            <a:r>
              <a:rPr lang="en-US" dirty="0">
                <a:solidFill>
                  <a:schemeClr val="tx1"/>
                </a:solidFill>
              </a:rPr>
              <a:t>Annabelle </a:t>
            </a:r>
            <a:r>
              <a:rPr lang="en-US" dirty="0" err="1">
                <a:solidFill>
                  <a:schemeClr val="tx1"/>
                </a:solidFill>
              </a:rPr>
              <a:t>Heddell</a:t>
            </a:r>
            <a:r>
              <a:rPr lang="en-US" dirty="0">
                <a:solidFill>
                  <a:schemeClr val="tx1"/>
                </a:solidFill>
              </a:rPr>
              <a:t>, </a:t>
            </a:r>
            <a:r>
              <a:rPr lang="en-US" dirty="0">
                <a:solidFill>
                  <a:schemeClr val="tx1"/>
                </a:solidFill>
                <a:hlinkClick r:id="rId6">
                  <a:extLst>
                    <a:ext uri="{A12FA001-AC4F-418D-AE19-62706E023703}">
                      <ahyp:hlinkClr xmlns:ahyp="http://schemas.microsoft.com/office/drawing/2018/hyperlinkcolor" val="tx"/>
                    </a:ext>
                  </a:extLst>
                </a:hlinkClick>
              </a:rPr>
              <a:t>alheddell@eiu.edu</a:t>
            </a:r>
            <a:endParaRPr lang="en-US" dirty="0">
              <a:solidFill>
                <a:schemeClr val="tx1"/>
              </a:solidFill>
            </a:endParaRPr>
          </a:p>
        </p:txBody>
      </p:sp>
    </p:spTree>
    <p:extLst>
      <p:ext uri="{BB962C8B-B14F-4D97-AF65-F5344CB8AC3E}">
        <p14:creationId xmlns:p14="http://schemas.microsoft.com/office/powerpoint/2010/main" val="539870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758CB7-007C-40DF-A901-600703FB6D31}"/>
              </a:ext>
              <a:ext uri="{C183D7F6-B498-43B3-948B-1728B52AA6E4}">
                <adec:decorative xmlns:adec="http://schemas.microsoft.com/office/drawing/2017/decorative" val="1"/>
              </a:ext>
            </a:extLst>
          </p:cNvPr>
          <p:cNvPicPr>
            <a:picLocks noChangeAspect="1"/>
          </p:cNvPicPr>
          <p:nvPr/>
        </p:nvPicPr>
        <p:blipFill rotWithShape="1">
          <a:blip r:embed="rId2">
            <a:alphaModFix amt="25000"/>
          </a:blip>
          <a:srcRect t="15730"/>
          <a:stretch/>
        </p:blipFill>
        <p:spPr>
          <a:xfrm>
            <a:off x="20" y="10"/>
            <a:ext cx="12191979" cy="6857989"/>
          </a:xfrm>
          <a:prstGeom prst="rect">
            <a:avLst/>
          </a:prstGeom>
        </p:spPr>
      </p:pic>
      <p:sp>
        <p:nvSpPr>
          <p:cNvPr id="26" name="Rectangle 21">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DDA2022F-1436-49C5-9347-FDDDF4EE8915}"/>
              </a:ext>
            </a:extLst>
          </p:cNvPr>
          <p:cNvSpPr>
            <a:spLocks noGrp="1"/>
          </p:cNvSpPr>
          <p:nvPr>
            <p:ph type="title"/>
          </p:nvPr>
        </p:nvSpPr>
        <p:spPr>
          <a:xfrm>
            <a:off x="1202919" y="284176"/>
            <a:ext cx="9784080" cy="1508760"/>
          </a:xfrm>
        </p:spPr>
        <p:txBody>
          <a:bodyPr>
            <a:normAutofit/>
          </a:bodyPr>
          <a:lstStyle/>
          <a:p>
            <a:r>
              <a:rPr lang="en-US" sz="1900" b="1"/>
              <a:t>Growing up healthy: </a:t>
            </a:r>
            <a:br>
              <a:rPr lang="en-US" sz="1900" b="1"/>
            </a:br>
            <a:r>
              <a:rPr lang="en-US" sz="1900" b="1"/>
              <a:t>Young Adults and the Transition to Independent Healthcare Management</a:t>
            </a:r>
            <a:br>
              <a:rPr lang="en-US" sz="1900" b="1"/>
            </a:br>
            <a:br>
              <a:rPr lang="en-US" sz="1900" b="1"/>
            </a:br>
            <a:r>
              <a:rPr lang="en-US" sz="1900" b="1"/>
              <a:t>Background on our studies</a:t>
            </a:r>
          </a:p>
        </p:txBody>
      </p:sp>
      <p:sp>
        <p:nvSpPr>
          <p:cNvPr id="3" name="Subtitle 2">
            <a:extLst>
              <a:ext uri="{FF2B5EF4-FFF2-40B4-BE49-F238E27FC236}">
                <a16:creationId xmlns:a16="http://schemas.microsoft.com/office/drawing/2014/main" id="{4F56C232-3134-4C4E-8119-3B970E1C3887}"/>
              </a:ext>
            </a:extLst>
          </p:cNvPr>
          <p:cNvSpPr>
            <a:spLocks noGrp="1"/>
          </p:cNvSpPr>
          <p:nvPr>
            <p:ph idx="1"/>
          </p:nvPr>
        </p:nvSpPr>
        <p:spPr>
          <a:xfrm>
            <a:off x="1202919" y="2011680"/>
            <a:ext cx="9784080" cy="4206240"/>
          </a:xfrm>
        </p:spPr>
        <p:txBody>
          <a:bodyPr>
            <a:normAutofit lnSpcReduction="10000"/>
          </a:bodyPr>
          <a:lstStyle/>
          <a:p>
            <a:r>
              <a:rPr lang="en-US" sz="2000" b="1" dirty="0"/>
              <a:t>Graduate project by Melody Nelligan (focus on healthcare providers)</a:t>
            </a:r>
          </a:p>
          <a:p>
            <a:r>
              <a:rPr lang="en-US" sz="2000" b="1" dirty="0"/>
              <a:t>Honors thesis project by Annabelle </a:t>
            </a:r>
            <a:r>
              <a:rPr lang="en-US" sz="2000" b="1" dirty="0" err="1"/>
              <a:t>Heddell</a:t>
            </a:r>
            <a:r>
              <a:rPr lang="en-US" sz="2000" b="1" dirty="0"/>
              <a:t> (focus on young adults)</a:t>
            </a:r>
          </a:p>
          <a:p>
            <a:r>
              <a:rPr lang="en-US" sz="2000" b="1" dirty="0"/>
              <a:t>Faculty research project by Dr. Lauri DeRuiter-Willems (focus on parents)</a:t>
            </a:r>
          </a:p>
          <a:p>
            <a:endParaRPr lang="en-US" sz="2000" b="1" dirty="0"/>
          </a:p>
          <a:p>
            <a:pPr marL="0" indent="0">
              <a:buNone/>
            </a:pPr>
            <a:r>
              <a:rPr lang="en-US" sz="2000" b="1" dirty="0"/>
              <a:t>This presentation combines the results of the three studies</a:t>
            </a:r>
          </a:p>
          <a:p>
            <a:pPr marL="0" indent="0">
              <a:buNone/>
            </a:pPr>
            <a:endParaRPr lang="en-US" sz="2000" b="1" dirty="0"/>
          </a:p>
          <a:p>
            <a:pPr marL="0" marR="0">
              <a:spcBef>
                <a:spcPts val="0"/>
              </a:spcBef>
              <a:spcAft>
                <a:spcPts val="0"/>
              </a:spcAft>
            </a:pPr>
            <a:r>
              <a:rPr lang="en-US" sz="2000" b="1" dirty="0">
                <a:effectLst/>
                <a:ea typeface="Times New Roman" panose="02020603050405020304" pitchFamily="18" charset="0"/>
              </a:rPr>
              <a:t>Research question 1: Do parents/guardians and healthcare providers believe that young adults are prepared to manage their health care independently similarly?</a:t>
            </a:r>
          </a:p>
          <a:p>
            <a:pPr marL="0" marR="0" indent="0">
              <a:spcBef>
                <a:spcPts val="0"/>
              </a:spcBef>
              <a:spcAft>
                <a:spcPts val="0"/>
              </a:spcAft>
              <a:buNone/>
            </a:pPr>
            <a:endParaRPr lang="en-US" sz="2000" b="1" dirty="0">
              <a:effectLst/>
              <a:ea typeface="Times New Roman" panose="02020603050405020304" pitchFamily="18" charset="0"/>
            </a:endParaRPr>
          </a:p>
          <a:p>
            <a:pPr marL="0" marR="0">
              <a:spcBef>
                <a:spcPts val="0"/>
              </a:spcBef>
              <a:spcAft>
                <a:spcPts val="0"/>
              </a:spcAft>
            </a:pPr>
            <a:r>
              <a:rPr lang="en-US" sz="2000" b="1" dirty="0">
                <a:effectLst/>
                <a:ea typeface="Times New Roman" panose="02020603050405020304" pitchFamily="18" charset="0"/>
              </a:rPr>
              <a:t>Research question 2: Do parents/guardians and healthcare providers have similar beliefs that young adults are prepared to manage their health care independently similarly?</a:t>
            </a:r>
          </a:p>
        </p:txBody>
      </p:sp>
    </p:spTree>
    <p:extLst>
      <p:ext uri="{BB962C8B-B14F-4D97-AF65-F5344CB8AC3E}">
        <p14:creationId xmlns:p14="http://schemas.microsoft.com/office/powerpoint/2010/main" val="118722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621227B1-1586-4CEF-A0F1-E3C7FFBD4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4" descr="Magnifying glass showing decling performance">
            <a:extLst>
              <a:ext uri="{FF2B5EF4-FFF2-40B4-BE49-F238E27FC236}">
                <a16:creationId xmlns:a16="http://schemas.microsoft.com/office/drawing/2014/main" id="{B57331F4-B996-408A-A14E-2FA2BC9416C6}"/>
              </a:ext>
            </a:extLst>
          </p:cNvPr>
          <p:cNvPicPr>
            <a:picLocks noChangeAspect="1"/>
          </p:cNvPicPr>
          <p:nvPr/>
        </p:nvPicPr>
        <p:blipFill rotWithShape="1">
          <a:blip r:embed="rId2"/>
          <a:srcRect t="1220" b="14510"/>
          <a:stretch/>
        </p:blipFill>
        <p:spPr>
          <a:xfrm>
            <a:off x="20" y="10"/>
            <a:ext cx="12191980" cy="6857990"/>
          </a:xfrm>
          <a:prstGeom prst="rect">
            <a:avLst/>
          </a:prstGeom>
        </p:spPr>
      </p:pic>
      <p:sp>
        <p:nvSpPr>
          <p:cNvPr id="17" name="Rectangle 10">
            <a:extLst>
              <a:ext uri="{FF2B5EF4-FFF2-40B4-BE49-F238E27FC236}">
                <a16:creationId xmlns:a16="http://schemas.microsoft.com/office/drawing/2014/main" id="{AD84F4E6-B3B1-40B7-A8C4-2D1683E6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53C761B7-EBDE-4DBB-BF95-ED21B266DFC7}"/>
              </a:ext>
            </a:extLst>
          </p:cNvPr>
          <p:cNvSpPr>
            <a:spLocks noGrp="1"/>
          </p:cNvSpPr>
          <p:nvPr>
            <p:ph type="title"/>
          </p:nvPr>
        </p:nvSpPr>
        <p:spPr>
          <a:xfrm>
            <a:off x="365759" y="2166364"/>
            <a:ext cx="11471565" cy="1739347"/>
          </a:xfrm>
        </p:spPr>
        <p:txBody>
          <a:bodyPr vert="horz" lIns="91440" tIns="45720" rIns="91440" bIns="45720" rtlCol="0" anchor="ctr">
            <a:normAutofit/>
          </a:bodyPr>
          <a:lstStyle/>
          <a:p>
            <a:r>
              <a:rPr lang="en-US">
                <a:solidFill>
                  <a:schemeClr val="tx1"/>
                </a:solidFill>
              </a:rPr>
              <a:t>Traq survey</a:t>
            </a:r>
          </a:p>
        </p:txBody>
      </p:sp>
      <p:sp>
        <p:nvSpPr>
          <p:cNvPr id="18" name="Rectangle 12">
            <a:extLst>
              <a:ext uri="{FF2B5EF4-FFF2-40B4-BE49-F238E27FC236}">
                <a16:creationId xmlns:a16="http://schemas.microsoft.com/office/drawing/2014/main" id="{67B81D4B-A7B2-4B11-A131-E1B85DFEE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3887812"/>
            <a:ext cx="12188952" cy="4572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Text Placeholder 2">
            <a:extLst>
              <a:ext uri="{FF2B5EF4-FFF2-40B4-BE49-F238E27FC236}">
                <a16:creationId xmlns:a16="http://schemas.microsoft.com/office/drawing/2014/main" id="{F77CA187-9514-4AA0-A6DB-94AC73CE4960}"/>
              </a:ext>
            </a:extLst>
          </p:cNvPr>
          <p:cNvSpPr>
            <a:spLocks noGrp="1"/>
          </p:cNvSpPr>
          <p:nvPr>
            <p:ph type="body" idx="1"/>
          </p:nvPr>
        </p:nvSpPr>
        <p:spPr>
          <a:xfrm>
            <a:off x="347472" y="3913632"/>
            <a:ext cx="11503152" cy="457200"/>
          </a:xfrm>
        </p:spPr>
        <p:txBody>
          <a:bodyPr vert="horz" lIns="91440" tIns="45720" rIns="91440" bIns="45720" rtlCol="0">
            <a:normAutofit/>
          </a:bodyPr>
          <a:lstStyle/>
          <a:p>
            <a:r>
              <a:rPr lang="en-US">
                <a:solidFill>
                  <a:schemeClr val="bg2"/>
                </a:solidFill>
              </a:rPr>
              <a:t>Transition Readiness Assessment Questionnaire</a:t>
            </a:r>
          </a:p>
        </p:txBody>
      </p:sp>
    </p:spTree>
    <p:extLst>
      <p:ext uri="{BB962C8B-B14F-4D97-AF65-F5344CB8AC3E}">
        <p14:creationId xmlns:p14="http://schemas.microsoft.com/office/powerpoint/2010/main" val="514354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27F-7A19-4D6B-895F-DE1B7FD24369}"/>
              </a:ext>
            </a:extLst>
          </p:cNvPr>
          <p:cNvSpPr>
            <a:spLocks noGrp="1"/>
          </p:cNvSpPr>
          <p:nvPr>
            <p:ph type="title"/>
          </p:nvPr>
        </p:nvSpPr>
        <p:spPr>
          <a:xfrm>
            <a:off x="1202919" y="284176"/>
            <a:ext cx="9784080" cy="1508760"/>
          </a:xfrm>
        </p:spPr>
        <p:txBody>
          <a:bodyPr>
            <a:normAutofit/>
          </a:bodyPr>
          <a:lstStyle/>
          <a:p>
            <a:r>
              <a:rPr lang="en-US" dirty="0"/>
              <a:t>TRAQ</a:t>
            </a:r>
          </a:p>
        </p:txBody>
      </p:sp>
      <p:graphicFrame>
        <p:nvGraphicFramePr>
          <p:cNvPr id="5" name="Content Placeholder 2">
            <a:extLst>
              <a:ext uri="{FF2B5EF4-FFF2-40B4-BE49-F238E27FC236}">
                <a16:creationId xmlns:a16="http://schemas.microsoft.com/office/drawing/2014/main" id="{980AF7ED-15A6-4409-8555-5A3EB3A76BD2}"/>
              </a:ext>
            </a:extLst>
          </p:cNvPr>
          <p:cNvGraphicFramePr>
            <a:graphicFrameLocks noGrp="1"/>
          </p:cNvGraphicFramePr>
          <p:nvPr>
            <p:ph idx="1"/>
            <p:extLst>
              <p:ext uri="{D42A27DB-BD31-4B8C-83A1-F6EECF244321}">
                <p14:modId xmlns:p14="http://schemas.microsoft.com/office/powerpoint/2010/main" val="1973150870"/>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808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15730"/>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4F3C611-0CF5-45ED-9190-A7A9C19AC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86048"/>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a:t>5 </a:t>
            </a:r>
            <a:r>
              <a:rPr lang="en-US" dirty="0" err="1"/>
              <a:t>Traq</a:t>
            </a:r>
            <a:r>
              <a:rPr lang="en-US" dirty="0"/>
              <a:t> categories</a:t>
            </a:r>
          </a:p>
        </p:txBody>
      </p:sp>
      <p:graphicFrame>
        <p:nvGraphicFramePr>
          <p:cNvPr id="6" name="Content Placeholder 2" descr="icon circle label list SmartArt">
            <a:extLst>
              <a:ext uri="{FF2B5EF4-FFF2-40B4-BE49-F238E27FC236}">
                <a16:creationId xmlns:a16="http://schemas.microsoft.com/office/drawing/2014/main" id="{4759D35E-A055-47E9-9961-B61BD872CC2E}"/>
              </a:ext>
            </a:extLst>
          </p:cNvPr>
          <p:cNvGraphicFramePr>
            <a:graphicFrameLocks noGrp="1"/>
          </p:cNvGraphicFramePr>
          <p:nvPr>
            <p:ph idx="1"/>
            <p:extLst>
              <p:ext uri="{D42A27DB-BD31-4B8C-83A1-F6EECF244321}">
                <p14:modId xmlns:p14="http://schemas.microsoft.com/office/powerpoint/2010/main" val="2836031507"/>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09348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E82C51-6401-41AD-B403-D8CC97A70CA8}"/>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alphaModFix amt="25000"/>
          </a:blip>
          <a:srcRect t="1573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234F90F8-688B-4FD8-AFF8-43885F5FF6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8567DAFB-9973-42DC-88E6-DA49A7B5E20F}"/>
              </a:ext>
            </a:extLst>
          </p:cNvPr>
          <p:cNvSpPr>
            <a:spLocks noGrp="1"/>
          </p:cNvSpPr>
          <p:nvPr>
            <p:ph type="title"/>
          </p:nvPr>
        </p:nvSpPr>
        <p:spPr>
          <a:xfrm>
            <a:off x="1202919" y="284176"/>
            <a:ext cx="9784080" cy="1508760"/>
          </a:xfrm>
        </p:spPr>
        <p:txBody>
          <a:bodyPr>
            <a:normAutofit/>
          </a:bodyPr>
          <a:lstStyle/>
          <a:p>
            <a:r>
              <a:rPr lang="en-US" dirty="0" err="1"/>
              <a:t>Traq</a:t>
            </a:r>
            <a:r>
              <a:rPr lang="en-US" dirty="0"/>
              <a:t> answer options</a:t>
            </a:r>
          </a:p>
        </p:txBody>
      </p:sp>
      <p:graphicFrame>
        <p:nvGraphicFramePr>
          <p:cNvPr id="6" name="Content Placeholder 2" descr="icon circle label list SmartArt">
            <a:extLst>
              <a:ext uri="{FF2B5EF4-FFF2-40B4-BE49-F238E27FC236}">
                <a16:creationId xmlns:a16="http://schemas.microsoft.com/office/drawing/2014/main" id="{4759D35E-A055-47E9-9961-B61BD872CC2E}"/>
              </a:ext>
            </a:extLst>
          </p:cNvPr>
          <p:cNvGraphicFramePr>
            <a:graphicFrameLocks noGrp="1"/>
          </p:cNvGraphicFramePr>
          <p:nvPr>
            <p:ph idx="1"/>
            <p:extLst>
              <p:ext uri="{D42A27DB-BD31-4B8C-83A1-F6EECF244321}">
                <p14:modId xmlns:p14="http://schemas.microsoft.com/office/powerpoint/2010/main" val="2428673144"/>
              </p:ext>
            </p:extLst>
          </p:nvPr>
        </p:nvGraphicFramePr>
        <p:xfrm>
          <a:off x="1202919" y="2011680"/>
          <a:ext cx="9784080"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4730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27F-7A19-4D6B-895F-DE1B7FD24369}"/>
              </a:ext>
            </a:extLst>
          </p:cNvPr>
          <p:cNvSpPr>
            <a:spLocks noGrp="1"/>
          </p:cNvSpPr>
          <p:nvPr>
            <p:ph type="title"/>
          </p:nvPr>
        </p:nvSpPr>
        <p:spPr>
          <a:xfrm>
            <a:off x="1202919" y="284176"/>
            <a:ext cx="9784080" cy="1508760"/>
          </a:xfrm>
        </p:spPr>
        <p:txBody>
          <a:bodyPr>
            <a:normAutofit/>
          </a:bodyPr>
          <a:lstStyle/>
          <a:p>
            <a:r>
              <a:rPr lang="en-US" dirty="0"/>
              <a:t>Demographics – young adults</a:t>
            </a:r>
          </a:p>
        </p:txBody>
      </p:sp>
      <p:graphicFrame>
        <p:nvGraphicFramePr>
          <p:cNvPr id="5" name="Content Placeholder 2">
            <a:extLst>
              <a:ext uri="{FF2B5EF4-FFF2-40B4-BE49-F238E27FC236}">
                <a16:creationId xmlns:a16="http://schemas.microsoft.com/office/drawing/2014/main" id="{980AF7ED-15A6-4409-8555-5A3EB3A76BD2}"/>
              </a:ext>
            </a:extLst>
          </p:cNvPr>
          <p:cNvGraphicFramePr>
            <a:graphicFrameLocks noGrp="1"/>
          </p:cNvGraphicFramePr>
          <p:nvPr>
            <p:ph idx="1"/>
            <p:extLst>
              <p:ext uri="{D42A27DB-BD31-4B8C-83A1-F6EECF244321}">
                <p14:modId xmlns:p14="http://schemas.microsoft.com/office/powerpoint/2010/main" val="3010566449"/>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090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127F-7A19-4D6B-895F-DE1B7FD24369}"/>
              </a:ext>
            </a:extLst>
          </p:cNvPr>
          <p:cNvSpPr>
            <a:spLocks noGrp="1"/>
          </p:cNvSpPr>
          <p:nvPr>
            <p:ph type="title"/>
          </p:nvPr>
        </p:nvSpPr>
        <p:spPr>
          <a:xfrm>
            <a:off x="1202919" y="284176"/>
            <a:ext cx="9784080" cy="1508760"/>
          </a:xfrm>
        </p:spPr>
        <p:txBody>
          <a:bodyPr>
            <a:normAutofit/>
          </a:bodyPr>
          <a:lstStyle/>
          <a:p>
            <a:r>
              <a:rPr lang="en-US" dirty="0"/>
              <a:t>Demographics - providers</a:t>
            </a:r>
          </a:p>
        </p:txBody>
      </p:sp>
      <p:graphicFrame>
        <p:nvGraphicFramePr>
          <p:cNvPr id="5" name="Content Placeholder 2">
            <a:extLst>
              <a:ext uri="{FF2B5EF4-FFF2-40B4-BE49-F238E27FC236}">
                <a16:creationId xmlns:a16="http://schemas.microsoft.com/office/drawing/2014/main" id="{980AF7ED-15A6-4409-8555-5A3EB3A76BD2}"/>
              </a:ext>
            </a:extLst>
          </p:cNvPr>
          <p:cNvGraphicFramePr>
            <a:graphicFrameLocks noGrp="1"/>
          </p:cNvGraphicFramePr>
          <p:nvPr>
            <p:ph idx="1"/>
            <p:extLst>
              <p:ext uri="{D42A27DB-BD31-4B8C-83A1-F6EECF244321}">
                <p14:modId xmlns:p14="http://schemas.microsoft.com/office/powerpoint/2010/main" val="1942817521"/>
              </p:ext>
            </p:extLst>
          </p:nvPr>
        </p:nvGraphicFramePr>
        <p:xfrm>
          <a:off x="1203325" y="2476595"/>
          <a:ext cx="9783763" cy="3416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8519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4E3864-550F-4194-BC9D-CCA442A52D0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F871927-9856-4138-B7A7-125C4AA7EFDB}">
  <ds:schemaRefs>
    <ds:schemaRef ds:uri="http://schemas.microsoft.com/sharepoint/v3/contenttype/forms"/>
  </ds:schemaRefs>
</ds:datastoreItem>
</file>

<file path=customXml/itemProps3.xml><?xml version="1.0" encoding="utf-8"?>
<ds:datastoreItem xmlns:ds="http://schemas.openxmlformats.org/officeDocument/2006/customXml" ds:itemID="{79934CB3-A97C-40D1-8D7D-5211E1C57C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Banded design</Template>
  <TotalTime>125</TotalTime>
  <Words>1031</Words>
  <Application>Microsoft Office PowerPoint</Application>
  <PresentationFormat>Widescreen</PresentationFormat>
  <Paragraphs>147</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Corbel</vt:lpstr>
      <vt:lpstr>Wingdings</vt:lpstr>
      <vt:lpstr>Banded</vt:lpstr>
      <vt:lpstr>Growing up healthy:</vt:lpstr>
      <vt:lpstr>Webinar objectives</vt:lpstr>
      <vt:lpstr>Growing up healthy:  Young Adults and the Transition to Independent Healthcare Management  Background on our studies</vt:lpstr>
      <vt:lpstr>Traq survey</vt:lpstr>
      <vt:lpstr>TRAQ</vt:lpstr>
      <vt:lpstr>5 Traq categories</vt:lpstr>
      <vt:lpstr>Traq answer options</vt:lpstr>
      <vt:lpstr>Demographics – young adults</vt:lpstr>
      <vt:lpstr>Demographics - providers</vt:lpstr>
      <vt:lpstr>Demographics – parents/guardians</vt:lpstr>
      <vt:lpstr>Types of chronic diseases or conditions</vt:lpstr>
      <vt:lpstr>1. Survey results – managing medications</vt:lpstr>
      <vt:lpstr>2. Survey results – appointment keeping</vt:lpstr>
      <vt:lpstr>3. Survey results – tracking health issues</vt:lpstr>
      <vt:lpstr>4. Talking with providers</vt:lpstr>
      <vt:lpstr>5. Survey results – managing daily activities</vt:lpstr>
      <vt:lpstr>perspectives</vt:lpstr>
      <vt:lpstr>Overall results</vt:lpstr>
      <vt:lpstr>Suggestions/solutions</vt:lpstr>
      <vt:lpstr>For providers</vt:lpstr>
      <vt:lpstr>For parents</vt:lpstr>
      <vt:lpstr>For young adults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up healthy:</dc:title>
  <dc:creator>Lauri J DeRuiter-Willems</dc:creator>
  <cp:lastModifiedBy>Lauri J DeRuiter-Willems</cp:lastModifiedBy>
  <cp:revision>1</cp:revision>
  <dcterms:created xsi:type="dcterms:W3CDTF">2021-11-23T17:12:58Z</dcterms:created>
  <dcterms:modified xsi:type="dcterms:W3CDTF">2021-11-23T19:18:00Z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