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1" r:id="rId4"/>
  </p:sldMasterIdLst>
  <p:notesMasterIdLst>
    <p:notesMasterId r:id="rId6"/>
  </p:notesMasterIdLst>
  <p:sldIdLst>
    <p:sldId id="262" r:id="rId5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ll R Bowers" initials="JRB" lastIdx="9" clrIdx="0">
    <p:extLst>
      <p:ext uri="{19B8F6BF-5375-455C-9EA6-DF929625EA0E}">
        <p15:presenceInfo xmlns:p15="http://schemas.microsoft.com/office/powerpoint/2012/main" userId="S-1-5-21-631255184-850810955-1538882281-1821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771A1"/>
    <a:srgbClr val="052754"/>
    <a:srgbClr val="D74520"/>
    <a:srgbClr val="DE62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7721" autoAdjust="0"/>
    <p:restoredTop sz="95865" autoAdjust="0"/>
  </p:normalViewPr>
  <p:slideViewPr>
    <p:cSldViewPr snapToObjects="1">
      <p:cViewPr>
        <p:scale>
          <a:sx n="20" d="100"/>
          <a:sy n="20" d="100"/>
        </p:scale>
        <p:origin x="748" y="-596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20D504-EE78-4DD9-8FD1-363F5DF6B3B8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03C405-67D2-42ED-9A6D-F377480D62F0}">
      <dgm:prSet phldrT="[Text]"/>
      <dgm:spPr/>
      <dgm:t>
        <a:bodyPr/>
        <a:lstStyle/>
        <a:p>
          <a:r>
            <a:rPr lang="en-US" dirty="0"/>
            <a:t>Hard Skills</a:t>
          </a:r>
        </a:p>
      </dgm:t>
    </dgm:pt>
    <dgm:pt modelId="{84EC1F69-7B31-40F5-A1C6-2017F8165C43}" type="parTrans" cxnId="{43E81B62-F2F5-4E90-B67C-5FDA398C1B6F}">
      <dgm:prSet/>
      <dgm:spPr/>
      <dgm:t>
        <a:bodyPr/>
        <a:lstStyle/>
        <a:p>
          <a:endParaRPr lang="en-US"/>
        </a:p>
      </dgm:t>
    </dgm:pt>
    <dgm:pt modelId="{B8663FCB-AC01-4692-B19F-F616B6AC79DC}" type="sibTrans" cxnId="{43E81B62-F2F5-4E90-B67C-5FDA398C1B6F}">
      <dgm:prSet/>
      <dgm:spPr/>
      <dgm:t>
        <a:bodyPr/>
        <a:lstStyle/>
        <a:p>
          <a:endParaRPr lang="en-US"/>
        </a:p>
      </dgm:t>
    </dgm:pt>
    <dgm:pt modelId="{D3122011-8514-4EDD-9945-9CAE9A37F330}">
      <dgm:prSet phldrT="[Text]"/>
      <dgm:spPr/>
      <dgm:t>
        <a:bodyPr/>
        <a:lstStyle/>
        <a:p>
          <a:r>
            <a:rPr lang="en-US" dirty="0"/>
            <a:t>Resume Development</a:t>
          </a:r>
        </a:p>
      </dgm:t>
    </dgm:pt>
    <dgm:pt modelId="{841ED06B-6069-4117-8A30-15180475CAD5}" type="parTrans" cxnId="{43F7A514-F536-4B97-9650-FBCEF90AC7C9}">
      <dgm:prSet/>
      <dgm:spPr/>
      <dgm:t>
        <a:bodyPr/>
        <a:lstStyle/>
        <a:p>
          <a:endParaRPr lang="en-US"/>
        </a:p>
      </dgm:t>
    </dgm:pt>
    <dgm:pt modelId="{5076D2AE-F7F8-4862-B043-254E986D4A0D}" type="sibTrans" cxnId="{43F7A514-F536-4B97-9650-FBCEF90AC7C9}">
      <dgm:prSet/>
      <dgm:spPr/>
      <dgm:t>
        <a:bodyPr/>
        <a:lstStyle/>
        <a:p>
          <a:endParaRPr lang="en-US"/>
        </a:p>
      </dgm:t>
    </dgm:pt>
    <dgm:pt modelId="{73C5208B-7BD0-4F65-B313-08E17EEBD3B3}">
      <dgm:prSet phldrT="[Text]"/>
      <dgm:spPr/>
      <dgm:t>
        <a:bodyPr/>
        <a:lstStyle/>
        <a:p>
          <a:r>
            <a:rPr lang="en-US" dirty="0"/>
            <a:t>Computer skills</a:t>
          </a:r>
        </a:p>
      </dgm:t>
    </dgm:pt>
    <dgm:pt modelId="{B1024492-6D86-4D48-9B0E-583D9088BE2E}" type="parTrans" cxnId="{19F1B608-B417-40E5-8EA0-14A60B77ABF5}">
      <dgm:prSet/>
      <dgm:spPr/>
      <dgm:t>
        <a:bodyPr/>
        <a:lstStyle/>
        <a:p>
          <a:endParaRPr lang="en-US"/>
        </a:p>
      </dgm:t>
    </dgm:pt>
    <dgm:pt modelId="{92B18E2F-D387-4B23-A4D0-F326CB84DCF1}" type="sibTrans" cxnId="{19F1B608-B417-40E5-8EA0-14A60B77ABF5}">
      <dgm:prSet/>
      <dgm:spPr/>
      <dgm:t>
        <a:bodyPr/>
        <a:lstStyle/>
        <a:p>
          <a:endParaRPr lang="en-US"/>
        </a:p>
      </dgm:t>
    </dgm:pt>
    <dgm:pt modelId="{60DCA612-DA7F-453A-8C09-62FF8CE46BB4}">
      <dgm:prSet phldrT="[Text]"/>
      <dgm:spPr/>
      <dgm:t>
        <a:bodyPr/>
        <a:lstStyle/>
        <a:p>
          <a:r>
            <a:rPr lang="en-US" dirty="0"/>
            <a:t>Soft Skills</a:t>
          </a:r>
        </a:p>
      </dgm:t>
    </dgm:pt>
    <dgm:pt modelId="{75BB5A19-EE90-4130-8C46-DE9F66483F16}" type="parTrans" cxnId="{928DCC19-90DC-4EAC-AA0D-15AB44F9649F}">
      <dgm:prSet/>
      <dgm:spPr/>
      <dgm:t>
        <a:bodyPr/>
        <a:lstStyle/>
        <a:p>
          <a:endParaRPr lang="en-US"/>
        </a:p>
      </dgm:t>
    </dgm:pt>
    <dgm:pt modelId="{74D34BA4-C381-452C-896F-63EA841935ED}" type="sibTrans" cxnId="{928DCC19-90DC-4EAC-AA0D-15AB44F9649F}">
      <dgm:prSet/>
      <dgm:spPr/>
      <dgm:t>
        <a:bodyPr/>
        <a:lstStyle/>
        <a:p>
          <a:endParaRPr lang="en-US"/>
        </a:p>
      </dgm:t>
    </dgm:pt>
    <dgm:pt modelId="{D8CFFF84-D390-44B1-885A-11ADBB150D20}">
      <dgm:prSet phldrT="[Text]"/>
      <dgm:spPr/>
      <dgm:t>
        <a:bodyPr/>
        <a:lstStyle/>
        <a:p>
          <a:r>
            <a:rPr lang="en-US" dirty="0"/>
            <a:t>Communication</a:t>
          </a:r>
        </a:p>
      </dgm:t>
    </dgm:pt>
    <dgm:pt modelId="{CAFA7FE4-00C7-4EF2-BB5E-3067816488BD}" type="parTrans" cxnId="{FFC01D49-CD07-4DA5-9BEE-A7582FF55073}">
      <dgm:prSet/>
      <dgm:spPr/>
      <dgm:t>
        <a:bodyPr/>
        <a:lstStyle/>
        <a:p>
          <a:endParaRPr lang="en-US"/>
        </a:p>
      </dgm:t>
    </dgm:pt>
    <dgm:pt modelId="{9D0FBFDB-E451-468D-9768-7A3FED2705AA}" type="sibTrans" cxnId="{FFC01D49-CD07-4DA5-9BEE-A7582FF55073}">
      <dgm:prSet/>
      <dgm:spPr/>
      <dgm:t>
        <a:bodyPr/>
        <a:lstStyle/>
        <a:p>
          <a:endParaRPr lang="en-US"/>
        </a:p>
      </dgm:t>
    </dgm:pt>
    <dgm:pt modelId="{34A716AD-3579-4C52-B047-F0F3004D3AD1}">
      <dgm:prSet phldrT="[Text]"/>
      <dgm:spPr/>
      <dgm:t>
        <a:bodyPr/>
        <a:lstStyle/>
        <a:p>
          <a:r>
            <a:rPr lang="en-US" dirty="0"/>
            <a:t>Problem solving</a:t>
          </a:r>
        </a:p>
      </dgm:t>
    </dgm:pt>
    <dgm:pt modelId="{33C79524-3FA6-4FA1-8556-1877F1197510}" type="parTrans" cxnId="{8A6E3E69-61E7-4AFD-81A4-6BE4B5BE1B79}">
      <dgm:prSet/>
      <dgm:spPr/>
      <dgm:t>
        <a:bodyPr/>
        <a:lstStyle/>
        <a:p>
          <a:endParaRPr lang="en-US"/>
        </a:p>
      </dgm:t>
    </dgm:pt>
    <dgm:pt modelId="{4FE03720-863B-40AD-A5F6-D4FE35AF8A6A}" type="sibTrans" cxnId="{8A6E3E69-61E7-4AFD-81A4-6BE4B5BE1B79}">
      <dgm:prSet/>
      <dgm:spPr/>
      <dgm:t>
        <a:bodyPr/>
        <a:lstStyle/>
        <a:p>
          <a:endParaRPr lang="en-US"/>
        </a:p>
      </dgm:t>
    </dgm:pt>
    <dgm:pt modelId="{C8EC95FC-1EC3-45A3-A86D-D5E271D876FD}" type="pres">
      <dgm:prSet presAssocID="{6320D504-EE78-4DD9-8FD1-363F5DF6B3B8}" presName="list" presStyleCnt="0">
        <dgm:presLayoutVars>
          <dgm:dir/>
          <dgm:animLvl val="lvl"/>
        </dgm:presLayoutVars>
      </dgm:prSet>
      <dgm:spPr/>
    </dgm:pt>
    <dgm:pt modelId="{9A1211E3-944B-480D-A4DF-A9089AFA3E5F}" type="pres">
      <dgm:prSet presAssocID="{C403C405-67D2-42ED-9A6D-F377480D62F0}" presName="posSpace" presStyleCnt="0"/>
      <dgm:spPr/>
    </dgm:pt>
    <dgm:pt modelId="{7E6A2CE8-FD1A-424C-A098-65556F65363D}" type="pres">
      <dgm:prSet presAssocID="{C403C405-67D2-42ED-9A6D-F377480D62F0}" presName="vertFlow" presStyleCnt="0"/>
      <dgm:spPr/>
    </dgm:pt>
    <dgm:pt modelId="{E9E5DF66-65A2-4C4E-9BBC-4C89978BB08B}" type="pres">
      <dgm:prSet presAssocID="{C403C405-67D2-42ED-9A6D-F377480D62F0}" presName="topSpace" presStyleCnt="0"/>
      <dgm:spPr/>
    </dgm:pt>
    <dgm:pt modelId="{3A475562-AD4C-41C2-8F4D-B1E292FB1262}" type="pres">
      <dgm:prSet presAssocID="{C403C405-67D2-42ED-9A6D-F377480D62F0}" presName="firstComp" presStyleCnt="0"/>
      <dgm:spPr/>
    </dgm:pt>
    <dgm:pt modelId="{42AD0C2F-82E9-440D-9943-F8328505FB7F}" type="pres">
      <dgm:prSet presAssocID="{C403C405-67D2-42ED-9A6D-F377480D62F0}" presName="firstChild" presStyleLbl="bgAccFollowNode1" presStyleIdx="0" presStyleCnt="4"/>
      <dgm:spPr/>
    </dgm:pt>
    <dgm:pt modelId="{BCEC4A71-C0FA-43D9-8643-DB5C8747D006}" type="pres">
      <dgm:prSet presAssocID="{C403C405-67D2-42ED-9A6D-F377480D62F0}" presName="firstChildTx" presStyleLbl="bgAccFollowNode1" presStyleIdx="0" presStyleCnt="4">
        <dgm:presLayoutVars>
          <dgm:bulletEnabled val="1"/>
        </dgm:presLayoutVars>
      </dgm:prSet>
      <dgm:spPr/>
    </dgm:pt>
    <dgm:pt modelId="{DC9FC778-AB98-43E7-985A-7B457B6FFBF0}" type="pres">
      <dgm:prSet presAssocID="{73C5208B-7BD0-4F65-B313-08E17EEBD3B3}" presName="comp" presStyleCnt="0"/>
      <dgm:spPr/>
    </dgm:pt>
    <dgm:pt modelId="{14C4244A-6A20-41FD-B36C-6EB5CDBFC598}" type="pres">
      <dgm:prSet presAssocID="{73C5208B-7BD0-4F65-B313-08E17EEBD3B3}" presName="child" presStyleLbl="bgAccFollowNode1" presStyleIdx="1" presStyleCnt="4"/>
      <dgm:spPr/>
    </dgm:pt>
    <dgm:pt modelId="{4243FCF7-5B6F-4692-9DD6-937B0A5726D6}" type="pres">
      <dgm:prSet presAssocID="{73C5208B-7BD0-4F65-B313-08E17EEBD3B3}" presName="childTx" presStyleLbl="bgAccFollowNode1" presStyleIdx="1" presStyleCnt="4">
        <dgm:presLayoutVars>
          <dgm:bulletEnabled val="1"/>
        </dgm:presLayoutVars>
      </dgm:prSet>
      <dgm:spPr/>
    </dgm:pt>
    <dgm:pt modelId="{D700A8CC-518B-4536-A31C-8232121E96AE}" type="pres">
      <dgm:prSet presAssocID="{C403C405-67D2-42ED-9A6D-F377480D62F0}" presName="negSpace" presStyleCnt="0"/>
      <dgm:spPr/>
    </dgm:pt>
    <dgm:pt modelId="{66462F20-AF8E-400B-B81F-6CC3D70F9FF1}" type="pres">
      <dgm:prSet presAssocID="{C403C405-67D2-42ED-9A6D-F377480D62F0}" presName="circle" presStyleLbl="node1" presStyleIdx="0" presStyleCnt="2"/>
      <dgm:spPr/>
    </dgm:pt>
    <dgm:pt modelId="{751B143D-59D0-4241-B752-412DCA5E6409}" type="pres">
      <dgm:prSet presAssocID="{B8663FCB-AC01-4692-B19F-F616B6AC79DC}" presName="transSpace" presStyleCnt="0"/>
      <dgm:spPr/>
    </dgm:pt>
    <dgm:pt modelId="{854B3C68-BC19-4649-87F6-DFA11DBF6094}" type="pres">
      <dgm:prSet presAssocID="{60DCA612-DA7F-453A-8C09-62FF8CE46BB4}" presName="posSpace" presStyleCnt="0"/>
      <dgm:spPr/>
    </dgm:pt>
    <dgm:pt modelId="{6557E3CE-FD4F-4E4D-8D8E-1C12A74B3DB1}" type="pres">
      <dgm:prSet presAssocID="{60DCA612-DA7F-453A-8C09-62FF8CE46BB4}" presName="vertFlow" presStyleCnt="0"/>
      <dgm:spPr/>
    </dgm:pt>
    <dgm:pt modelId="{104CB226-D2F5-4FDC-AAC0-280FF8D87F7D}" type="pres">
      <dgm:prSet presAssocID="{60DCA612-DA7F-453A-8C09-62FF8CE46BB4}" presName="topSpace" presStyleCnt="0"/>
      <dgm:spPr/>
    </dgm:pt>
    <dgm:pt modelId="{7459063A-32AA-4B23-82C0-E8F524651346}" type="pres">
      <dgm:prSet presAssocID="{60DCA612-DA7F-453A-8C09-62FF8CE46BB4}" presName="firstComp" presStyleCnt="0"/>
      <dgm:spPr/>
    </dgm:pt>
    <dgm:pt modelId="{1673D731-551D-4FBB-844B-2B42C95F640B}" type="pres">
      <dgm:prSet presAssocID="{60DCA612-DA7F-453A-8C09-62FF8CE46BB4}" presName="firstChild" presStyleLbl="bgAccFollowNode1" presStyleIdx="2" presStyleCnt="4"/>
      <dgm:spPr/>
    </dgm:pt>
    <dgm:pt modelId="{A448EB0D-8A92-4FBE-900F-DF01F68FD2F2}" type="pres">
      <dgm:prSet presAssocID="{60DCA612-DA7F-453A-8C09-62FF8CE46BB4}" presName="firstChildTx" presStyleLbl="bgAccFollowNode1" presStyleIdx="2" presStyleCnt="4">
        <dgm:presLayoutVars>
          <dgm:bulletEnabled val="1"/>
        </dgm:presLayoutVars>
      </dgm:prSet>
      <dgm:spPr/>
    </dgm:pt>
    <dgm:pt modelId="{CCE4AA3B-3D51-493A-A5C8-CECB4495D489}" type="pres">
      <dgm:prSet presAssocID="{34A716AD-3579-4C52-B047-F0F3004D3AD1}" presName="comp" presStyleCnt="0"/>
      <dgm:spPr/>
    </dgm:pt>
    <dgm:pt modelId="{19FB4576-E529-410E-9E40-6A04959579E3}" type="pres">
      <dgm:prSet presAssocID="{34A716AD-3579-4C52-B047-F0F3004D3AD1}" presName="child" presStyleLbl="bgAccFollowNode1" presStyleIdx="3" presStyleCnt="4"/>
      <dgm:spPr/>
    </dgm:pt>
    <dgm:pt modelId="{3D9C22BE-7D9B-479D-ADDA-749AB0A20A4F}" type="pres">
      <dgm:prSet presAssocID="{34A716AD-3579-4C52-B047-F0F3004D3AD1}" presName="childTx" presStyleLbl="bgAccFollowNode1" presStyleIdx="3" presStyleCnt="4">
        <dgm:presLayoutVars>
          <dgm:bulletEnabled val="1"/>
        </dgm:presLayoutVars>
      </dgm:prSet>
      <dgm:spPr/>
    </dgm:pt>
    <dgm:pt modelId="{74E173D7-1884-47AC-AE37-BDECAFD796E0}" type="pres">
      <dgm:prSet presAssocID="{60DCA612-DA7F-453A-8C09-62FF8CE46BB4}" presName="negSpace" presStyleCnt="0"/>
      <dgm:spPr/>
    </dgm:pt>
    <dgm:pt modelId="{2703FF26-D08B-4B13-BFD8-A06BB9D81120}" type="pres">
      <dgm:prSet presAssocID="{60DCA612-DA7F-453A-8C09-62FF8CE46BB4}" presName="circle" presStyleLbl="node1" presStyleIdx="1" presStyleCnt="2"/>
      <dgm:spPr/>
    </dgm:pt>
  </dgm:ptLst>
  <dgm:cxnLst>
    <dgm:cxn modelId="{19F1B608-B417-40E5-8EA0-14A60B77ABF5}" srcId="{C403C405-67D2-42ED-9A6D-F377480D62F0}" destId="{73C5208B-7BD0-4F65-B313-08E17EEBD3B3}" srcOrd="1" destOrd="0" parTransId="{B1024492-6D86-4D48-9B0E-583D9088BE2E}" sibTransId="{92B18E2F-D387-4B23-A4D0-F326CB84DCF1}"/>
    <dgm:cxn modelId="{A676EB0E-1BD5-4EDA-966F-E18E20AAACB5}" type="presOf" srcId="{60DCA612-DA7F-453A-8C09-62FF8CE46BB4}" destId="{2703FF26-D08B-4B13-BFD8-A06BB9D81120}" srcOrd="0" destOrd="0" presId="urn:microsoft.com/office/officeart/2005/8/layout/hList9"/>
    <dgm:cxn modelId="{43F7A514-F536-4B97-9650-FBCEF90AC7C9}" srcId="{C403C405-67D2-42ED-9A6D-F377480D62F0}" destId="{D3122011-8514-4EDD-9945-9CAE9A37F330}" srcOrd="0" destOrd="0" parTransId="{841ED06B-6069-4117-8A30-15180475CAD5}" sibTransId="{5076D2AE-F7F8-4862-B043-254E986D4A0D}"/>
    <dgm:cxn modelId="{928DCC19-90DC-4EAC-AA0D-15AB44F9649F}" srcId="{6320D504-EE78-4DD9-8FD1-363F5DF6B3B8}" destId="{60DCA612-DA7F-453A-8C09-62FF8CE46BB4}" srcOrd="1" destOrd="0" parTransId="{75BB5A19-EE90-4130-8C46-DE9F66483F16}" sibTransId="{74D34BA4-C381-452C-896F-63EA841935ED}"/>
    <dgm:cxn modelId="{CC99EC2C-F6F1-4A6E-9204-2DFFE9ABAF7A}" type="presOf" srcId="{D8CFFF84-D390-44B1-885A-11ADBB150D20}" destId="{A448EB0D-8A92-4FBE-900F-DF01F68FD2F2}" srcOrd="1" destOrd="0" presId="urn:microsoft.com/office/officeart/2005/8/layout/hList9"/>
    <dgm:cxn modelId="{8A8EFB34-CD94-4934-916C-B4E2E195A730}" type="presOf" srcId="{6320D504-EE78-4DD9-8FD1-363F5DF6B3B8}" destId="{C8EC95FC-1EC3-45A3-A86D-D5E271D876FD}" srcOrd="0" destOrd="0" presId="urn:microsoft.com/office/officeart/2005/8/layout/hList9"/>
    <dgm:cxn modelId="{1D285636-41C2-4339-B394-F9C1B90298A5}" type="presOf" srcId="{34A716AD-3579-4C52-B047-F0F3004D3AD1}" destId="{3D9C22BE-7D9B-479D-ADDA-749AB0A20A4F}" srcOrd="1" destOrd="0" presId="urn:microsoft.com/office/officeart/2005/8/layout/hList9"/>
    <dgm:cxn modelId="{8022E338-CC42-4BE9-B92E-E8DE58085CA9}" type="presOf" srcId="{73C5208B-7BD0-4F65-B313-08E17EEBD3B3}" destId="{14C4244A-6A20-41FD-B36C-6EB5CDBFC598}" srcOrd="0" destOrd="0" presId="urn:microsoft.com/office/officeart/2005/8/layout/hList9"/>
    <dgm:cxn modelId="{71790E5D-AC34-435B-B0CC-D602FFD94A36}" type="presOf" srcId="{73C5208B-7BD0-4F65-B313-08E17EEBD3B3}" destId="{4243FCF7-5B6F-4692-9DD6-937B0A5726D6}" srcOrd="1" destOrd="0" presId="urn:microsoft.com/office/officeart/2005/8/layout/hList9"/>
    <dgm:cxn modelId="{43E81B62-F2F5-4E90-B67C-5FDA398C1B6F}" srcId="{6320D504-EE78-4DD9-8FD1-363F5DF6B3B8}" destId="{C403C405-67D2-42ED-9A6D-F377480D62F0}" srcOrd="0" destOrd="0" parTransId="{84EC1F69-7B31-40F5-A1C6-2017F8165C43}" sibTransId="{B8663FCB-AC01-4692-B19F-F616B6AC79DC}"/>
    <dgm:cxn modelId="{4E5F7443-06E0-4536-8B50-8DAC29DD686A}" type="presOf" srcId="{D8CFFF84-D390-44B1-885A-11ADBB150D20}" destId="{1673D731-551D-4FBB-844B-2B42C95F640B}" srcOrd="0" destOrd="0" presId="urn:microsoft.com/office/officeart/2005/8/layout/hList9"/>
    <dgm:cxn modelId="{60285747-01D6-481D-9822-C811625A7DEE}" type="presOf" srcId="{C403C405-67D2-42ED-9A6D-F377480D62F0}" destId="{66462F20-AF8E-400B-B81F-6CC3D70F9FF1}" srcOrd="0" destOrd="0" presId="urn:microsoft.com/office/officeart/2005/8/layout/hList9"/>
    <dgm:cxn modelId="{ADFB9A48-2145-4E49-85E0-8AE01ACACB15}" type="presOf" srcId="{D3122011-8514-4EDD-9945-9CAE9A37F330}" destId="{42AD0C2F-82E9-440D-9943-F8328505FB7F}" srcOrd="0" destOrd="0" presId="urn:microsoft.com/office/officeart/2005/8/layout/hList9"/>
    <dgm:cxn modelId="{FFC01D49-CD07-4DA5-9BEE-A7582FF55073}" srcId="{60DCA612-DA7F-453A-8C09-62FF8CE46BB4}" destId="{D8CFFF84-D390-44B1-885A-11ADBB150D20}" srcOrd="0" destOrd="0" parTransId="{CAFA7FE4-00C7-4EF2-BB5E-3067816488BD}" sibTransId="{9D0FBFDB-E451-468D-9768-7A3FED2705AA}"/>
    <dgm:cxn modelId="{8A6E3E69-61E7-4AFD-81A4-6BE4B5BE1B79}" srcId="{60DCA612-DA7F-453A-8C09-62FF8CE46BB4}" destId="{34A716AD-3579-4C52-B047-F0F3004D3AD1}" srcOrd="1" destOrd="0" parTransId="{33C79524-3FA6-4FA1-8556-1877F1197510}" sibTransId="{4FE03720-863B-40AD-A5F6-D4FE35AF8A6A}"/>
    <dgm:cxn modelId="{07794870-61D8-4B44-A432-C082F95E1F9A}" type="presOf" srcId="{D3122011-8514-4EDD-9945-9CAE9A37F330}" destId="{BCEC4A71-C0FA-43D9-8643-DB5C8747D006}" srcOrd="1" destOrd="0" presId="urn:microsoft.com/office/officeart/2005/8/layout/hList9"/>
    <dgm:cxn modelId="{E33213B6-7780-4566-BC7B-936A28FA291C}" type="presOf" srcId="{34A716AD-3579-4C52-B047-F0F3004D3AD1}" destId="{19FB4576-E529-410E-9E40-6A04959579E3}" srcOrd="0" destOrd="0" presId="urn:microsoft.com/office/officeart/2005/8/layout/hList9"/>
    <dgm:cxn modelId="{D414BA18-F844-4D88-94E3-0AF98EDFD7BA}" type="presParOf" srcId="{C8EC95FC-1EC3-45A3-A86D-D5E271D876FD}" destId="{9A1211E3-944B-480D-A4DF-A9089AFA3E5F}" srcOrd="0" destOrd="0" presId="urn:microsoft.com/office/officeart/2005/8/layout/hList9"/>
    <dgm:cxn modelId="{FF78A6FE-5CF1-4CE9-B1CA-BCE72E89E621}" type="presParOf" srcId="{C8EC95FC-1EC3-45A3-A86D-D5E271D876FD}" destId="{7E6A2CE8-FD1A-424C-A098-65556F65363D}" srcOrd="1" destOrd="0" presId="urn:microsoft.com/office/officeart/2005/8/layout/hList9"/>
    <dgm:cxn modelId="{B99D014E-89B3-4433-B183-9F78E08CA58B}" type="presParOf" srcId="{7E6A2CE8-FD1A-424C-A098-65556F65363D}" destId="{E9E5DF66-65A2-4C4E-9BBC-4C89978BB08B}" srcOrd="0" destOrd="0" presId="urn:microsoft.com/office/officeart/2005/8/layout/hList9"/>
    <dgm:cxn modelId="{3FF38553-61AC-4D55-983E-58D2F016865E}" type="presParOf" srcId="{7E6A2CE8-FD1A-424C-A098-65556F65363D}" destId="{3A475562-AD4C-41C2-8F4D-B1E292FB1262}" srcOrd="1" destOrd="0" presId="urn:microsoft.com/office/officeart/2005/8/layout/hList9"/>
    <dgm:cxn modelId="{64240851-5205-4755-B2A1-7F72365CC6AF}" type="presParOf" srcId="{3A475562-AD4C-41C2-8F4D-B1E292FB1262}" destId="{42AD0C2F-82E9-440D-9943-F8328505FB7F}" srcOrd="0" destOrd="0" presId="urn:microsoft.com/office/officeart/2005/8/layout/hList9"/>
    <dgm:cxn modelId="{5FB9A76F-0483-4D85-9CC7-5388A196780F}" type="presParOf" srcId="{3A475562-AD4C-41C2-8F4D-B1E292FB1262}" destId="{BCEC4A71-C0FA-43D9-8643-DB5C8747D006}" srcOrd="1" destOrd="0" presId="urn:microsoft.com/office/officeart/2005/8/layout/hList9"/>
    <dgm:cxn modelId="{AA8FECC4-5935-4445-B24B-4FFCC89B320A}" type="presParOf" srcId="{7E6A2CE8-FD1A-424C-A098-65556F65363D}" destId="{DC9FC778-AB98-43E7-985A-7B457B6FFBF0}" srcOrd="2" destOrd="0" presId="urn:microsoft.com/office/officeart/2005/8/layout/hList9"/>
    <dgm:cxn modelId="{F7E629A0-2FBB-4554-B902-51D835F12663}" type="presParOf" srcId="{DC9FC778-AB98-43E7-985A-7B457B6FFBF0}" destId="{14C4244A-6A20-41FD-B36C-6EB5CDBFC598}" srcOrd="0" destOrd="0" presId="urn:microsoft.com/office/officeart/2005/8/layout/hList9"/>
    <dgm:cxn modelId="{AE183220-F939-47D8-A1AE-416F3039F109}" type="presParOf" srcId="{DC9FC778-AB98-43E7-985A-7B457B6FFBF0}" destId="{4243FCF7-5B6F-4692-9DD6-937B0A5726D6}" srcOrd="1" destOrd="0" presId="urn:microsoft.com/office/officeart/2005/8/layout/hList9"/>
    <dgm:cxn modelId="{60790E34-1F10-4B88-8EC3-68774A005BDD}" type="presParOf" srcId="{C8EC95FC-1EC3-45A3-A86D-D5E271D876FD}" destId="{D700A8CC-518B-4536-A31C-8232121E96AE}" srcOrd="2" destOrd="0" presId="urn:microsoft.com/office/officeart/2005/8/layout/hList9"/>
    <dgm:cxn modelId="{54A0031B-E4E0-4C9A-899B-841EEB318260}" type="presParOf" srcId="{C8EC95FC-1EC3-45A3-A86D-D5E271D876FD}" destId="{66462F20-AF8E-400B-B81F-6CC3D70F9FF1}" srcOrd="3" destOrd="0" presId="urn:microsoft.com/office/officeart/2005/8/layout/hList9"/>
    <dgm:cxn modelId="{0103408B-A4D6-40ED-B5BE-33BD94BECB3F}" type="presParOf" srcId="{C8EC95FC-1EC3-45A3-A86D-D5E271D876FD}" destId="{751B143D-59D0-4241-B752-412DCA5E6409}" srcOrd="4" destOrd="0" presId="urn:microsoft.com/office/officeart/2005/8/layout/hList9"/>
    <dgm:cxn modelId="{9EC81767-EB9E-4971-AD6A-99D811E5AF29}" type="presParOf" srcId="{C8EC95FC-1EC3-45A3-A86D-D5E271D876FD}" destId="{854B3C68-BC19-4649-87F6-DFA11DBF6094}" srcOrd="5" destOrd="0" presId="urn:microsoft.com/office/officeart/2005/8/layout/hList9"/>
    <dgm:cxn modelId="{7EDB1B55-BEAB-46DF-9EA0-9370243DDCEA}" type="presParOf" srcId="{C8EC95FC-1EC3-45A3-A86D-D5E271D876FD}" destId="{6557E3CE-FD4F-4E4D-8D8E-1C12A74B3DB1}" srcOrd="6" destOrd="0" presId="urn:microsoft.com/office/officeart/2005/8/layout/hList9"/>
    <dgm:cxn modelId="{89C92FE8-5BB7-484A-A7F2-185754FC945C}" type="presParOf" srcId="{6557E3CE-FD4F-4E4D-8D8E-1C12A74B3DB1}" destId="{104CB226-D2F5-4FDC-AAC0-280FF8D87F7D}" srcOrd="0" destOrd="0" presId="urn:microsoft.com/office/officeart/2005/8/layout/hList9"/>
    <dgm:cxn modelId="{CEDA986D-0747-4206-AE9D-227C919D696A}" type="presParOf" srcId="{6557E3CE-FD4F-4E4D-8D8E-1C12A74B3DB1}" destId="{7459063A-32AA-4B23-82C0-E8F524651346}" srcOrd="1" destOrd="0" presId="urn:microsoft.com/office/officeart/2005/8/layout/hList9"/>
    <dgm:cxn modelId="{D8C62119-2AB9-40B3-A570-3AB47BE9768F}" type="presParOf" srcId="{7459063A-32AA-4B23-82C0-E8F524651346}" destId="{1673D731-551D-4FBB-844B-2B42C95F640B}" srcOrd="0" destOrd="0" presId="urn:microsoft.com/office/officeart/2005/8/layout/hList9"/>
    <dgm:cxn modelId="{8524BF59-BCB6-402E-AE28-29E6A3403F06}" type="presParOf" srcId="{7459063A-32AA-4B23-82C0-E8F524651346}" destId="{A448EB0D-8A92-4FBE-900F-DF01F68FD2F2}" srcOrd="1" destOrd="0" presId="urn:microsoft.com/office/officeart/2005/8/layout/hList9"/>
    <dgm:cxn modelId="{1D745ACF-BD99-4CA0-8CBC-21565D05F82F}" type="presParOf" srcId="{6557E3CE-FD4F-4E4D-8D8E-1C12A74B3DB1}" destId="{CCE4AA3B-3D51-493A-A5C8-CECB4495D489}" srcOrd="2" destOrd="0" presId="urn:microsoft.com/office/officeart/2005/8/layout/hList9"/>
    <dgm:cxn modelId="{929832F2-D43F-4D33-90B8-6064BA7C23F5}" type="presParOf" srcId="{CCE4AA3B-3D51-493A-A5C8-CECB4495D489}" destId="{19FB4576-E529-410E-9E40-6A04959579E3}" srcOrd="0" destOrd="0" presId="urn:microsoft.com/office/officeart/2005/8/layout/hList9"/>
    <dgm:cxn modelId="{99B86DC1-1DD2-4A51-AFEC-ACE7072949A6}" type="presParOf" srcId="{CCE4AA3B-3D51-493A-A5C8-CECB4495D489}" destId="{3D9C22BE-7D9B-479D-ADDA-749AB0A20A4F}" srcOrd="1" destOrd="0" presId="urn:microsoft.com/office/officeart/2005/8/layout/hList9"/>
    <dgm:cxn modelId="{82BBC7F6-3740-4C53-9B2C-80D2BCEB974F}" type="presParOf" srcId="{C8EC95FC-1EC3-45A3-A86D-D5E271D876FD}" destId="{74E173D7-1884-47AC-AE37-BDECAFD796E0}" srcOrd="7" destOrd="0" presId="urn:microsoft.com/office/officeart/2005/8/layout/hList9"/>
    <dgm:cxn modelId="{A3A3B3B9-42A4-4C09-86A9-BBBC9C1066A8}" type="presParOf" srcId="{C8EC95FC-1EC3-45A3-A86D-D5E271D876FD}" destId="{2703FF26-D08B-4B13-BFD8-A06BB9D81120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D0C2F-82E9-440D-9943-F8328505FB7F}">
      <dsp:nvSpPr>
        <dsp:cNvPr id="0" name=""/>
        <dsp:cNvSpPr/>
      </dsp:nvSpPr>
      <dsp:spPr>
        <a:xfrm>
          <a:off x="2197669" y="643271"/>
          <a:ext cx="2401958" cy="16021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Resume Development</a:t>
          </a:r>
        </a:p>
      </dsp:txBody>
      <dsp:txXfrm>
        <a:off x="2581983" y="643271"/>
        <a:ext cx="2017644" cy="1602106"/>
      </dsp:txXfrm>
    </dsp:sp>
    <dsp:sp modelId="{14C4244A-6A20-41FD-B36C-6EB5CDBFC598}">
      <dsp:nvSpPr>
        <dsp:cNvPr id="0" name=""/>
        <dsp:cNvSpPr/>
      </dsp:nvSpPr>
      <dsp:spPr>
        <a:xfrm>
          <a:off x="2197669" y="2245377"/>
          <a:ext cx="2401958" cy="16021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Computer skills</a:t>
          </a:r>
        </a:p>
      </dsp:txBody>
      <dsp:txXfrm>
        <a:off x="2581983" y="2245377"/>
        <a:ext cx="2017644" cy="1602106"/>
      </dsp:txXfrm>
    </dsp:sp>
    <dsp:sp modelId="{66462F20-AF8E-400B-B81F-6CC3D70F9FF1}">
      <dsp:nvSpPr>
        <dsp:cNvPr id="0" name=""/>
        <dsp:cNvSpPr/>
      </dsp:nvSpPr>
      <dsp:spPr>
        <a:xfrm>
          <a:off x="916625" y="2749"/>
          <a:ext cx="1601305" cy="16013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Hard Skills</a:t>
          </a:r>
        </a:p>
      </dsp:txBody>
      <dsp:txXfrm>
        <a:off x="1151131" y="237255"/>
        <a:ext cx="1132293" cy="1132293"/>
      </dsp:txXfrm>
    </dsp:sp>
    <dsp:sp modelId="{1673D731-551D-4FBB-844B-2B42C95F640B}">
      <dsp:nvSpPr>
        <dsp:cNvPr id="0" name=""/>
        <dsp:cNvSpPr/>
      </dsp:nvSpPr>
      <dsp:spPr>
        <a:xfrm>
          <a:off x="6200933" y="643271"/>
          <a:ext cx="2401958" cy="16021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Communication</a:t>
          </a:r>
        </a:p>
      </dsp:txBody>
      <dsp:txXfrm>
        <a:off x="6585246" y="643271"/>
        <a:ext cx="2017644" cy="1602106"/>
      </dsp:txXfrm>
    </dsp:sp>
    <dsp:sp modelId="{19FB4576-E529-410E-9E40-6A04959579E3}">
      <dsp:nvSpPr>
        <dsp:cNvPr id="0" name=""/>
        <dsp:cNvSpPr/>
      </dsp:nvSpPr>
      <dsp:spPr>
        <a:xfrm>
          <a:off x="6200933" y="2245377"/>
          <a:ext cx="2401958" cy="16021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Problem solving</a:t>
          </a:r>
        </a:p>
      </dsp:txBody>
      <dsp:txXfrm>
        <a:off x="6585246" y="2245377"/>
        <a:ext cx="2017644" cy="1602106"/>
      </dsp:txXfrm>
    </dsp:sp>
    <dsp:sp modelId="{2703FF26-D08B-4B13-BFD8-A06BB9D81120}">
      <dsp:nvSpPr>
        <dsp:cNvPr id="0" name=""/>
        <dsp:cNvSpPr/>
      </dsp:nvSpPr>
      <dsp:spPr>
        <a:xfrm>
          <a:off x="4919889" y="2749"/>
          <a:ext cx="1601305" cy="16013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Soft Skills</a:t>
          </a:r>
        </a:p>
      </dsp:txBody>
      <dsp:txXfrm>
        <a:off x="5154395" y="237255"/>
        <a:ext cx="1132293" cy="11322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3E645C15-BC93-A44A-A06A-B4B04C4ED5F7}" type="datetime1">
              <a:rPr lang="en-US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E72FF227-20E3-6C4F-8C56-249F9EE6D5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6231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ＭＳ Ｐゴシック" pitchFamily="-108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20807681" y="5615669"/>
            <a:ext cx="23111208" cy="23970250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0323" y="2560322"/>
            <a:ext cx="29542622" cy="14996165"/>
          </a:xfrm>
        </p:spPr>
        <p:txBody>
          <a:bodyPr anchor="b">
            <a:normAutofit/>
          </a:bodyPr>
          <a:lstStyle>
            <a:lvl1pPr algn="l">
              <a:defRPr sz="2112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0320" y="18450566"/>
            <a:ext cx="23780400" cy="9184637"/>
          </a:xfrm>
        </p:spPr>
        <p:txBody>
          <a:bodyPr anchor="t">
            <a:normAutofit/>
          </a:bodyPr>
          <a:lstStyle>
            <a:lvl1pPr marL="0" indent="0" algn="l">
              <a:buNone/>
              <a:defRPr sz="960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04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1579840"/>
            <a:ext cx="31463362" cy="7315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2560320" y="2560320"/>
            <a:ext cx="38770560" cy="1499616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7680"/>
            </a:lvl1pPr>
            <a:lvl2pPr marL="2194560" indent="0">
              <a:buNone/>
              <a:defRPr sz="7680"/>
            </a:lvl2pPr>
            <a:lvl3pPr marL="4389120" indent="0">
              <a:buNone/>
              <a:defRPr sz="7680"/>
            </a:lvl3pPr>
            <a:lvl4pPr marL="6583680" indent="0">
              <a:buNone/>
              <a:defRPr sz="7680"/>
            </a:lvl4pPr>
            <a:lvl5pPr marL="8778240" indent="0">
              <a:buNone/>
              <a:defRPr sz="7680"/>
            </a:lvl5pPr>
            <a:lvl6pPr marL="10972800" indent="0">
              <a:buNone/>
              <a:defRPr sz="7680"/>
            </a:lvl6pPr>
            <a:lvl7pPr marL="13167360" indent="0">
              <a:buNone/>
              <a:defRPr sz="7680"/>
            </a:lvl7pPr>
            <a:lvl8pPr marL="15361920" indent="0">
              <a:buNone/>
              <a:defRPr sz="7680"/>
            </a:lvl8pPr>
            <a:lvl9pPr marL="17556480" indent="0">
              <a:buNone/>
              <a:defRPr sz="768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657609" y="18450562"/>
            <a:ext cx="34950394" cy="219456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7680"/>
            </a:lvl1pPr>
            <a:lvl2pPr marL="2194560" indent="0">
              <a:buFontTx/>
              <a:buNone/>
              <a:defRPr/>
            </a:lvl2pPr>
            <a:lvl3pPr marL="4389120" indent="0">
              <a:buFontTx/>
              <a:buNone/>
              <a:defRPr/>
            </a:lvl3pPr>
            <a:lvl4pPr marL="6583680" indent="0">
              <a:buFontTx/>
              <a:buNone/>
              <a:defRPr/>
            </a:lvl4pPr>
            <a:lvl5pPr marL="877824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509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2560320"/>
            <a:ext cx="38770560" cy="13898880"/>
          </a:xfrm>
        </p:spPr>
        <p:txBody>
          <a:bodyPr anchor="ctr">
            <a:normAutofit/>
          </a:bodyPr>
          <a:lstStyle>
            <a:lvl1pPr algn="l">
              <a:defRPr sz="1344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19751040"/>
            <a:ext cx="30641050" cy="9144000"/>
          </a:xfrm>
        </p:spPr>
        <p:txBody>
          <a:bodyPr anchor="ctr">
            <a:normAutofit/>
          </a:bodyPr>
          <a:lstStyle>
            <a:lvl1pPr marL="0" indent="0" algn="l">
              <a:buNone/>
              <a:defRPr sz="864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486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0161" y="2560320"/>
            <a:ext cx="32926978" cy="13898880"/>
          </a:xfrm>
        </p:spPr>
        <p:txBody>
          <a:bodyPr anchor="ctr">
            <a:normAutofit/>
          </a:bodyPr>
          <a:lstStyle>
            <a:lvl1pPr algn="l">
              <a:defRPr sz="1344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20642" y="16459200"/>
            <a:ext cx="30731842" cy="231648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2194560" indent="0">
              <a:buFontTx/>
              <a:buNone/>
              <a:defRPr/>
            </a:lvl2pPr>
            <a:lvl3pPr marL="4389120" indent="0">
              <a:buFontTx/>
              <a:buNone/>
              <a:defRPr/>
            </a:lvl3pPr>
            <a:lvl4pPr marL="6583680" indent="0">
              <a:buFontTx/>
              <a:buNone/>
              <a:defRPr/>
            </a:lvl4pPr>
            <a:lvl5pPr marL="877824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2" y="20645136"/>
            <a:ext cx="30635333" cy="8249904"/>
          </a:xfrm>
        </p:spPr>
        <p:txBody>
          <a:bodyPr anchor="ctr">
            <a:normAutofit/>
          </a:bodyPr>
          <a:lstStyle>
            <a:lvl1pPr marL="0" indent="0" algn="l">
              <a:buNone/>
              <a:defRPr sz="960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97283" y="3410995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941763" y="13289285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 algn="r"/>
            <a:r>
              <a:rPr lang="en-US" sz="384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4814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16459200"/>
            <a:ext cx="30635333" cy="8147520"/>
          </a:xfrm>
        </p:spPr>
        <p:txBody>
          <a:bodyPr anchor="b">
            <a:normAutofit/>
          </a:bodyPr>
          <a:lstStyle>
            <a:lvl1pPr algn="l">
              <a:defRPr sz="1344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24638307"/>
            <a:ext cx="30641050" cy="4256731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23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0163" y="2560320"/>
            <a:ext cx="32926973" cy="13898880"/>
          </a:xfrm>
        </p:spPr>
        <p:txBody>
          <a:bodyPr anchor="ctr">
            <a:normAutofit/>
          </a:bodyPr>
          <a:lstStyle>
            <a:lvl1pPr algn="l">
              <a:defRPr sz="1344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60322" y="18653760"/>
            <a:ext cx="30635333" cy="5039357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96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23774400"/>
            <a:ext cx="30635328" cy="5120640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97283" y="3410995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/>
            <a:r>
              <a:rPr lang="en-US" sz="38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941763" y="13289285"/>
            <a:ext cx="2195131" cy="2806925"/>
          </a:xfrm>
          <a:prstGeom prst="rect">
            <a:avLst/>
          </a:prstGeom>
        </p:spPr>
        <p:txBody>
          <a:bodyPr vert="horz" lIns="438912" tIns="219456" rIns="438912" bIns="219456" rtlCol="0" anchor="ctr">
            <a:noAutofit/>
          </a:bodyPr>
          <a:lstStyle/>
          <a:p>
            <a:pPr lvl="0" algn="r"/>
            <a:r>
              <a:rPr lang="en-US" sz="384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7306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2560320"/>
            <a:ext cx="36123158" cy="1389888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1344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60322" y="18856963"/>
            <a:ext cx="30635333" cy="402336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96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22880330"/>
            <a:ext cx="30635328" cy="6014712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4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1579840"/>
            <a:ext cx="31463362" cy="7315200"/>
          </a:xfrm>
        </p:spPr>
        <p:txBody>
          <a:bodyPr>
            <a:normAutofit/>
          </a:bodyPr>
          <a:lstStyle>
            <a:lvl1pPr algn="l"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2" y="2560325"/>
            <a:ext cx="31463362" cy="18084816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E7CA6F-884E-634E-A75A-572F483F8848}" type="datetime1">
              <a:rPr lang="en-US" smtClean="0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23B04B-B7F2-FF4D-8077-EF3B1F9C6BA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259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518749" y="2560320"/>
            <a:ext cx="9812131" cy="21214080"/>
          </a:xfrm>
        </p:spPr>
        <p:txBody>
          <a:bodyPr vert="eaVert">
            <a:normAutofit/>
          </a:bodyPr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2560320"/>
            <a:ext cx="28080058" cy="2633472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9D8FB5-0612-A746-80CF-DDCC9E0BE654}" type="datetime1">
              <a:rPr lang="en-US" smtClean="0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0733A-467B-FA4F-A4AA-CB0DB15665B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417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ue Background 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886200"/>
            <a:ext cx="43891200" cy="290322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4038600"/>
            <a:ext cx="43891200" cy="0"/>
          </a:xfrm>
          <a:prstGeom prst="line">
            <a:avLst/>
          </a:prstGeom>
          <a:ln w="381000" cmpd="sng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88314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 Background 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886200"/>
            <a:ext cx="43891200" cy="29032200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4038600"/>
            <a:ext cx="43891200" cy="0"/>
          </a:xfrm>
          <a:prstGeom prst="line">
            <a:avLst/>
          </a:prstGeom>
          <a:ln w="381000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4817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1579840"/>
            <a:ext cx="31463362" cy="7315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22" y="2560320"/>
            <a:ext cx="31463362" cy="1808481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455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0" y="9509757"/>
            <a:ext cx="30731846" cy="11135362"/>
          </a:xfrm>
        </p:spPr>
        <p:txBody>
          <a:bodyPr anchor="b">
            <a:normAutofit/>
          </a:bodyPr>
          <a:lstStyle>
            <a:lvl1pPr algn="l">
              <a:defRPr sz="1536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2" y="21539201"/>
            <a:ext cx="30731842" cy="7355842"/>
          </a:xfrm>
        </p:spPr>
        <p:txBody>
          <a:bodyPr anchor="t">
            <a:normAutofit/>
          </a:bodyPr>
          <a:lstStyle>
            <a:lvl1pPr marL="0" indent="0" algn="l">
              <a:buNone/>
              <a:defRPr sz="8640">
                <a:solidFill>
                  <a:schemeClr val="bg2">
                    <a:lumMod val="75000"/>
                  </a:schemeClr>
                </a:solidFill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4A1045-DEEA-8946-B37B-F877AEF129FC}" type="datetime1">
              <a:rPr lang="en-US" smtClean="0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9A86B2-360D-E24E-B447-F98F32436CC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32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1579840"/>
            <a:ext cx="31463362" cy="7315200"/>
          </a:xfrm>
        </p:spPr>
        <p:txBody>
          <a:bodyPr>
            <a:normAutofit/>
          </a:bodyPr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2560322" y="2560322"/>
            <a:ext cx="18959842" cy="1808480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22379338" y="2560320"/>
            <a:ext cx="18951542" cy="1804416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75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1579840"/>
            <a:ext cx="31463362" cy="7315200"/>
          </a:xfrm>
        </p:spPr>
        <p:txBody>
          <a:bodyPr>
            <a:normAutofit/>
          </a:bodyPr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5" y="2560320"/>
            <a:ext cx="17840957" cy="2926080"/>
          </a:xfrm>
        </p:spPr>
        <p:txBody>
          <a:bodyPr anchor="b">
            <a:noAutofit/>
          </a:bodyPr>
          <a:lstStyle>
            <a:lvl1pPr marL="0" indent="0">
              <a:buNone/>
              <a:defRPr sz="11520" b="0" cap="all">
                <a:solidFill>
                  <a:schemeClr val="tx1"/>
                </a:solidFill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17" y="5486402"/>
            <a:ext cx="18938242" cy="15158722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304079" y="2720342"/>
            <a:ext cx="18067445" cy="2766058"/>
          </a:xfrm>
        </p:spPr>
        <p:txBody>
          <a:bodyPr anchor="b">
            <a:noAutofit/>
          </a:bodyPr>
          <a:lstStyle>
            <a:lvl1pPr marL="0" indent="0">
              <a:buNone/>
              <a:defRPr sz="11520" b="0" cap="all">
                <a:solidFill>
                  <a:schemeClr val="tx1"/>
                </a:solidFill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379340" y="5486400"/>
            <a:ext cx="18992184" cy="1511808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C552A1-6EB6-214B-B59F-414060EFC9BA}" type="datetime1">
              <a:rPr lang="en-US" smtClean="0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8AD041-EDB0-4D41-9E5B-79FB902190D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42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2" y="21579840"/>
            <a:ext cx="31463362" cy="7315200"/>
          </a:xfrm>
        </p:spPr>
        <p:txBody>
          <a:bodyPr>
            <a:normAutofit/>
          </a:bodyPr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22401C-AAEC-224B-B0FC-7E890D4BAFD9}" type="datetime1">
              <a:rPr lang="en-US" smtClean="0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EED259-E526-8742-8A7F-7FDFE05072F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754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6E7D08-D5EF-6242-865A-CE48CC4D2D04}" type="datetime1">
              <a:rPr lang="en-US" smtClean="0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93F65F-BDD2-7143-9DB4-7F6E1DC015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46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9602" y="2560320"/>
            <a:ext cx="15361920" cy="7315200"/>
          </a:xfrm>
        </p:spPr>
        <p:txBody>
          <a:bodyPr anchor="b">
            <a:normAutofit/>
          </a:bodyPr>
          <a:lstStyle>
            <a:lvl1pPr algn="l">
              <a:defRPr sz="9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318" y="2560320"/>
            <a:ext cx="21306024" cy="2633472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09602" y="10607052"/>
            <a:ext cx="15361920" cy="10038082"/>
          </a:xfrm>
        </p:spPr>
        <p:txBody>
          <a:bodyPr anchor="t">
            <a:normAutofit/>
          </a:bodyPr>
          <a:lstStyle>
            <a:lvl1pPr marL="0" indent="0">
              <a:buNone/>
              <a:defRPr sz="7680"/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1F0F8D-0D4A-614C-B06A-DCF9395ADB14}" type="datetime1">
              <a:rPr lang="en-US" smtClean="0"/>
              <a:pPr>
                <a:defRPr/>
              </a:pPr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F3A24D-1705-F04C-93FD-1C69EE75A36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1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79840" y="6949440"/>
            <a:ext cx="17103638" cy="5486400"/>
          </a:xfrm>
        </p:spPr>
        <p:txBody>
          <a:bodyPr anchor="b">
            <a:normAutofit/>
          </a:bodyPr>
          <a:lstStyle>
            <a:lvl1pPr algn="l">
              <a:defRPr sz="1152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3657600" y="4389120"/>
            <a:ext cx="15748675" cy="2304288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7680"/>
            </a:lvl1pPr>
            <a:lvl2pPr marL="2194560" indent="0">
              <a:buNone/>
              <a:defRPr sz="7680"/>
            </a:lvl2pPr>
            <a:lvl3pPr marL="4389120" indent="0">
              <a:buNone/>
              <a:defRPr sz="7680"/>
            </a:lvl3pPr>
            <a:lvl4pPr marL="6583680" indent="0">
              <a:buNone/>
              <a:defRPr sz="7680"/>
            </a:lvl4pPr>
            <a:lvl5pPr marL="8778240" indent="0">
              <a:buNone/>
              <a:defRPr sz="7680"/>
            </a:lvl5pPr>
            <a:lvl6pPr marL="10972800" indent="0">
              <a:buNone/>
              <a:defRPr sz="7680"/>
            </a:lvl6pPr>
            <a:lvl7pPr marL="13167360" indent="0">
              <a:buNone/>
              <a:defRPr sz="7680"/>
            </a:lvl7pPr>
            <a:lvl8pPr marL="15361920" indent="0">
              <a:buNone/>
              <a:defRPr sz="7680"/>
            </a:lvl8pPr>
            <a:lvl9pPr marL="17556480" indent="0">
              <a:buNone/>
              <a:defRPr sz="768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80932" y="13167360"/>
            <a:ext cx="17108270" cy="9997440"/>
          </a:xfrm>
        </p:spPr>
        <p:txBody>
          <a:bodyPr anchor="t">
            <a:normAutofit/>
          </a:bodyPr>
          <a:lstStyle>
            <a:lvl1pPr marL="0" indent="0">
              <a:buNone/>
              <a:defRPr sz="8640"/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60320" y="29626562"/>
            <a:ext cx="27896275" cy="1752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3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32019240" y="18694404"/>
            <a:ext cx="11858189" cy="12760958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2" y="21579840"/>
            <a:ext cx="31463362" cy="7315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2" y="2560325"/>
            <a:ext cx="31463362" cy="180848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665179" y="29626577"/>
            <a:ext cx="5762222" cy="17526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4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0320" y="29626562"/>
            <a:ext cx="27896275" cy="175260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4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317247" y="26776697"/>
            <a:ext cx="4113154" cy="3215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344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177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  <p:sldLayoutId id="2147483719" r:id="rId18"/>
    <p:sldLayoutId id="2147483672" r:id="rId19"/>
  </p:sldLayoutIdLst>
  <p:txStyles>
    <p:titleStyle>
      <a:lvl1pPr algn="l" defTabSz="2194560" rtl="0" eaLnBrk="1" latinLnBrk="0" hangingPunct="1">
        <a:spcBef>
          <a:spcPct val="0"/>
        </a:spcBef>
        <a:buNone/>
        <a:defRPr sz="1536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371600" indent="-137160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9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864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5760720" indent="-137160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768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7406640" indent="-82296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9601200" indent="-82296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spcAft>
          <a:spcPts val="288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672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91"/>
          <p:cNvSpPr txBox="1">
            <a:spLocks noChangeArrowheads="1"/>
          </p:cNvSpPr>
          <p:nvPr/>
        </p:nvSpPr>
        <p:spPr bwMode="auto">
          <a:xfrm>
            <a:off x="6324600" y="838518"/>
            <a:ext cx="33909000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7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EASTERN ILLINOIS UNIVERSITY</a:t>
            </a:r>
            <a:br>
              <a:rPr lang="en-US" sz="7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Preparing Students for Internships in the Health and Human Service Professions: The Case for a Teaching Guidebook </a:t>
            </a:r>
            <a:br>
              <a:rPr lang="en-US" sz="25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Nikki Hillier, Public Health, Associate Professor; Jill Bowers, Ph.D., Human Services Instructor</a:t>
            </a:r>
          </a:p>
        </p:txBody>
      </p:sp>
      <p:sp>
        <p:nvSpPr>
          <p:cNvPr id="15365" name="Rectangle 49"/>
          <p:cNvSpPr>
            <a:spLocks noChangeArrowheads="1"/>
          </p:cNvSpPr>
          <p:nvPr/>
        </p:nvSpPr>
        <p:spPr bwMode="auto">
          <a:xfrm>
            <a:off x="1010478" y="6910886"/>
            <a:ext cx="12705522" cy="10527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>
              <a:spcBef>
                <a:spcPct val="50000"/>
              </a:spcBef>
            </a:pPr>
            <a:r>
              <a:rPr lang="en-GB" sz="40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Employers have said they wish that students would graduate with more experience, stronger writing skills, more training on professional email etiquette, self-expression, impression management, and social skills at large (Locker &amp; Kaczmarek, 2001;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Raybould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Sheedy; Stevens, 2005). 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Internships offer the opportunity for students to practice these skills. 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However, building an internship program that agencies want to participate in requires students to be prepared professionally for taking on internships.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bg1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Collaborative effort saves resources to work in teams across Departments; interdisciplinary collaborations</a:t>
            </a:r>
          </a:p>
        </p:txBody>
      </p:sp>
      <p:pic>
        <p:nvPicPr>
          <p:cNvPr id="21" name="Content Placeholder 2">
            <a:extLst>
              <a:ext uri="{FF2B5EF4-FFF2-40B4-BE49-F238E27FC236}">
                <a16:creationId xmlns:a16="http://schemas.microsoft.com/office/drawing/2014/main" id="{EF031AFE-0CBE-49A3-8B75-CC2BF831A6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78" y="560367"/>
            <a:ext cx="4414345" cy="4000500"/>
          </a:xfrm>
          <a:prstGeom prst="rect">
            <a:avLst/>
          </a:prstGeom>
        </p:spPr>
      </p:pic>
      <p:sp>
        <p:nvSpPr>
          <p:cNvPr id="24" name="Rectangle 49">
            <a:extLst>
              <a:ext uri="{FF2B5EF4-FFF2-40B4-BE49-F238E27FC236}">
                <a16:creationId xmlns:a16="http://schemas.microsoft.com/office/drawing/2014/main" id="{9C94D74F-9F64-482E-B710-584EB4303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5336" y="6937704"/>
            <a:ext cx="12399976" cy="9079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>
              <a:spcBef>
                <a:spcPct val="50000"/>
              </a:spcBef>
            </a:pPr>
            <a:r>
              <a:rPr lang="en-GB" sz="40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Field Specific</a:t>
            </a:r>
            <a:br>
              <a:rPr lang="en-GB" sz="36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b="1" u="sng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Bridging the gap from student to professional: the plan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 the most of your time: leadership, experience, volunteering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Code of ethics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endParaRPr lang="en-US" sz="3600" dirty="0">
              <a:solidFill>
                <a:schemeClr val="bg1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Mentors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Secondary trauma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endParaRPr lang="en-US" sz="3600" dirty="0">
              <a:solidFill>
                <a:schemeClr val="bg1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Guest Speakers: internship supervisors, people in the field, alumni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 </a:t>
            </a:r>
          </a:p>
          <a:p>
            <a:pPr lvl="0"/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17270" lvl="0" indent="-61727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chemeClr val="bg1"/>
              </a:solidFill>
              <a:latin typeface="Georgia" charset="0"/>
              <a:cs typeface="Georgia" charset="0"/>
            </a:endParaRPr>
          </a:p>
        </p:txBody>
      </p:sp>
      <p:sp>
        <p:nvSpPr>
          <p:cNvPr id="25" name="Rectangle 49">
            <a:extLst>
              <a:ext uri="{FF2B5EF4-FFF2-40B4-BE49-F238E27FC236}">
                <a16:creationId xmlns:a16="http://schemas.microsoft.com/office/drawing/2014/main" id="{EE23B4B9-EA8E-4903-AC8A-9A8FE3761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41665" y="6781801"/>
            <a:ext cx="13106400" cy="219456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>
              <a:spcBef>
                <a:spcPct val="50000"/>
              </a:spcBef>
            </a:pPr>
            <a:endParaRPr lang="en-GB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2: Being Professional: </a:t>
            </a:r>
          </a:p>
          <a:p>
            <a:pPr>
              <a:spcBef>
                <a:spcPct val="50000"/>
              </a:spcBef>
            </a:pPr>
            <a:r>
              <a:rPr lang="en-GB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1: Email Etiquette</a:t>
            </a:r>
          </a:p>
          <a:p>
            <a:pPr>
              <a:spcBef>
                <a:spcPct val="50000"/>
              </a:spcBef>
            </a:pPr>
            <a:endParaRPr lang="en-GB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Script:</a:t>
            </a:r>
          </a:p>
          <a:p>
            <a:pPr marL="571500" indent="-5715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 is the first or second impression people get from us. </a:t>
            </a:r>
          </a:p>
          <a:p>
            <a:pPr marL="571500" indent="-5715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expect clear and respectful communication.  </a:t>
            </a:r>
          </a:p>
          <a:p>
            <a:pPr marL="571500" indent="-5715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want to make sure we are not limiting ourselves by being knowingly or unknowingly unprofessional or sloppy </a:t>
            </a:r>
          </a:p>
          <a:p>
            <a:pPr marL="571500" indent="-5715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GB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for professional email: Dos and Don’t</a:t>
            </a: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Reading: 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Worthen, M. (2017). U Can't Talk to Ur Professor Like This. </a:t>
            </a:r>
            <a:r>
              <a:rPr lang="en-US" sz="3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New York Times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Activity: </a:t>
            </a:r>
            <a:r>
              <a:rPr lang="en-GB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 emails: Give the students an example of a terrible email and have a discussion on what should be done differently.  Have them rewrite the email as a group on individually.  </a:t>
            </a: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Questions:</a:t>
            </a:r>
          </a:p>
          <a:p>
            <a:pPr fontAlgn="base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you think professors or supervisors perceive emails with unsatisfactory email etiquette? </a:t>
            </a:r>
          </a:p>
          <a:p>
            <a:pPr fontAlgn="base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are sending an important email, who could you ask for guidance or to proof read it?  </a:t>
            </a:r>
          </a:p>
          <a:p>
            <a:pPr fontAlgn="base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emails strong substitutes for face-to-face/ virtual meetings for those who are uncomfortable with live conversations? What are the benefits and what are the costs? </a:t>
            </a:r>
            <a:endParaRPr lang="en-GB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Quiz Question: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of the following is an appropriate and professional way to address your professor in an email: </a:t>
            </a:r>
          </a:p>
          <a:p>
            <a:pPr fontAlgn="base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“Hey Jill!”</a:t>
            </a:r>
          </a:p>
          <a:p>
            <a:pPr fontAlgn="base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“Dr. Bowers,”** </a:t>
            </a:r>
          </a:p>
          <a:p>
            <a:pPr fontAlgn="base"/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“Good morning! :D”</a:t>
            </a: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Ancillary Materials: </a:t>
            </a:r>
            <a:r>
              <a:rPr lang="en-GB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Videos we create and or that are online</a:t>
            </a:r>
          </a:p>
        </p:txBody>
      </p:sp>
      <p:sp>
        <p:nvSpPr>
          <p:cNvPr id="26" name="Rectangle 49">
            <a:extLst>
              <a:ext uri="{FF2B5EF4-FFF2-40B4-BE49-F238E27FC236}">
                <a16:creationId xmlns:a16="http://schemas.microsoft.com/office/drawing/2014/main" id="{53E28A93-050E-4887-88AF-015BD8A2C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5612" y="26010237"/>
            <a:ext cx="12399976" cy="560826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>
              <a:spcBef>
                <a:spcPct val="50000"/>
              </a:spcBef>
            </a:pPr>
            <a:r>
              <a:rPr lang="en-GB" sz="40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 of Contents</a:t>
            </a: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1: Your Profession</a:t>
            </a: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2: Being Professional</a:t>
            </a: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3: Me as a Professional (my skills, strengths, interests)</a:t>
            </a: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4: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Path from Student to Professional</a:t>
            </a:r>
            <a:endParaRPr lang="en-GB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GB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5: Professional Behaviours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ts val="1000"/>
              </a:spcBef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49">
            <a:extLst>
              <a:ext uri="{FF2B5EF4-FFF2-40B4-BE49-F238E27FC236}">
                <a16:creationId xmlns:a16="http://schemas.microsoft.com/office/drawing/2014/main" id="{CDDC73D1-4744-4A1F-AC6D-894EEE030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194" y="18745200"/>
            <a:ext cx="12705522" cy="1306294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>
              <a:spcBef>
                <a:spcPct val="50000"/>
              </a:spcBef>
            </a:pPr>
            <a:r>
              <a:rPr lang="en-GB" sz="40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Consistent Lessons</a:t>
            </a:r>
            <a:br>
              <a:rPr lang="en-GB" sz="36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b="1" u="sng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Holding Meetings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Email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Slack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Oral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Written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Getting Hired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Resume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Cover Letter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Job Search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Interviewing</a:t>
            </a:r>
            <a:b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Professionalism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Attire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General unethical behavior (harassment; discrimination)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My role on a team</a:t>
            </a:r>
          </a:p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Finding the balance: social, school, work, self-care 	coping strategies, filling your cup; health and wellness (7 	dimensions of wellness)</a:t>
            </a:r>
          </a:p>
        </p:txBody>
      </p:sp>
      <p:sp>
        <p:nvSpPr>
          <p:cNvPr id="17" name="Rectangle 49">
            <a:extLst>
              <a:ext uri="{FF2B5EF4-FFF2-40B4-BE49-F238E27FC236}">
                <a16:creationId xmlns:a16="http://schemas.microsoft.com/office/drawing/2014/main" id="{C8493A82-A72E-489D-8619-B0DF0F0612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9539" y="17437886"/>
            <a:ext cx="12363392" cy="695227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>
              <a:spcBef>
                <a:spcPct val="50000"/>
              </a:spcBef>
            </a:pPr>
            <a:r>
              <a:rPr lang="en-GB" sz="40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Lesson Has</a:t>
            </a: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Learning Objectives</a:t>
            </a: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Sample script </a:t>
            </a: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Readings for students</a:t>
            </a: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Activities</a:t>
            </a: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Discussion Question</a:t>
            </a: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Quizzes</a:t>
            </a:r>
          </a:p>
          <a:p>
            <a:pPr>
              <a:spcBef>
                <a:spcPct val="50000"/>
              </a:spcBef>
            </a:pP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Ancillary materials: videos, podcasts</a:t>
            </a:r>
          </a:p>
          <a:p>
            <a:endParaRPr lang="en-US" sz="2800" dirty="0">
              <a:solidFill>
                <a:schemeClr val="bg1"/>
              </a:solidFill>
              <a:latin typeface="Georgia" charset="0"/>
              <a:cs typeface="Georgia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CC17A9-53AC-4160-90F1-9F0CA497A57D}"/>
              </a:ext>
            </a:extLst>
          </p:cNvPr>
          <p:cNvSpPr txBox="1"/>
          <p:nvPr/>
        </p:nvSpPr>
        <p:spPr>
          <a:xfrm>
            <a:off x="30313166" y="6988896"/>
            <a:ext cx="11963398" cy="830997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LESSON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B8BE39-B229-474D-A294-0980720D8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1921" y="8452432"/>
            <a:ext cx="5767300" cy="3243686"/>
          </a:xfrm>
          <a:prstGeom prst="rect">
            <a:avLst/>
          </a:prstGeom>
        </p:spPr>
      </p:pic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49D1817-3595-47EF-AACB-FE34A68810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1696663"/>
              </p:ext>
            </p:extLst>
          </p:nvPr>
        </p:nvGraphicFramePr>
        <p:xfrm>
          <a:off x="4163354" y="22021800"/>
          <a:ext cx="9519517" cy="38502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6" name="Rectangle 49">
            <a:extLst>
              <a:ext uri="{FF2B5EF4-FFF2-40B4-BE49-F238E27FC236}">
                <a16:creationId xmlns:a16="http://schemas.microsoft.com/office/drawing/2014/main" id="{C7257F95-B215-4929-AAC5-4532F4293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9893" y="29191966"/>
            <a:ext cx="13072227" cy="3222557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360000" rIns="360000" bIns="360000"/>
          <a:lstStyle/>
          <a:p>
            <a:pPr>
              <a:spcBef>
                <a:spcPct val="50000"/>
              </a:spcBef>
            </a:pPr>
            <a:r>
              <a:rPr lang="en-GB" sz="400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</a:t>
            </a:r>
          </a:p>
          <a:p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would like to thank Amanda Feder, EIU Mental Health Counseling Graduate Student, for her help with editing some of the modules and authoring new content. 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10000"/>
              </a:lnSpc>
              <a:spcBef>
                <a:spcPts val="1000"/>
              </a:spcBef>
              <a:buFont typeface="Arial"/>
              <a:buChar char="•"/>
            </a:pP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A8C4F57E87F54198C4BFD0C3197D88" ma:contentTypeVersion="13" ma:contentTypeDescription="Create a new document." ma:contentTypeScope="" ma:versionID="c7cc67c2011185240e121298e2d96a26">
  <xsd:schema xmlns:xsd="http://www.w3.org/2001/XMLSchema" xmlns:xs="http://www.w3.org/2001/XMLSchema" xmlns:p="http://schemas.microsoft.com/office/2006/metadata/properties" xmlns:ns3="5b41fe6c-aafc-4e83-a45e-650274608b4a" xmlns:ns4="30f9ee69-f3ae-45e8-88e9-823b7e2c6223" targetNamespace="http://schemas.microsoft.com/office/2006/metadata/properties" ma:root="true" ma:fieldsID="a54424920238fff3de8be21348baec8c" ns3:_="" ns4:_="">
    <xsd:import namespace="5b41fe6c-aafc-4e83-a45e-650274608b4a"/>
    <xsd:import namespace="30f9ee69-f3ae-45e8-88e9-823b7e2c622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41fe6c-aafc-4e83-a45e-650274608b4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f9ee69-f3ae-45e8-88e9-823b7e2c622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BC08C6-AC9A-4D22-A193-8A2F997F8A5C}">
  <ds:schemaRefs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30f9ee69-f3ae-45e8-88e9-823b7e2c6223"/>
    <ds:schemaRef ds:uri="5b41fe6c-aafc-4e83-a45e-650274608b4a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7493AB3-ECCF-4EB0-8060-410D51699A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B35DFC-2EF2-4789-B634-4E894267E7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41fe6c-aafc-4e83-a45e-650274608b4a"/>
    <ds:schemaRef ds:uri="30f9ee69-f3ae-45e8-88e9-823b7e2c62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19347</TotalTime>
  <Words>607</Words>
  <Application>Microsoft Office PowerPoint</Application>
  <PresentationFormat>Custom</PresentationFormat>
  <Paragraphs>78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Georgia</vt:lpstr>
      <vt:lpstr>Times New Roman</vt:lpstr>
      <vt:lpstr>Wingdings 3</vt:lpstr>
      <vt:lpstr>Slice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Dora Tandoh</dc:creator>
  <cp:keywords/>
  <dc:description/>
  <cp:lastModifiedBy>Jill R Bowers</cp:lastModifiedBy>
  <cp:revision>283</cp:revision>
  <cp:lastPrinted>2009-06-18T18:06:01Z</cp:lastPrinted>
  <dcterms:created xsi:type="dcterms:W3CDTF">2019-04-09T03:17:58Z</dcterms:created>
  <dcterms:modified xsi:type="dcterms:W3CDTF">2022-03-23T22:41:33Z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0x01010062A8C4F57E87F54198C4BFD0C3197D88</vt:lpwstr>
  </property>
</Properties>
</file>