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omments/modernComment_106_72B0A31C.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107_52985870.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59" r:id="rId4"/>
    <p:sldId id="260" r:id="rId5"/>
    <p:sldId id="258" r:id="rId6"/>
    <p:sldId id="261" r:id="rId7"/>
    <p:sldId id="262" r:id="rId8"/>
    <p:sldId id="265" r:id="rId9"/>
    <p:sldId id="263" r:id="rId10"/>
    <p:sldId id="257" r:id="rId11"/>
    <p:sldId id="267" r:id="rId12"/>
    <p:sldId id="266"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AAEF7D-4E6D-6276-E7CC-5F971383A230}" name="Lauri J DeRuiter-Willems" initials="LD" userId="S::ljderuiterwillems@eiu.edu::1881ed12-34a1-4a39-95c8-9005aaabef7f" providerId="AD"/>
  <p188:author id="{C3811BDE-1741-C363-79A1-7E59DD58AF57}" name="Nikki Hillier" initials="NH" userId="S::nhillier@eiu.edu::d7e2a1e4-a06b-48fc-83ab-46dc131d4a6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B692E-550D-9029-681B-D62D2F9817A2}" v="536" dt="2021-11-15T20:07:19.558"/>
    <p1510:client id="{186DC8B1-835C-A13A-5472-58A69789842D}" v="344" dt="2021-11-18T19:04:19.961"/>
    <p1510:client id="{1BB19438-B8CD-99E7-364E-55EA7E5F2DA9}" v="133" dt="2022-03-09T19:55:03.943"/>
    <p1510:client id="{2EBE856A-7B1B-39DD-2DB6-7775EF1801F0}" v="107" dt="2021-11-10T17:23:39.346"/>
    <p1510:client id="{617421A4-8602-E326-71AE-87F0382661B7}" v="2" dt="2021-12-06T19:27:13.925"/>
    <p1510:client id="{872C9302-4A97-39E5-AE0C-4B3B543255F1}" v="241" dt="2021-11-23T17:09:04.467"/>
    <p1510:client id="{88DD1B96-51AF-05DF-16C2-DCC45039E71C}" v="128" dt="2021-11-10T17:33:49.175"/>
    <p1510:client id="{B471D7B6-562E-A427-A717-2EA396BF2F15}" v="66" dt="2021-12-03T15:08:52.621"/>
    <p1510:client id="{EF0E8046-A46E-CE15-9254-A890B8BF8F6D}" v="7" dt="2022-10-17T18:30:51.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06_72B0A31C.xml><?xml version="1.0" encoding="utf-8"?>
<p188:cmLst xmlns:a="http://schemas.openxmlformats.org/drawingml/2006/main" xmlns:r="http://schemas.openxmlformats.org/officeDocument/2006/relationships" xmlns:p188="http://schemas.microsoft.com/office/powerpoint/2018/8/main">
  <p188:cm id="{0AFC6A76-E63C-4CB2-992A-1460FB932EC4}" authorId="{41AAEF7D-4E6D-6276-E7CC-5F971383A230}" created="2021-11-18T18:50:51.611">
    <pc:sldMkLst xmlns:pc="http://schemas.microsoft.com/office/powerpoint/2013/main/command">
      <pc:docMk/>
      <pc:sldMk cId="1924178716" sldId="262"/>
    </pc:sldMkLst>
    <p188:replyLst>
      <p188:reply id="{6A8E0A07-101D-4BCD-9668-295F205D948E}" authorId="{41AAEF7D-4E6D-6276-E7CC-5F971383A230}" created="2021-11-18T18:55:40.191">
        <p188:txBody>
          <a:bodyPr/>
          <a:lstStyle/>
          <a:p>
            <a:r>
              <a:rPr lang="en-US"/>
              <a:t>I added a few more</a:t>
            </a:r>
          </a:p>
        </p188:txBody>
      </p188:reply>
    </p188:replyLst>
    <p188:txBody>
      <a:bodyPr/>
      <a:lstStyle/>
      <a:p>
        <a:r>
          <a:rPr lang="en-US"/>
          <a:t>Can we add a few more here?</a:t>
        </a:r>
      </a:p>
    </p188:txBody>
  </p188:cm>
</p188:cmLst>
</file>

<file path=ppt/comments/modernComment_107_52985870.xml><?xml version="1.0" encoding="utf-8"?>
<p188:cmLst xmlns:a="http://schemas.openxmlformats.org/drawingml/2006/main" xmlns:r="http://schemas.openxmlformats.org/officeDocument/2006/relationships" xmlns:p188="http://schemas.microsoft.com/office/powerpoint/2018/8/main">
  <p188:cm id="{9C059CFF-84B6-4522-804B-A42AADE30397}" authorId="{41AAEF7D-4E6D-6276-E7CC-5F971383A230}" created="2021-11-18T18:56:57.067">
    <pc:sldMkLst xmlns:pc="http://schemas.microsoft.com/office/powerpoint/2013/main/command">
      <pc:docMk/>
      <pc:sldMk cId="1385715824" sldId="263"/>
    </pc:sldMkLst>
    <p188:txBody>
      <a:bodyPr/>
      <a:lstStyle/>
      <a:p>
        <a:r>
          <a:rPr lang="en-US"/>
          <a:t>I think the squares should highlight the benefits, not just our partners.
Prepared workforce
Connecting classrooms to careers
Filling gaps at organizations
....</a:t>
        </a:r>
      </a:p>
    </p188:txBody>
  </p188:cm>
</p188:cmLst>
</file>

<file path=ppt/diagrams/_rels/data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30.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0C202D24-B227-4837-8D93-8F11876FE187}"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34B58BFB-61FB-4301-8661-CA3F5E32FADE}">
      <dgm:prSet/>
      <dgm:spPr/>
      <dgm:t>
        <a:bodyPr/>
        <a:lstStyle/>
        <a:p>
          <a:r>
            <a:rPr lang="en-US"/>
            <a:t>LIST</a:t>
          </a:r>
        </a:p>
      </dgm:t>
    </dgm:pt>
    <dgm:pt modelId="{7BC92E74-2121-41EC-B78B-FB04D5341808}" type="parTrans" cxnId="{4311AD82-91B9-47C3-B890-4F459D5B837B}">
      <dgm:prSet/>
      <dgm:spPr/>
      <dgm:t>
        <a:bodyPr/>
        <a:lstStyle/>
        <a:p>
          <a:endParaRPr lang="en-US"/>
        </a:p>
      </dgm:t>
    </dgm:pt>
    <dgm:pt modelId="{3DD8402A-8A8F-4F79-A16F-CA121AED3454}" type="sibTrans" cxnId="{4311AD82-91B9-47C3-B890-4F459D5B837B}">
      <dgm:prSet/>
      <dgm:spPr/>
      <dgm:t>
        <a:bodyPr/>
        <a:lstStyle/>
        <a:p>
          <a:endParaRPr lang="en-US"/>
        </a:p>
      </dgm:t>
    </dgm:pt>
    <dgm:pt modelId="{92B82AE5-8296-43B3-B284-30DE241D22F6}">
      <dgm:prSet/>
      <dgm:spPr/>
      <dgm:t>
        <a:bodyPr/>
        <a:lstStyle/>
        <a:p>
          <a:r>
            <a:rPr lang="en-US"/>
            <a:t>LIST THREE IMPORTANT PARTNERS FOR HEALTH IINITIATIVES</a:t>
          </a:r>
        </a:p>
      </dgm:t>
    </dgm:pt>
    <dgm:pt modelId="{4AEC0FC7-A7DF-46BA-998A-246D7E1EB44D}" type="parTrans" cxnId="{66606D53-346C-46AF-9157-D64081C946BB}">
      <dgm:prSet/>
      <dgm:spPr/>
      <dgm:t>
        <a:bodyPr/>
        <a:lstStyle/>
        <a:p>
          <a:endParaRPr lang="en-US"/>
        </a:p>
      </dgm:t>
    </dgm:pt>
    <dgm:pt modelId="{A8C85EF9-A293-4403-9C0E-41F1B87F71AC}" type="sibTrans" cxnId="{66606D53-346C-46AF-9157-D64081C946BB}">
      <dgm:prSet/>
      <dgm:spPr/>
      <dgm:t>
        <a:bodyPr/>
        <a:lstStyle/>
        <a:p>
          <a:endParaRPr lang="en-US"/>
        </a:p>
      </dgm:t>
    </dgm:pt>
    <dgm:pt modelId="{240A96E7-5B6D-4A08-8281-E16A549C23F3}">
      <dgm:prSet/>
      <dgm:spPr/>
      <dgm:t>
        <a:bodyPr/>
        <a:lstStyle/>
        <a:p>
          <a:r>
            <a:rPr lang="en-US"/>
            <a:t>ANALYZE</a:t>
          </a:r>
        </a:p>
      </dgm:t>
    </dgm:pt>
    <dgm:pt modelId="{ACE328C6-5A73-4F1B-A5E9-D02BA276E045}" type="parTrans" cxnId="{D9C8FCD7-CEBF-435A-AFB8-0150DC818DE6}">
      <dgm:prSet/>
      <dgm:spPr/>
      <dgm:t>
        <a:bodyPr/>
        <a:lstStyle/>
        <a:p>
          <a:endParaRPr lang="en-US"/>
        </a:p>
      </dgm:t>
    </dgm:pt>
    <dgm:pt modelId="{D38A4C75-42A0-4881-865F-6EC57D2C1AFD}" type="sibTrans" cxnId="{D9C8FCD7-CEBF-435A-AFB8-0150DC818DE6}">
      <dgm:prSet/>
      <dgm:spPr/>
      <dgm:t>
        <a:bodyPr/>
        <a:lstStyle/>
        <a:p>
          <a:endParaRPr lang="en-US"/>
        </a:p>
      </dgm:t>
    </dgm:pt>
    <dgm:pt modelId="{D1D83430-8BF8-4654-9727-536B16C7EE60}">
      <dgm:prSet/>
      <dgm:spPr/>
      <dgm:t>
        <a:bodyPr/>
        <a:lstStyle/>
        <a:p>
          <a:r>
            <a:rPr lang="en-US"/>
            <a:t>ANALYZE TWO APPROPRIATE WAYS COMMUNITY HEALTH ISSUES CAN BE USED TO DEVELOP THE NEXT GENERATION OF THE PUBLIC HEALTH WORKFORCE</a:t>
          </a:r>
        </a:p>
      </dgm:t>
    </dgm:pt>
    <dgm:pt modelId="{0B6827BF-7DFC-4621-9804-3D6CDE81A337}" type="parTrans" cxnId="{B3A96092-95CF-45CD-A013-1D4C60010034}">
      <dgm:prSet/>
      <dgm:spPr/>
      <dgm:t>
        <a:bodyPr/>
        <a:lstStyle/>
        <a:p>
          <a:endParaRPr lang="en-US"/>
        </a:p>
      </dgm:t>
    </dgm:pt>
    <dgm:pt modelId="{5CF4482E-1DB8-460C-87C6-0774E70C2887}" type="sibTrans" cxnId="{B3A96092-95CF-45CD-A013-1D4C60010034}">
      <dgm:prSet/>
      <dgm:spPr/>
      <dgm:t>
        <a:bodyPr/>
        <a:lstStyle/>
        <a:p>
          <a:endParaRPr lang="en-US"/>
        </a:p>
      </dgm:t>
    </dgm:pt>
    <dgm:pt modelId="{3127DD87-B30A-4729-B6AE-11C71BCA23F9}">
      <dgm:prSet/>
      <dgm:spPr/>
      <dgm:t>
        <a:bodyPr/>
        <a:lstStyle/>
        <a:p>
          <a:r>
            <a:rPr lang="en-US"/>
            <a:t>EXPLAIN</a:t>
          </a:r>
        </a:p>
      </dgm:t>
    </dgm:pt>
    <dgm:pt modelId="{49065726-E010-40F7-A38C-A95EFBD3759D}" type="parTrans" cxnId="{9BFE3516-FBB0-4FDB-AF43-43EE25033A5B}">
      <dgm:prSet/>
      <dgm:spPr/>
      <dgm:t>
        <a:bodyPr/>
        <a:lstStyle/>
        <a:p>
          <a:endParaRPr lang="en-US"/>
        </a:p>
      </dgm:t>
    </dgm:pt>
    <dgm:pt modelId="{311C8E83-83DC-47F3-8C62-534EAFDD280E}" type="sibTrans" cxnId="{9BFE3516-FBB0-4FDB-AF43-43EE25033A5B}">
      <dgm:prSet/>
      <dgm:spPr/>
      <dgm:t>
        <a:bodyPr/>
        <a:lstStyle/>
        <a:p>
          <a:endParaRPr lang="en-US"/>
        </a:p>
      </dgm:t>
    </dgm:pt>
    <dgm:pt modelId="{5BF2CBA6-2396-44C7-8386-6919AFDCC771}">
      <dgm:prSet/>
      <dgm:spPr/>
      <dgm:t>
        <a:bodyPr/>
        <a:lstStyle/>
        <a:p>
          <a:r>
            <a:rPr lang="en-US"/>
            <a:t>EXPLAIN THE ROLES FOR EACH PARTNER WHEN ADDRESSING HEALTH EFFORTS</a:t>
          </a:r>
        </a:p>
      </dgm:t>
    </dgm:pt>
    <dgm:pt modelId="{558C9B9A-C649-4142-AD6F-673222044EDF}" type="parTrans" cxnId="{C0DEED06-7335-481D-84B8-B841CE06E961}">
      <dgm:prSet/>
      <dgm:spPr/>
      <dgm:t>
        <a:bodyPr/>
        <a:lstStyle/>
        <a:p>
          <a:endParaRPr lang="en-US"/>
        </a:p>
      </dgm:t>
    </dgm:pt>
    <dgm:pt modelId="{3D50A584-29D4-4B80-8C0F-9BFB4250159E}" type="sibTrans" cxnId="{C0DEED06-7335-481D-84B8-B841CE06E961}">
      <dgm:prSet/>
      <dgm:spPr/>
      <dgm:t>
        <a:bodyPr/>
        <a:lstStyle/>
        <a:p>
          <a:endParaRPr lang="en-US"/>
        </a:p>
      </dgm:t>
    </dgm:pt>
    <dgm:pt modelId="{5BF2D0C9-9276-4AC0-A347-10B99C117B66}" type="pres">
      <dgm:prSet presAssocID="{0C202D24-B227-4837-8D93-8F11876FE187}" presName="Name0" presStyleCnt="0">
        <dgm:presLayoutVars>
          <dgm:dir/>
          <dgm:animLvl val="lvl"/>
          <dgm:resizeHandles val="exact"/>
        </dgm:presLayoutVars>
      </dgm:prSet>
      <dgm:spPr/>
    </dgm:pt>
    <dgm:pt modelId="{13E457BB-A4D3-447F-842E-613BD70B7364}" type="pres">
      <dgm:prSet presAssocID="{34B58BFB-61FB-4301-8661-CA3F5E32FADE}" presName="linNode" presStyleCnt="0"/>
      <dgm:spPr/>
    </dgm:pt>
    <dgm:pt modelId="{83F31F7B-BD5D-440C-AA8B-1431497411F4}" type="pres">
      <dgm:prSet presAssocID="{34B58BFB-61FB-4301-8661-CA3F5E32FADE}" presName="parentText" presStyleLbl="solidFgAcc1" presStyleIdx="0" presStyleCnt="3">
        <dgm:presLayoutVars>
          <dgm:chMax val="1"/>
          <dgm:bulletEnabled/>
        </dgm:presLayoutVars>
      </dgm:prSet>
      <dgm:spPr/>
    </dgm:pt>
    <dgm:pt modelId="{41FEEE2B-7611-4A54-81DE-D71E3AF2E92E}" type="pres">
      <dgm:prSet presAssocID="{34B58BFB-61FB-4301-8661-CA3F5E32FADE}" presName="descendantText" presStyleLbl="alignNode1" presStyleIdx="0" presStyleCnt="3">
        <dgm:presLayoutVars>
          <dgm:bulletEnabled/>
        </dgm:presLayoutVars>
      </dgm:prSet>
      <dgm:spPr/>
    </dgm:pt>
    <dgm:pt modelId="{C60E0289-B35C-4238-B107-AD733FC682A9}" type="pres">
      <dgm:prSet presAssocID="{3DD8402A-8A8F-4F79-A16F-CA121AED3454}" presName="sp" presStyleCnt="0"/>
      <dgm:spPr/>
    </dgm:pt>
    <dgm:pt modelId="{16A8B362-B3FD-4F10-B25E-0ED72DC09B31}" type="pres">
      <dgm:prSet presAssocID="{240A96E7-5B6D-4A08-8281-E16A549C23F3}" presName="linNode" presStyleCnt="0"/>
      <dgm:spPr/>
    </dgm:pt>
    <dgm:pt modelId="{54D44565-4CB4-46FA-98FD-64E6936D16FC}" type="pres">
      <dgm:prSet presAssocID="{240A96E7-5B6D-4A08-8281-E16A549C23F3}" presName="parentText" presStyleLbl="solidFgAcc1" presStyleIdx="1" presStyleCnt="3">
        <dgm:presLayoutVars>
          <dgm:chMax val="1"/>
          <dgm:bulletEnabled/>
        </dgm:presLayoutVars>
      </dgm:prSet>
      <dgm:spPr/>
    </dgm:pt>
    <dgm:pt modelId="{3F2FBF8A-641A-471C-B04F-62B4F03B54C4}" type="pres">
      <dgm:prSet presAssocID="{240A96E7-5B6D-4A08-8281-E16A549C23F3}" presName="descendantText" presStyleLbl="alignNode1" presStyleIdx="1" presStyleCnt="3">
        <dgm:presLayoutVars>
          <dgm:bulletEnabled/>
        </dgm:presLayoutVars>
      </dgm:prSet>
      <dgm:spPr/>
    </dgm:pt>
    <dgm:pt modelId="{9106CE2A-F612-4578-AC28-96DEE5CBD68B}" type="pres">
      <dgm:prSet presAssocID="{D38A4C75-42A0-4881-865F-6EC57D2C1AFD}" presName="sp" presStyleCnt="0"/>
      <dgm:spPr/>
    </dgm:pt>
    <dgm:pt modelId="{C0F6F1DE-CD7B-4E9C-91E0-CF60FCDFFF54}" type="pres">
      <dgm:prSet presAssocID="{3127DD87-B30A-4729-B6AE-11C71BCA23F9}" presName="linNode" presStyleCnt="0"/>
      <dgm:spPr/>
    </dgm:pt>
    <dgm:pt modelId="{BB88BAE2-6A58-4D75-8A6A-9A6ADE576C74}" type="pres">
      <dgm:prSet presAssocID="{3127DD87-B30A-4729-B6AE-11C71BCA23F9}" presName="parentText" presStyleLbl="solidFgAcc1" presStyleIdx="2" presStyleCnt="3">
        <dgm:presLayoutVars>
          <dgm:chMax val="1"/>
          <dgm:bulletEnabled/>
        </dgm:presLayoutVars>
      </dgm:prSet>
      <dgm:spPr/>
    </dgm:pt>
    <dgm:pt modelId="{112B5C34-D429-418C-A060-BFA4BFE7D4AB}" type="pres">
      <dgm:prSet presAssocID="{3127DD87-B30A-4729-B6AE-11C71BCA23F9}" presName="descendantText" presStyleLbl="alignNode1" presStyleIdx="2" presStyleCnt="3">
        <dgm:presLayoutVars>
          <dgm:bulletEnabled/>
        </dgm:presLayoutVars>
      </dgm:prSet>
      <dgm:spPr/>
    </dgm:pt>
  </dgm:ptLst>
  <dgm:cxnLst>
    <dgm:cxn modelId="{C0DEED06-7335-481D-84B8-B841CE06E961}" srcId="{3127DD87-B30A-4729-B6AE-11C71BCA23F9}" destId="{5BF2CBA6-2396-44C7-8386-6919AFDCC771}" srcOrd="0" destOrd="0" parTransId="{558C9B9A-C649-4142-AD6F-673222044EDF}" sibTransId="{3D50A584-29D4-4B80-8C0F-9BFB4250159E}"/>
    <dgm:cxn modelId="{114E8811-6842-4A31-A29C-1CAA6F610DB2}" type="presOf" srcId="{3127DD87-B30A-4729-B6AE-11C71BCA23F9}" destId="{BB88BAE2-6A58-4D75-8A6A-9A6ADE576C74}" srcOrd="0" destOrd="0" presId="urn:microsoft.com/office/officeart/2016/7/layout/VerticalHollowActionList"/>
    <dgm:cxn modelId="{9BFE3516-FBB0-4FDB-AF43-43EE25033A5B}" srcId="{0C202D24-B227-4837-8D93-8F11876FE187}" destId="{3127DD87-B30A-4729-B6AE-11C71BCA23F9}" srcOrd="2" destOrd="0" parTransId="{49065726-E010-40F7-A38C-A95EFBD3759D}" sibTransId="{311C8E83-83DC-47F3-8C62-534EAFDD280E}"/>
    <dgm:cxn modelId="{CBA35A20-B90B-4223-885B-65FB68841302}" type="presOf" srcId="{240A96E7-5B6D-4A08-8281-E16A549C23F3}" destId="{54D44565-4CB4-46FA-98FD-64E6936D16FC}" srcOrd="0" destOrd="0" presId="urn:microsoft.com/office/officeart/2016/7/layout/VerticalHollowActionList"/>
    <dgm:cxn modelId="{A7748D51-3BAB-40B7-9FE3-ECFABB152059}" type="presOf" srcId="{0C202D24-B227-4837-8D93-8F11876FE187}" destId="{5BF2D0C9-9276-4AC0-A347-10B99C117B66}" srcOrd="0" destOrd="0" presId="urn:microsoft.com/office/officeart/2016/7/layout/VerticalHollowActionList"/>
    <dgm:cxn modelId="{66606D53-346C-46AF-9157-D64081C946BB}" srcId="{34B58BFB-61FB-4301-8661-CA3F5E32FADE}" destId="{92B82AE5-8296-43B3-B284-30DE241D22F6}" srcOrd="0" destOrd="0" parTransId="{4AEC0FC7-A7DF-46BA-998A-246D7E1EB44D}" sibTransId="{A8C85EF9-A293-4403-9C0E-41F1B87F71AC}"/>
    <dgm:cxn modelId="{77958373-3B14-4FCF-9E90-D8AC87530B69}" type="presOf" srcId="{D1D83430-8BF8-4654-9727-536B16C7EE60}" destId="{3F2FBF8A-641A-471C-B04F-62B4F03B54C4}" srcOrd="0" destOrd="0" presId="urn:microsoft.com/office/officeart/2016/7/layout/VerticalHollowActionList"/>
    <dgm:cxn modelId="{4311AD82-91B9-47C3-B890-4F459D5B837B}" srcId="{0C202D24-B227-4837-8D93-8F11876FE187}" destId="{34B58BFB-61FB-4301-8661-CA3F5E32FADE}" srcOrd="0" destOrd="0" parTransId="{7BC92E74-2121-41EC-B78B-FB04D5341808}" sibTransId="{3DD8402A-8A8F-4F79-A16F-CA121AED3454}"/>
    <dgm:cxn modelId="{B3A96092-95CF-45CD-A013-1D4C60010034}" srcId="{240A96E7-5B6D-4A08-8281-E16A549C23F3}" destId="{D1D83430-8BF8-4654-9727-536B16C7EE60}" srcOrd="0" destOrd="0" parTransId="{0B6827BF-7DFC-4621-9804-3D6CDE81A337}" sibTransId="{5CF4482E-1DB8-460C-87C6-0774E70C2887}"/>
    <dgm:cxn modelId="{0D1E0D97-C54D-4049-9B0C-D9F322C3254F}" type="presOf" srcId="{34B58BFB-61FB-4301-8661-CA3F5E32FADE}" destId="{83F31F7B-BD5D-440C-AA8B-1431497411F4}" srcOrd="0" destOrd="0" presId="urn:microsoft.com/office/officeart/2016/7/layout/VerticalHollowActionList"/>
    <dgm:cxn modelId="{4D6FFEC8-9D22-4DE1-96B5-0324C7FAC17B}" type="presOf" srcId="{5BF2CBA6-2396-44C7-8386-6919AFDCC771}" destId="{112B5C34-D429-418C-A060-BFA4BFE7D4AB}" srcOrd="0" destOrd="0" presId="urn:microsoft.com/office/officeart/2016/7/layout/VerticalHollowActionList"/>
    <dgm:cxn modelId="{D9C8FCD7-CEBF-435A-AFB8-0150DC818DE6}" srcId="{0C202D24-B227-4837-8D93-8F11876FE187}" destId="{240A96E7-5B6D-4A08-8281-E16A549C23F3}" srcOrd="1" destOrd="0" parTransId="{ACE328C6-5A73-4F1B-A5E9-D02BA276E045}" sibTransId="{D38A4C75-42A0-4881-865F-6EC57D2C1AFD}"/>
    <dgm:cxn modelId="{83C83BEC-945D-4736-AC03-B64F5FEDE31E}" type="presOf" srcId="{92B82AE5-8296-43B3-B284-30DE241D22F6}" destId="{41FEEE2B-7611-4A54-81DE-D71E3AF2E92E}" srcOrd="0" destOrd="0" presId="urn:microsoft.com/office/officeart/2016/7/layout/VerticalHollowActionList"/>
    <dgm:cxn modelId="{5F9CCC6F-0DCC-4CA0-8681-62E824F5E5E1}" type="presParOf" srcId="{5BF2D0C9-9276-4AC0-A347-10B99C117B66}" destId="{13E457BB-A4D3-447F-842E-613BD70B7364}" srcOrd="0" destOrd="0" presId="urn:microsoft.com/office/officeart/2016/7/layout/VerticalHollowActionList"/>
    <dgm:cxn modelId="{BCF03585-3A2D-4DB5-A6DD-A63D1D7425F4}" type="presParOf" srcId="{13E457BB-A4D3-447F-842E-613BD70B7364}" destId="{83F31F7B-BD5D-440C-AA8B-1431497411F4}" srcOrd="0" destOrd="0" presId="urn:microsoft.com/office/officeart/2016/7/layout/VerticalHollowActionList"/>
    <dgm:cxn modelId="{8776D159-903F-4A5F-B52F-4017B6C516E3}" type="presParOf" srcId="{13E457BB-A4D3-447F-842E-613BD70B7364}" destId="{41FEEE2B-7611-4A54-81DE-D71E3AF2E92E}" srcOrd="1" destOrd="0" presId="urn:microsoft.com/office/officeart/2016/7/layout/VerticalHollowActionList"/>
    <dgm:cxn modelId="{A7E46DE5-ED51-4D89-A6E5-282C0B4071CE}" type="presParOf" srcId="{5BF2D0C9-9276-4AC0-A347-10B99C117B66}" destId="{C60E0289-B35C-4238-B107-AD733FC682A9}" srcOrd="1" destOrd="0" presId="urn:microsoft.com/office/officeart/2016/7/layout/VerticalHollowActionList"/>
    <dgm:cxn modelId="{AFCF8C98-3071-43C7-8AAC-45F7094877F6}" type="presParOf" srcId="{5BF2D0C9-9276-4AC0-A347-10B99C117B66}" destId="{16A8B362-B3FD-4F10-B25E-0ED72DC09B31}" srcOrd="2" destOrd="0" presId="urn:microsoft.com/office/officeart/2016/7/layout/VerticalHollowActionList"/>
    <dgm:cxn modelId="{BC4A51A8-4A5D-4320-818E-D421BEC88BB3}" type="presParOf" srcId="{16A8B362-B3FD-4F10-B25E-0ED72DC09B31}" destId="{54D44565-4CB4-46FA-98FD-64E6936D16FC}" srcOrd="0" destOrd="0" presId="urn:microsoft.com/office/officeart/2016/7/layout/VerticalHollowActionList"/>
    <dgm:cxn modelId="{5527304B-C3BF-4447-8654-7BE7D643E83D}" type="presParOf" srcId="{16A8B362-B3FD-4F10-B25E-0ED72DC09B31}" destId="{3F2FBF8A-641A-471C-B04F-62B4F03B54C4}" srcOrd="1" destOrd="0" presId="urn:microsoft.com/office/officeart/2016/7/layout/VerticalHollowActionList"/>
    <dgm:cxn modelId="{1D0D93E8-544E-40D9-B3BA-DABC4F66564F}" type="presParOf" srcId="{5BF2D0C9-9276-4AC0-A347-10B99C117B66}" destId="{9106CE2A-F612-4578-AC28-96DEE5CBD68B}" srcOrd="3" destOrd="0" presId="urn:microsoft.com/office/officeart/2016/7/layout/VerticalHollowActionList"/>
    <dgm:cxn modelId="{E1527EB9-D37C-455D-B3D8-1EA6110613BD}" type="presParOf" srcId="{5BF2D0C9-9276-4AC0-A347-10B99C117B66}" destId="{C0F6F1DE-CD7B-4E9C-91E0-CF60FCDFFF54}" srcOrd="4" destOrd="0" presId="urn:microsoft.com/office/officeart/2016/7/layout/VerticalHollowActionList"/>
    <dgm:cxn modelId="{B68D5C71-EADB-40D8-8C42-4CF9C20EF45E}" type="presParOf" srcId="{C0F6F1DE-CD7B-4E9C-91E0-CF60FCDFFF54}" destId="{BB88BAE2-6A58-4D75-8A6A-9A6ADE576C74}" srcOrd="0" destOrd="0" presId="urn:microsoft.com/office/officeart/2016/7/layout/VerticalHollowActionList"/>
    <dgm:cxn modelId="{88224675-B6CF-41A2-A134-76BA07F6F130}" type="presParOf" srcId="{C0F6F1DE-CD7B-4E9C-91E0-CF60FCDFFF54}" destId="{112B5C34-D429-418C-A060-BFA4BFE7D4A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4DDB8-4C50-4629-9F0D-87011ECC4B9D}" type="doc">
      <dgm:prSet loTypeId="urn:microsoft.com/office/officeart/2005/8/layout/vList5" loCatId="list" qsTypeId="urn:microsoft.com/office/officeart/2005/8/quickstyle/simple4" qsCatId="simple" csTypeId="urn:microsoft.com/office/officeart/2005/8/colors/accent2_3" csCatId="accent2" phldr="1"/>
      <dgm:spPr/>
      <dgm:t>
        <a:bodyPr/>
        <a:lstStyle/>
        <a:p>
          <a:endParaRPr lang="en-US"/>
        </a:p>
      </dgm:t>
    </dgm:pt>
    <dgm:pt modelId="{F53458BA-CE2C-46B2-A0C1-9689B5680C50}">
      <dgm:prSet/>
      <dgm:spPr/>
      <dgm:t>
        <a:bodyPr/>
        <a:lstStyle/>
        <a:p>
          <a:pPr rtl="0"/>
          <a:r>
            <a:rPr lang="en-US" dirty="0">
              <a:latin typeface="Calibri Light" panose="020F0302020204030204"/>
            </a:rPr>
            <a:t>Challenging time</a:t>
          </a:r>
          <a:r>
            <a:rPr lang="en-US" dirty="0"/>
            <a:t> for agencies and public health</a:t>
          </a:r>
        </a:p>
      </dgm:t>
    </dgm:pt>
    <dgm:pt modelId="{55A813A9-EA54-46E6-9A53-D6E6B4D179FF}" type="parTrans" cxnId="{9D0F1CB8-88BB-4FDF-B7D7-FEE09A4ABAA3}">
      <dgm:prSet/>
      <dgm:spPr/>
      <dgm:t>
        <a:bodyPr/>
        <a:lstStyle/>
        <a:p>
          <a:endParaRPr lang="en-US"/>
        </a:p>
      </dgm:t>
    </dgm:pt>
    <dgm:pt modelId="{43480563-24B4-4F17-98D2-01FFFD4B4257}" type="sibTrans" cxnId="{9D0F1CB8-88BB-4FDF-B7D7-FEE09A4ABAA3}">
      <dgm:prSet/>
      <dgm:spPr/>
      <dgm:t>
        <a:bodyPr/>
        <a:lstStyle/>
        <a:p>
          <a:endParaRPr lang="en-US"/>
        </a:p>
      </dgm:t>
    </dgm:pt>
    <dgm:pt modelId="{AD42CFC0-FE30-40E1-BF2C-BCABA7125DB0}">
      <dgm:prSet/>
      <dgm:spPr/>
      <dgm:t>
        <a:bodyPr/>
        <a:lstStyle/>
        <a:p>
          <a:r>
            <a:rPr lang="en-US" dirty="0"/>
            <a:t>Public Health agencies were focusing efforts on COVID-related work (testing, contact tracing, logistics, enforcement of crowd limits, etc.)</a:t>
          </a:r>
        </a:p>
      </dgm:t>
    </dgm:pt>
    <dgm:pt modelId="{4E882958-243F-4BDD-8B3A-768707443BB0}" type="parTrans" cxnId="{C9852BF0-6A79-4C9F-9A38-44D926EF5705}">
      <dgm:prSet/>
      <dgm:spPr/>
      <dgm:t>
        <a:bodyPr/>
        <a:lstStyle/>
        <a:p>
          <a:endParaRPr lang="en-US"/>
        </a:p>
      </dgm:t>
    </dgm:pt>
    <dgm:pt modelId="{72D5532A-9FCB-4CC3-A4C1-2745E7FB8F66}" type="sibTrans" cxnId="{C9852BF0-6A79-4C9F-9A38-44D926EF5705}">
      <dgm:prSet/>
      <dgm:spPr/>
      <dgm:t>
        <a:bodyPr/>
        <a:lstStyle/>
        <a:p>
          <a:endParaRPr lang="en-US"/>
        </a:p>
      </dgm:t>
    </dgm:pt>
    <dgm:pt modelId="{5FDB9F0F-744C-4439-8C66-F28265073BE2}">
      <dgm:prSet/>
      <dgm:spPr/>
      <dgm:t>
        <a:bodyPr/>
        <a:lstStyle/>
        <a:p>
          <a:r>
            <a:rPr lang="en-US" dirty="0"/>
            <a:t>We had students willing and interested (in some cases required) to help</a:t>
          </a:r>
        </a:p>
      </dgm:t>
    </dgm:pt>
    <dgm:pt modelId="{1FAAA63D-D3EB-44B4-9C7F-7A470DCF488E}" type="parTrans" cxnId="{9EA0AB3A-2594-44F7-AF54-B62E897D38B0}">
      <dgm:prSet/>
      <dgm:spPr/>
      <dgm:t>
        <a:bodyPr/>
        <a:lstStyle/>
        <a:p>
          <a:endParaRPr lang="en-US"/>
        </a:p>
      </dgm:t>
    </dgm:pt>
    <dgm:pt modelId="{0674DA7E-15C4-452C-A8C0-4747BAFE011F}" type="sibTrans" cxnId="{9EA0AB3A-2594-44F7-AF54-B62E897D38B0}">
      <dgm:prSet/>
      <dgm:spPr/>
      <dgm:t>
        <a:bodyPr/>
        <a:lstStyle/>
        <a:p>
          <a:endParaRPr lang="en-US"/>
        </a:p>
      </dgm:t>
    </dgm:pt>
    <dgm:pt modelId="{F8D0CEA9-FA7E-4FE8-8FB6-70B00A467C78}">
      <dgm:prSet phldr="0"/>
      <dgm:spPr/>
      <dgm:t>
        <a:bodyPr/>
        <a:lstStyle/>
        <a:p>
          <a:pPr rtl="0"/>
          <a:r>
            <a:rPr lang="en-US" b="0" dirty="0">
              <a:latin typeface="Calibri Light" panose="020F0302020204030204"/>
            </a:rPr>
            <a:t>Definite community needs</a:t>
          </a:r>
          <a:endParaRPr lang="en-US" b="0" dirty="0"/>
        </a:p>
      </dgm:t>
    </dgm:pt>
    <dgm:pt modelId="{D01EA7BC-7994-4714-8CA1-6045826B1D0A}" type="parTrans" cxnId="{290E8BE9-BB1E-4860-B517-91734987D640}">
      <dgm:prSet/>
      <dgm:spPr/>
      <dgm:t>
        <a:bodyPr/>
        <a:lstStyle/>
        <a:p>
          <a:endParaRPr lang="en-US"/>
        </a:p>
      </dgm:t>
    </dgm:pt>
    <dgm:pt modelId="{E3F72CF8-E7F8-4E17-AA81-4442102F7996}" type="sibTrans" cxnId="{290E8BE9-BB1E-4860-B517-91734987D640}">
      <dgm:prSet/>
      <dgm:spPr/>
      <dgm:t>
        <a:bodyPr/>
        <a:lstStyle/>
        <a:p>
          <a:endParaRPr lang="en-US"/>
        </a:p>
      </dgm:t>
    </dgm:pt>
    <dgm:pt modelId="{7148E5DA-8B95-4DF4-A5CD-754FF70CA11C}">
      <dgm:prSet phldr="0"/>
      <dgm:spPr/>
      <dgm:t>
        <a:bodyPr/>
        <a:lstStyle/>
        <a:p>
          <a:pPr rtl="0"/>
          <a:r>
            <a:rPr lang="en-US" b="1" dirty="0">
              <a:latin typeface="Calibri Light" panose="020F0302020204030204"/>
            </a:rPr>
            <a:t>Other standing programs and services were on the back burner</a:t>
          </a:r>
        </a:p>
      </dgm:t>
    </dgm:pt>
    <dgm:pt modelId="{AC3DF00E-1542-4E02-8B46-D65D370BE89B}" type="parTrans" cxnId="{19ABC097-1062-48A2-8B29-1CD5AE9FCEBF}">
      <dgm:prSet/>
      <dgm:spPr/>
    </dgm:pt>
    <dgm:pt modelId="{AEFD33AB-8BCF-4BCB-A2A3-91D89B500BA7}" type="sibTrans" cxnId="{19ABC097-1062-48A2-8B29-1CD5AE9FCEBF}">
      <dgm:prSet/>
      <dgm:spPr/>
    </dgm:pt>
    <dgm:pt modelId="{25574FA9-E3C9-4C7C-BB40-653F061E2345}">
      <dgm:prSet phldr="0"/>
      <dgm:spPr/>
      <dgm:t>
        <a:bodyPr/>
        <a:lstStyle/>
        <a:p>
          <a:pPr rtl="0"/>
          <a:r>
            <a:rPr lang="en-US" dirty="0">
              <a:latin typeface="Calibri Light" panose="020F0302020204030204"/>
            </a:rPr>
            <a:t>Individuals were unsure if they should go to regular health care appointments</a:t>
          </a:r>
        </a:p>
      </dgm:t>
    </dgm:pt>
    <dgm:pt modelId="{C719FE5F-65AB-4BC1-AEB1-B23D3216852E}" type="parTrans" cxnId="{7947AAFE-8694-4886-BD21-4035367D5D9A}">
      <dgm:prSet/>
      <dgm:spPr/>
    </dgm:pt>
    <dgm:pt modelId="{B92CA94D-DABC-4419-AB6D-4F8349F1DC11}" type="sibTrans" cxnId="{7947AAFE-8694-4886-BD21-4035367D5D9A}">
      <dgm:prSet/>
      <dgm:spPr/>
    </dgm:pt>
    <dgm:pt modelId="{665CDFB7-8F84-43F6-8377-D63826CD16E2}">
      <dgm:prSet phldr="0"/>
      <dgm:spPr/>
      <dgm:t>
        <a:bodyPr/>
        <a:lstStyle/>
        <a:p>
          <a:pPr rtl="0"/>
          <a:r>
            <a:rPr lang="en-US" b="1" dirty="0">
              <a:latin typeface="Calibri Light" panose="020F0302020204030204"/>
            </a:rPr>
            <a:t>Public Health staff has different priorities.</a:t>
          </a:r>
        </a:p>
      </dgm:t>
    </dgm:pt>
    <dgm:pt modelId="{EE31CD4F-A1CB-4569-8B0E-6B50E7030970}" type="parTrans" cxnId="{75223A04-BC67-4C5B-BCFB-C8E6BA306476}">
      <dgm:prSet/>
      <dgm:spPr/>
    </dgm:pt>
    <dgm:pt modelId="{FC485E58-7DB6-474A-B7B3-6CCE73CBF66C}" type="sibTrans" cxnId="{75223A04-BC67-4C5B-BCFB-C8E6BA306476}">
      <dgm:prSet/>
      <dgm:spPr/>
    </dgm:pt>
    <dgm:pt modelId="{1B7FEA85-3E66-41DA-9472-CBA16F6E6737}">
      <dgm:prSet phldr="0"/>
      <dgm:spPr/>
      <dgm:t>
        <a:bodyPr/>
        <a:lstStyle/>
        <a:p>
          <a:pPr rtl="0"/>
          <a:r>
            <a:rPr lang="en-US" dirty="0">
              <a:latin typeface="Calibri Light" panose="020F0302020204030204"/>
            </a:rPr>
            <a:t>Uncertainty with health news</a:t>
          </a:r>
        </a:p>
      </dgm:t>
    </dgm:pt>
    <dgm:pt modelId="{1977C0E9-7943-46DE-B7F8-7A1EACDAE2C5}" type="parTrans" cxnId="{D99DABDD-8CC9-47EC-96AA-BC3FE13BC59A}">
      <dgm:prSet/>
      <dgm:spPr/>
    </dgm:pt>
    <dgm:pt modelId="{5C6E49C0-E672-47EF-A075-20B0F194A4C3}" type="sibTrans" cxnId="{D99DABDD-8CC9-47EC-96AA-BC3FE13BC59A}">
      <dgm:prSet/>
      <dgm:spPr/>
    </dgm:pt>
    <dgm:pt modelId="{6FBFF0E6-31A4-435D-85A0-66C6ABEE1CF0}">
      <dgm:prSet phldr="0"/>
      <dgm:spPr/>
      <dgm:t>
        <a:bodyPr/>
        <a:lstStyle/>
        <a:p>
          <a:pPr rtl="0"/>
          <a:r>
            <a:rPr lang="en-US" b="0" dirty="0"/>
            <a:t>Older adults</a:t>
          </a:r>
          <a:r>
            <a:rPr lang="en-US" dirty="0"/>
            <a:t> were lonely, needed resources</a:t>
          </a:r>
        </a:p>
      </dgm:t>
    </dgm:pt>
    <dgm:pt modelId="{DC86D0B8-7AAA-4E9C-B19D-F76720EF8640}" type="parTrans" cxnId="{0D1E6085-72A6-4A1E-87FC-27CD07B8586C}">
      <dgm:prSet/>
      <dgm:spPr/>
    </dgm:pt>
    <dgm:pt modelId="{CA7E3C97-4A68-474F-A26A-EC0A20235544}" type="sibTrans" cxnId="{0D1E6085-72A6-4A1E-87FC-27CD07B8586C}">
      <dgm:prSet/>
      <dgm:spPr/>
    </dgm:pt>
    <dgm:pt modelId="{C31351D0-4DE4-4418-8A46-E3E0C2609971}">
      <dgm:prSet phldr="0"/>
      <dgm:spPr/>
      <dgm:t>
        <a:bodyPr/>
        <a:lstStyle/>
        <a:p>
          <a:pPr rtl="0"/>
          <a:r>
            <a:rPr lang="en-US" b="1" dirty="0">
              <a:latin typeface="Calibri Light" panose="020F0302020204030204"/>
            </a:rPr>
            <a:t>Limited time to supervise students.</a:t>
          </a:r>
          <a:endParaRPr lang="en-US" b="1" dirty="0"/>
        </a:p>
      </dgm:t>
    </dgm:pt>
    <dgm:pt modelId="{2821174D-1874-4CEA-AB7D-36902C63E137}" type="parTrans" cxnId="{ED6E6E74-FD7E-4A80-846B-631DC3ED5215}">
      <dgm:prSet/>
      <dgm:spPr/>
    </dgm:pt>
    <dgm:pt modelId="{FEEF5F8F-F302-4520-92C5-DF0E120DEB6E}" type="sibTrans" cxnId="{ED6E6E74-FD7E-4A80-846B-631DC3ED5215}">
      <dgm:prSet/>
      <dgm:spPr/>
    </dgm:pt>
    <dgm:pt modelId="{0C744197-46B1-4F6F-A9B7-6CFC63E9692A}">
      <dgm:prSet phldr="0"/>
      <dgm:spPr/>
      <dgm:t>
        <a:bodyPr/>
        <a:lstStyle/>
        <a:p>
          <a:pPr rtl="0"/>
          <a:endParaRPr lang="en-US" dirty="0">
            <a:latin typeface="Calibri Light" panose="020F0302020204030204"/>
          </a:endParaRPr>
        </a:p>
      </dgm:t>
    </dgm:pt>
    <dgm:pt modelId="{DCF6514E-A741-4AB1-9245-514C03B02F70}" type="parTrans" cxnId="{0045C27E-54D8-4F67-9A18-1A2C42AA2140}">
      <dgm:prSet/>
      <dgm:spPr/>
    </dgm:pt>
    <dgm:pt modelId="{9F0CAFE8-2AE7-4150-991D-B7DB338B10C2}" type="sibTrans" cxnId="{0045C27E-54D8-4F67-9A18-1A2C42AA2140}">
      <dgm:prSet/>
      <dgm:spPr/>
    </dgm:pt>
    <dgm:pt modelId="{DE4149E8-4C40-4DA7-AC7F-D8E7FBC7A84E}" type="pres">
      <dgm:prSet presAssocID="{B304DDB8-4C50-4629-9F0D-87011ECC4B9D}" presName="Name0" presStyleCnt="0">
        <dgm:presLayoutVars>
          <dgm:dir/>
          <dgm:animLvl val="lvl"/>
          <dgm:resizeHandles val="exact"/>
        </dgm:presLayoutVars>
      </dgm:prSet>
      <dgm:spPr/>
    </dgm:pt>
    <dgm:pt modelId="{E569E3A4-BE2D-4F2C-8F7C-41D59FB7EC52}" type="pres">
      <dgm:prSet presAssocID="{F53458BA-CE2C-46B2-A0C1-9689B5680C50}" presName="linNode" presStyleCnt="0"/>
      <dgm:spPr/>
    </dgm:pt>
    <dgm:pt modelId="{32F0EBFC-0D79-474E-B651-BA6920A27425}" type="pres">
      <dgm:prSet presAssocID="{F53458BA-CE2C-46B2-A0C1-9689B5680C50}" presName="parentText" presStyleLbl="node1" presStyleIdx="0" presStyleCnt="3">
        <dgm:presLayoutVars>
          <dgm:chMax val="1"/>
          <dgm:bulletEnabled val="1"/>
        </dgm:presLayoutVars>
      </dgm:prSet>
      <dgm:spPr/>
    </dgm:pt>
    <dgm:pt modelId="{25B36530-AF97-481F-835F-4CD84D31DDEF}" type="pres">
      <dgm:prSet presAssocID="{F53458BA-CE2C-46B2-A0C1-9689B5680C50}" presName="descendantText" presStyleLbl="alignAccFollowNode1" presStyleIdx="0" presStyleCnt="3">
        <dgm:presLayoutVars>
          <dgm:bulletEnabled val="1"/>
        </dgm:presLayoutVars>
      </dgm:prSet>
      <dgm:spPr/>
    </dgm:pt>
    <dgm:pt modelId="{3EC91B2C-082D-4285-B26C-8138505A05CD}" type="pres">
      <dgm:prSet presAssocID="{43480563-24B4-4F17-98D2-01FFFD4B4257}" presName="sp" presStyleCnt="0"/>
      <dgm:spPr/>
    </dgm:pt>
    <dgm:pt modelId="{4776B382-ACC2-4EF1-A088-2B4036F39C9F}" type="pres">
      <dgm:prSet presAssocID="{5FDB9F0F-744C-4439-8C66-F28265073BE2}" presName="linNode" presStyleCnt="0"/>
      <dgm:spPr/>
    </dgm:pt>
    <dgm:pt modelId="{87AB013B-141F-4C4D-A59D-F85080704A2E}" type="pres">
      <dgm:prSet presAssocID="{5FDB9F0F-744C-4439-8C66-F28265073BE2}" presName="parentText" presStyleLbl="node1" presStyleIdx="1" presStyleCnt="3">
        <dgm:presLayoutVars>
          <dgm:chMax val="1"/>
          <dgm:bulletEnabled val="1"/>
        </dgm:presLayoutVars>
      </dgm:prSet>
      <dgm:spPr/>
    </dgm:pt>
    <dgm:pt modelId="{2C5614EE-7AEC-488E-AC0D-01A37FDA45D5}" type="pres">
      <dgm:prSet presAssocID="{5FDB9F0F-744C-4439-8C66-F28265073BE2}" presName="descendantText" presStyleLbl="alignAccFollowNode1" presStyleIdx="1" presStyleCnt="3">
        <dgm:presLayoutVars>
          <dgm:bulletEnabled val="1"/>
        </dgm:presLayoutVars>
      </dgm:prSet>
      <dgm:spPr/>
    </dgm:pt>
    <dgm:pt modelId="{27614DA2-2306-4D9B-9956-85EA463BAB38}" type="pres">
      <dgm:prSet presAssocID="{0674DA7E-15C4-452C-A8C0-4747BAFE011F}" presName="sp" presStyleCnt="0"/>
      <dgm:spPr/>
    </dgm:pt>
    <dgm:pt modelId="{449DD9A2-8501-4AC4-98DA-FC63D0FFB943}" type="pres">
      <dgm:prSet presAssocID="{F8D0CEA9-FA7E-4FE8-8FB6-70B00A467C78}" presName="linNode" presStyleCnt="0"/>
      <dgm:spPr/>
    </dgm:pt>
    <dgm:pt modelId="{1B6F83FE-4451-4FC0-8D42-2F5390623172}" type="pres">
      <dgm:prSet presAssocID="{F8D0CEA9-FA7E-4FE8-8FB6-70B00A467C78}" presName="parentText" presStyleLbl="node1" presStyleIdx="2" presStyleCnt="3">
        <dgm:presLayoutVars>
          <dgm:chMax val="1"/>
          <dgm:bulletEnabled val="1"/>
        </dgm:presLayoutVars>
      </dgm:prSet>
      <dgm:spPr/>
    </dgm:pt>
    <dgm:pt modelId="{0A473057-A1ED-4072-BD8F-4AC25E8C2D91}" type="pres">
      <dgm:prSet presAssocID="{F8D0CEA9-FA7E-4FE8-8FB6-70B00A467C78}" presName="descendantText" presStyleLbl="alignAccFollowNode1" presStyleIdx="2" presStyleCnt="3">
        <dgm:presLayoutVars>
          <dgm:bulletEnabled val="1"/>
        </dgm:presLayoutVars>
      </dgm:prSet>
      <dgm:spPr/>
    </dgm:pt>
  </dgm:ptLst>
  <dgm:cxnLst>
    <dgm:cxn modelId="{75223A04-BC67-4C5B-BCFB-C8E6BA306476}" srcId="{5FDB9F0F-744C-4439-8C66-F28265073BE2}" destId="{665CDFB7-8F84-43F6-8377-D63826CD16E2}" srcOrd="0" destOrd="0" parTransId="{EE31CD4F-A1CB-4569-8B0E-6B50E7030970}" sibTransId="{FC485E58-7DB6-474A-B7B3-6CCE73CBF66C}"/>
    <dgm:cxn modelId="{9EA0AB3A-2594-44F7-AF54-B62E897D38B0}" srcId="{B304DDB8-4C50-4629-9F0D-87011ECC4B9D}" destId="{5FDB9F0F-744C-4439-8C66-F28265073BE2}" srcOrd="1" destOrd="0" parTransId="{1FAAA63D-D3EB-44B4-9C7F-7A470DCF488E}" sibTransId="{0674DA7E-15C4-452C-A8C0-4747BAFE011F}"/>
    <dgm:cxn modelId="{67E3CA5D-471D-4F98-ABA1-1D171CAA9386}" type="presOf" srcId="{F53458BA-CE2C-46B2-A0C1-9689B5680C50}" destId="{32F0EBFC-0D79-474E-B651-BA6920A27425}" srcOrd="0" destOrd="0" presId="urn:microsoft.com/office/officeart/2005/8/layout/vList5"/>
    <dgm:cxn modelId="{ED6E6E74-FD7E-4A80-846B-631DC3ED5215}" srcId="{5FDB9F0F-744C-4439-8C66-F28265073BE2}" destId="{C31351D0-4DE4-4418-8A46-E3E0C2609971}" srcOrd="1" destOrd="0" parTransId="{2821174D-1874-4CEA-AB7D-36902C63E137}" sibTransId="{FEEF5F8F-F302-4520-92C5-DF0E120DEB6E}"/>
    <dgm:cxn modelId="{0045C27E-54D8-4F67-9A18-1A2C42AA2140}" srcId="{F8D0CEA9-FA7E-4FE8-8FB6-70B00A467C78}" destId="{0C744197-46B1-4F6F-A9B7-6CFC63E9692A}" srcOrd="3" destOrd="0" parTransId="{DCF6514E-A741-4AB1-9245-514C03B02F70}" sibTransId="{9F0CAFE8-2AE7-4150-991D-B7DB338B10C2}"/>
    <dgm:cxn modelId="{0E0B4581-C849-4826-A335-43AB9D18055E}" type="presOf" srcId="{7148E5DA-8B95-4DF4-A5CD-754FF70CA11C}" destId="{25B36530-AF97-481F-835F-4CD84D31DDEF}" srcOrd="0" destOrd="1" presId="urn:microsoft.com/office/officeart/2005/8/layout/vList5"/>
    <dgm:cxn modelId="{0D1E6085-72A6-4A1E-87FC-27CD07B8586C}" srcId="{F8D0CEA9-FA7E-4FE8-8FB6-70B00A467C78}" destId="{6FBFF0E6-31A4-435D-85A0-66C6ABEE1CF0}" srcOrd="0" destOrd="0" parTransId="{DC86D0B8-7AAA-4E9C-B19D-F76720EF8640}" sibTransId="{CA7E3C97-4A68-474F-A26A-EC0A20235544}"/>
    <dgm:cxn modelId="{51AD4F89-9C55-424B-B0C6-2F5E711601FE}" type="presOf" srcId="{B304DDB8-4C50-4629-9F0D-87011ECC4B9D}" destId="{DE4149E8-4C40-4DA7-AC7F-D8E7FBC7A84E}" srcOrd="0" destOrd="0" presId="urn:microsoft.com/office/officeart/2005/8/layout/vList5"/>
    <dgm:cxn modelId="{19ABC097-1062-48A2-8B29-1CD5AE9FCEBF}" srcId="{F53458BA-CE2C-46B2-A0C1-9689B5680C50}" destId="{7148E5DA-8B95-4DF4-A5CD-754FF70CA11C}" srcOrd="1" destOrd="0" parTransId="{AC3DF00E-1542-4E02-8B46-D65D370BE89B}" sibTransId="{AEFD33AB-8BCF-4BCB-A2A3-91D89B500BA7}"/>
    <dgm:cxn modelId="{ED46FB97-5B50-44CF-B633-F491612C57D5}" type="presOf" srcId="{6FBFF0E6-31A4-435D-85A0-66C6ABEE1CF0}" destId="{0A473057-A1ED-4072-BD8F-4AC25E8C2D91}" srcOrd="0" destOrd="0" presId="urn:microsoft.com/office/officeart/2005/8/layout/vList5"/>
    <dgm:cxn modelId="{A5C27C98-CE51-4550-AC8B-BD67F90EB5B9}" type="presOf" srcId="{5FDB9F0F-744C-4439-8C66-F28265073BE2}" destId="{87AB013B-141F-4C4D-A59D-F85080704A2E}" srcOrd="0" destOrd="0" presId="urn:microsoft.com/office/officeart/2005/8/layout/vList5"/>
    <dgm:cxn modelId="{46BF60A8-E76A-42BE-B042-3CB90FD59DD4}" type="presOf" srcId="{AD42CFC0-FE30-40E1-BF2C-BCABA7125DB0}" destId="{25B36530-AF97-481F-835F-4CD84D31DDEF}" srcOrd="0" destOrd="0" presId="urn:microsoft.com/office/officeart/2005/8/layout/vList5"/>
    <dgm:cxn modelId="{F75DCCB2-E755-486A-953B-8CDA425B99A5}" type="presOf" srcId="{25574FA9-E3C9-4C7C-BB40-653F061E2345}" destId="{0A473057-A1ED-4072-BD8F-4AC25E8C2D91}" srcOrd="0" destOrd="1" presId="urn:microsoft.com/office/officeart/2005/8/layout/vList5"/>
    <dgm:cxn modelId="{9D0F1CB8-88BB-4FDF-B7D7-FEE09A4ABAA3}" srcId="{B304DDB8-4C50-4629-9F0D-87011ECC4B9D}" destId="{F53458BA-CE2C-46B2-A0C1-9689B5680C50}" srcOrd="0" destOrd="0" parTransId="{55A813A9-EA54-46E6-9A53-D6E6B4D179FF}" sibTransId="{43480563-24B4-4F17-98D2-01FFFD4B4257}"/>
    <dgm:cxn modelId="{87C9ACC3-0D16-4716-BA81-D34862B20D14}" type="presOf" srcId="{F8D0CEA9-FA7E-4FE8-8FB6-70B00A467C78}" destId="{1B6F83FE-4451-4FC0-8D42-2F5390623172}" srcOrd="0" destOrd="0" presId="urn:microsoft.com/office/officeart/2005/8/layout/vList5"/>
    <dgm:cxn modelId="{BB56E2D7-D92D-4ABF-9C77-124D5818DED7}" type="presOf" srcId="{0C744197-46B1-4F6F-A9B7-6CFC63E9692A}" destId="{0A473057-A1ED-4072-BD8F-4AC25E8C2D91}" srcOrd="0" destOrd="3" presId="urn:microsoft.com/office/officeart/2005/8/layout/vList5"/>
    <dgm:cxn modelId="{465DF1DC-C707-49EC-BAAA-7BAD7F1C60EC}" type="presOf" srcId="{C31351D0-4DE4-4418-8A46-E3E0C2609971}" destId="{2C5614EE-7AEC-488E-AC0D-01A37FDA45D5}" srcOrd="0" destOrd="1" presId="urn:microsoft.com/office/officeart/2005/8/layout/vList5"/>
    <dgm:cxn modelId="{D99DABDD-8CC9-47EC-96AA-BC3FE13BC59A}" srcId="{F8D0CEA9-FA7E-4FE8-8FB6-70B00A467C78}" destId="{1B7FEA85-3E66-41DA-9472-CBA16F6E6737}" srcOrd="2" destOrd="0" parTransId="{1977C0E9-7943-46DE-B7F8-7A1EACDAE2C5}" sibTransId="{5C6E49C0-E672-47EF-A075-20B0F194A4C3}"/>
    <dgm:cxn modelId="{1E96DBE6-7F4D-4AF2-BA80-D4BD80CE4B1E}" type="presOf" srcId="{665CDFB7-8F84-43F6-8377-D63826CD16E2}" destId="{2C5614EE-7AEC-488E-AC0D-01A37FDA45D5}" srcOrd="0" destOrd="0" presId="urn:microsoft.com/office/officeart/2005/8/layout/vList5"/>
    <dgm:cxn modelId="{290E8BE9-BB1E-4860-B517-91734987D640}" srcId="{B304DDB8-4C50-4629-9F0D-87011ECC4B9D}" destId="{F8D0CEA9-FA7E-4FE8-8FB6-70B00A467C78}" srcOrd="2" destOrd="0" parTransId="{D01EA7BC-7994-4714-8CA1-6045826B1D0A}" sibTransId="{E3F72CF8-E7F8-4E17-AA81-4442102F7996}"/>
    <dgm:cxn modelId="{B01AA1E9-C506-4D2D-AC6D-EA74AE9CFA2F}" type="presOf" srcId="{1B7FEA85-3E66-41DA-9472-CBA16F6E6737}" destId="{0A473057-A1ED-4072-BD8F-4AC25E8C2D91}" srcOrd="0" destOrd="2" presId="urn:microsoft.com/office/officeart/2005/8/layout/vList5"/>
    <dgm:cxn modelId="{C9852BF0-6A79-4C9F-9A38-44D926EF5705}" srcId="{F53458BA-CE2C-46B2-A0C1-9689B5680C50}" destId="{AD42CFC0-FE30-40E1-BF2C-BCABA7125DB0}" srcOrd="0" destOrd="0" parTransId="{4E882958-243F-4BDD-8B3A-768707443BB0}" sibTransId="{72D5532A-9FCB-4CC3-A4C1-2745E7FB8F66}"/>
    <dgm:cxn modelId="{7947AAFE-8694-4886-BD21-4035367D5D9A}" srcId="{F8D0CEA9-FA7E-4FE8-8FB6-70B00A467C78}" destId="{25574FA9-E3C9-4C7C-BB40-653F061E2345}" srcOrd="1" destOrd="0" parTransId="{C719FE5F-65AB-4BC1-AEB1-B23D3216852E}" sibTransId="{B92CA94D-DABC-4419-AB6D-4F8349F1DC11}"/>
    <dgm:cxn modelId="{110C0312-B98F-4996-B0B8-C1F774D6A1ED}" type="presParOf" srcId="{DE4149E8-4C40-4DA7-AC7F-D8E7FBC7A84E}" destId="{E569E3A4-BE2D-4F2C-8F7C-41D59FB7EC52}" srcOrd="0" destOrd="0" presId="urn:microsoft.com/office/officeart/2005/8/layout/vList5"/>
    <dgm:cxn modelId="{B8B76F25-7BB6-459C-9C57-AAB0DA700C76}" type="presParOf" srcId="{E569E3A4-BE2D-4F2C-8F7C-41D59FB7EC52}" destId="{32F0EBFC-0D79-474E-B651-BA6920A27425}" srcOrd="0" destOrd="0" presId="urn:microsoft.com/office/officeart/2005/8/layout/vList5"/>
    <dgm:cxn modelId="{484B4C84-3FF4-4BD8-9B3A-E04BCD4D71A2}" type="presParOf" srcId="{E569E3A4-BE2D-4F2C-8F7C-41D59FB7EC52}" destId="{25B36530-AF97-481F-835F-4CD84D31DDEF}" srcOrd="1" destOrd="0" presId="urn:microsoft.com/office/officeart/2005/8/layout/vList5"/>
    <dgm:cxn modelId="{6F109817-93F7-421A-9D4B-CB2971B37825}" type="presParOf" srcId="{DE4149E8-4C40-4DA7-AC7F-D8E7FBC7A84E}" destId="{3EC91B2C-082D-4285-B26C-8138505A05CD}" srcOrd="1" destOrd="0" presId="urn:microsoft.com/office/officeart/2005/8/layout/vList5"/>
    <dgm:cxn modelId="{6214EB8F-D921-47FB-807E-3C5E05167CC7}" type="presParOf" srcId="{DE4149E8-4C40-4DA7-AC7F-D8E7FBC7A84E}" destId="{4776B382-ACC2-4EF1-A088-2B4036F39C9F}" srcOrd="2" destOrd="0" presId="urn:microsoft.com/office/officeart/2005/8/layout/vList5"/>
    <dgm:cxn modelId="{129A92F6-73B3-40FB-883B-C6782AF96F75}" type="presParOf" srcId="{4776B382-ACC2-4EF1-A088-2B4036F39C9F}" destId="{87AB013B-141F-4C4D-A59D-F85080704A2E}" srcOrd="0" destOrd="0" presId="urn:microsoft.com/office/officeart/2005/8/layout/vList5"/>
    <dgm:cxn modelId="{407DA8DF-FDE9-48E3-B8EF-4EAAEE4932FC}" type="presParOf" srcId="{4776B382-ACC2-4EF1-A088-2B4036F39C9F}" destId="{2C5614EE-7AEC-488E-AC0D-01A37FDA45D5}" srcOrd="1" destOrd="0" presId="urn:microsoft.com/office/officeart/2005/8/layout/vList5"/>
    <dgm:cxn modelId="{1F5C1F94-C70C-49C8-9245-20CFA59747C1}" type="presParOf" srcId="{DE4149E8-4C40-4DA7-AC7F-D8E7FBC7A84E}" destId="{27614DA2-2306-4D9B-9956-85EA463BAB38}" srcOrd="3" destOrd="0" presId="urn:microsoft.com/office/officeart/2005/8/layout/vList5"/>
    <dgm:cxn modelId="{70273BD7-C216-4816-BC96-07A4E10DC440}" type="presParOf" srcId="{DE4149E8-4C40-4DA7-AC7F-D8E7FBC7A84E}" destId="{449DD9A2-8501-4AC4-98DA-FC63D0FFB943}" srcOrd="4" destOrd="0" presId="urn:microsoft.com/office/officeart/2005/8/layout/vList5"/>
    <dgm:cxn modelId="{1D80A281-06F7-4659-9722-D5DF2811C669}" type="presParOf" srcId="{449DD9A2-8501-4AC4-98DA-FC63D0FFB943}" destId="{1B6F83FE-4451-4FC0-8D42-2F5390623172}" srcOrd="0" destOrd="0" presId="urn:microsoft.com/office/officeart/2005/8/layout/vList5"/>
    <dgm:cxn modelId="{7A86812A-7AB0-4FC1-9158-8F8C68D9A488}" type="presParOf" srcId="{449DD9A2-8501-4AC4-98DA-FC63D0FFB943}" destId="{0A473057-A1ED-4072-BD8F-4AC25E8C2D9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540BAF-7F9A-4B50-A70A-7210F62A90AB}"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C7AD5841-A11A-4499-B8AA-A160293AF9AD}">
      <dgm:prSet/>
      <dgm:spPr/>
      <dgm:t>
        <a:bodyPr/>
        <a:lstStyle/>
        <a:p>
          <a:pPr rtl="0"/>
          <a:r>
            <a:rPr lang="en-US" b="0" dirty="0">
              <a:latin typeface="Calibri Light" panose="020F0302020204030204"/>
            </a:rPr>
            <a:t> On-campus Student</a:t>
          </a:r>
          <a:r>
            <a:rPr lang="en-US" b="0" dirty="0"/>
            <a:t> health services</a:t>
          </a:r>
        </a:p>
      </dgm:t>
    </dgm:pt>
    <dgm:pt modelId="{E20373D6-7292-460C-B835-C7E1BEFA2E52}" type="parTrans" cxnId="{40C43B2B-7215-4128-BBB6-161034736415}">
      <dgm:prSet/>
      <dgm:spPr/>
      <dgm:t>
        <a:bodyPr/>
        <a:lstStyle/>
        <a:p>
          <a:endParaRPr lang="en-US"/>
        </a:p>
      </dgm:t>
    </dgm:pt>
    <dgm:pt modelId="{4B59EAFE-B279-47B7-A20E-8BC521FF7933}" type="sibTrans" cxnId="{40C43B2B-7215-4128-BBB6-161034736415}">
      <dgm:prSet/>
      <dgm:spPr/>
      <dgm:t>
        <a:bodyPr/>
        <a:lstStyle/>
        <a:p>
          <a:endParaRPr lang="en-US"/>
        </a:p>
      </dgm:t>
    </dgm:pt>
    <dgm:pt modelId="{9268357B-E72A-4585-A7B0-13F31E81F69E}">
      <dgm:prSet/>
      <dgm:spPr/>
      <dgm:t>
        <a:bodyPr/>
        <a:lstStyle/>
        <a:p>
          <a:r>
            <a:rPr lang="en-US" b="0" dirty="0">
              <a:latin typeface="Calibri Light" panose="020F0302020204030204"/>
            </a:rPr>
            <a:t>Local</a:t>
          </a:r>
          <a:r>
            <a:rPr lang="en-US" b="0" dirty="0"/>
            <a:t> health </a:t>
          </a:r>
          <a:r>
            <a:rPr lang="en-US" b="0" dirty="0">
              <a:latin typeface="Calibri Light" panose="020F0302020204030204"/>
            </a:rPr>
            <a:t>departments</a:t>
          </a:r>
          <a:endParaRPr lang="en-US" b="0" dirty="0"/>
        </a:p>
      </dgm:t>
    </dgm:pt>
    <dgm:pt modelId="{1749373F-ACF1-4B68-9E23-ACBB4B063F7E}" type="parTrans" cxnId="{5C3CFB03-184C-476C-84B5-4783488475EA}">
      <dgm:prSet/>
      <dgm:spPr/>
      <dgm:t>
        <a:bodyPr/>
        <a:lstStyle/>
        <a:p>
          <a:endParaRPr lang="en-US"/>
        </a:p>
      </dgm:t>
    </dgm:pt>
    <dgm:pt modelId="{DC70FB46-3DE1-4C6E-82D0-AC13FEAF5FD2}" type="sibTrans" cxnId="{5C3CFB03-184C-476C-84B5-4783488475EA}">
      <dgm:prSet/>
      <dgm:spPr/>
      <dgm:t>
        <a:bodyPr/>
        <a:lstStyle/>
        <a:p>
          <a:endParaRPr lang="en-US"/>
        </a:p>
      </dgm:t>
    </dgm:pt>
    <dgm:pt modelId="{C68FC4BA-E993-4F31-A5D9-D3D09EB35265}">
      <dgm:prSet/>
      <dgm:spPr/>
      <dgm:t>
        <a:bodyPr/>
        <a:lstStyle/>
        <a:p>
          <a:pPr rtl="0"/>
          <a:r>
            <a:rPr lang="en-US" b="0" dirty="0">
              <a:latin typeface="Calibri Light" panose="020F0302020204030204"/>
            </a:rPr>
            <a:t>County Agency</a:t>
          </a:r>
          <a:r>
            <a:rPr lang="en-US" b="0" dirty="0"/>
            <a:t> on Aging</a:t>
          </a:r>
        </a:p>
      </dgm:t>
    </dgm:pt>
    <dgm:pt modelId="{6C15A530-9016-46E6-8972-C23BBD8374E8}" type="parTrans" cxnId="{F2F45E7B-4722-4D3C-9C68-491C1EDA08D4}">
      <dgm:prSet/>
      <dgm:spPr/>
      <dgm:t>
        <a:bodyPr/>
        <a:lstStyle/>
        <a:p>
          <a:endParaRPr lang="en-US"/>
        </a:p>
      </dgm:t>
    </dgm:pt>
    <dgm:pt modelId="{52D2FFA8-09C6-4AC2-A68F-5EE996EBA13A}" type="sibTrans" cxnId="{F2F45E7B-4722-4D3C-9C68-491C1EDA08D4}">
      <dgm:prSet/>
      <dgm:spPr/>
      <dgm:t>
        <a:bodyPr/>
        <a:lstStyle/>
        <a:p>
          <a:endParaRPr lang="en-US"/>
        </a:p>
      </dgm:t>
    </dgm:pt>
    <dgm:pt modelId="{B49CA350-62F3-4151-9795-393621D2F67F}" type="pres">
      <dgm:prSet presAssocID="{C5540BAF-7F9A-4B50-A70A-7210F62A90AB}" presName="vert0" presStyleCnt="0">
        <dgm:presLayoutVars>
          <dgm:dir/>
          <dgm:animOne val="branch"/>
          <dgm:animLvl val="lvl"/>
        </dgm:presLayoutVars>
      </dgm:prSet>
      <dgm:spPr/>
    </dgm:pt>
    <dgm:pt modelId="{32D93C9D-1C80-4138-AD58-AFC99136041A}" type="pres">
      <dgm:prSet presAssocID="{C7AD5841-A11A-4499-B8AA-A160293AF9AD}" presName="thickLine" presStyleLbl="alignNode1" presStyleIdx="0" presStyleCnt="3"/>
      <dgm:spPr/>
    </dgm:pt>
    <dgm:pt modelId="{D5BFACD0-78C7-4C0B-9F8A-CABDD4EEC6BB}" type="pres">
      <dgm:prSet presAssocID="{C7AD5841-A11A-4499-B8AA-A160293AF9AD}" presName="horz1" presStyleCnt="0"/>
      <dgm:spPr/>
    </dgm:pt>
    <dgm:pt modelId="{F38005F1-F2ED-46DF-8801-8BBE5ECFA675}" type="pres">
      <dgm:prSet presAssocID="{C7AD5841-A11A-4499-B8AA-A160293AF9AD}" presName="tx1" presStyleLbl="revTx" presStyleIdx="0" presStyleCnt="3"/>
      <dgm:spPr/>
    </dgm:pt>
    <dgm:pt modelId="{0BA63643-92F5-418B-982A-36893ABA2ADD}" type="pres">
      <dgm:prSet presAssocID="{C7AD5841-A11A-4499-B8AA-A160293AF9AD}" presName="vert1" presStyleCnt="0"/>
      <dgm:spPr/>
    </dgm:pt>
    <dgm:pt modelId="{81E1D62A-ECA0-4F32-A832-FE6FA1DA7499}" type="pres">
      <dgm:prSet presAssocID="{9268357B-E72A-4585-A7B0-13F31E81F69E}" presName="thickLine" presStyleLbl="alignNode1" presStyleIdx="1" presStyleCnt="3"/>
      <dgm:spPr/>
    </dgm:pt>
    <dgm:pt modelId="{EA45A3B5-3068-48A1-BB51-CE89E554F6B3}" type="pres">
      <dgm:prSet presAssocID="{9268357B-E72A-4585-A7B0-13F31E81F69E}" presName="horz1" presStyleCnt="0"/>
      <dgm:spPr/>
    </dgm:pt>
    <dgm:pt modelId="{D6B17BBB-9934-427F-BD5E-43DCC1D77C20}" type="pres">
      <dgm:prSet presAssocID="{9268357B-E72A-4585-A7B0-13F31E81F69E}" presName="tx1" presStyleLbl="revTx" presStyleIdx="1" presStyleCnt="3"/>
      <dgm:spPr/>
    </dgm:pt>
    <dgm:pt modelId="{BD2E296A-2ABB-4025-8700-1B1840CB1495}" type="pres">
      <dgm:prSet presAssocID="{9268357B-E72A-4585-A7B0-13F31E81F69E}" presName="vert1" presStyleCnt="0"/>
      <dgm:spPr/>
    </dgm:pt>
    <dgm:pt modelId="{9EE94CCB-7FE4-46A1-A5E6-470DF61FF152}" type="pres">
      <dgm:prSet presAssocID="{C68FC4BA-E993-4F31-A5D9-D3D09EB35265}" presName="thickLine" presStyleLbl="alignNode1" presStyleIdx="2" presStyleCnt="3"/>
      <dgm:spPr/>
    </dgm:pt>
    <dgm:pt modelId="{F571E796-5D4B-469A-9AC4-355B5EC03FC6}" type="pres">
      <dgm:prSet presAssocID="{C68FC4BA-E993-4F31-A5D9-D3D09EB35265}" presName="horz1" presStyleCnt="0"/>
      <dgm:spPr/>
    </dgm:pt>
    <dgm:pt modelId="{39A84024-DE21-40A6-9F81-C4F46B42FE01}" type="pres">
      <dgm:prSet presAssocID="{C68FC4BA-E993-4F31-A5D9-D3D09EB35265}" presName="tx1" presStyleLbl="revTx" presStyleIdx="2" presStyleCnt="3"/>
      <dgm:spPr/>
    </dgm:pt>
    <dgm:pt modelId="{42500825-0987-492D-8C65-64A9D3E4174B}" type="pres">
      <dgm:prSet presAssocID="{C68FC4BA-E993-4F31-A5D9-D3D09EB35265}" presName="vert1" presStyleCnt="0"/>
      <dgm:spPr/>
    </dgm:pt>
  </dgm:ptLst>
  <dgm:cxnLst>
    <dgm:cxn modelId="{5C3CFB03-184C-476C-84B5-4783488475EA}" srcId="{C5540BAF-7F9A-4B50-A70A-7210F62A90AB}" destId="{9268357B-E72A-4585-A7B0-13F31E81F69E}" srcOrd="1" destOrd="0" parTransId="{1749373F-ACF1-4B68-9E23-ACBB4B063F7E}" sibTransId="{DC70FB46-3DE1-4C6E-82D0-AC13FEAF5FD2}"/>
    <dgm:cxn modelId="{40C43B2B-7215-4128-BBB6-161034736415}" srcId="{C5540BAF-7F9A-4B50-A70A-7210F62A90AB}" destId="{C7AD5841-A11A-4499-B8AA-A160293AF9AD}" srcOrd="0" destOrd="0" parTransId="{E20373D6-7292-460C-B835-C7E1BEFA2E52}" sibTransId="{4B59EAFE-B279-47B7-A20E-8BC521FF7933}"/>
    <dgm:cxn modelId="{C2C8295E-4BB9-48A4-9B93-216D51E99843}" type="presOf" srcId="{C5540BAF-7F9A-4B50-A70A-7210F62A90AB}" destId="{B49CA350-62F3-4151-9795-393621D2F67F}" srcOrd="0" destOrd="0" presId="urn:microsoft.com/office/officeart/2008/layout/LinedList"/>
    <dgm:cxn modelId="{2FCBBD45-E714-4EA7-9CE1-4E8015268425}" type="presOf" srcId="{C68FC4BA-E993-4F31-A5D9-D3D09EB35265}" destId="{39A84024-DE21-40A6-9F81-C4F46B42FE01}" srcOrd="0" destOrd="0" presId="urn:microsoft.com/office/officeart/2008/layout/LinedList"/>
    <dgm:cxn modelId="{F2F45E7B-4722-4D3C-9C68-491C1EDA08D4}" srcId="{C5540BAF-7F9A-4B50-A70A-7210F62A90AB}" destId="{C68FC4BA-E993-4F31-A5D9-D3D09EB35265}" srcOrd="2" destOrd="0" parTransId="{6C15A530-9016-46E6-8972-C23BBD8374E8}" sibTransId="{52D2FFA8-09C6-4AC2-A68F-5EE996EBA13A}"/>
    <dgm:cxn modelId="{F2CFC991-5670-4A68-BE86-8C854FF950C6}" type="presOf" srcId="{9268357B-E72A-4585-A7B0-13F31E81F69E}" destId="{D6B17BBB-9934-427F-BD5E-43DCC1D77C20}" srcOrd="0" destOrd="0" presId="urn:microsoft.com/office/officeart/2008/layout/LinedList"/>
    <dgm:cxn modelId="{1D189FD1-BC0A-4E27-A8CF-7D2CF062A396}" type="presOf" srcId="{C7AD5841-A11A-4499-B8AA-A160293AF9AD}" destId="{F38005F1-F2ED-46DF-8801-8BBE5ECFA675}" srcOrd="0" destOrd="0" presId="urn:microsoft.com/office/officeart/2008/layout/LinedList"/>
    <dgm:cxn modelId="{E77655A2-3B16-4BD1-B28B-F2FE295D6F3B}" type="presParOf" srcId="{B49CA350-62F3-4151-9795-393621D2F67F}" destId="{32D93C9D-1C80-4138-AD58-AFC99136041A}" srcOrd="0" destOrd="0" presId="urn:microsoft.com/office/officeart/2008/layout/LinedList"/>
    <dgm:cxn modelId="{1FCD0DA5-8E9F-4798-9E12-D7B33143C526}" type="presParOf" srcId="{B49CA350-62F3-4151-9795-393621D2F67F}" destId="{D5BFACD0-78C7-4C0B-9F8A-CABDD4EEC6BB}" srcOrd="1" destOrd="0" presId="urn:microsoft.com/office/officeart/2008/layout/LinedList"/>
    <dgm:cxn modelId="{8A0D6A58-CE12-4DB5-83B1-A121E001BE12}" type="presParOf" srcId="{D5BFACD0-78C7-4C0B-9F8A-CABDD4EEC6BB}" destId="{F38005F1-F2ED-46DF-8801-8BBE5ECFA675}" srcOrd="0" destOrd="0" presId="urn:microsoft.com/office/officeart/2008/layout/LinedList"/>
    <dgm:cxn modelId="{054FE865-E136-43A9-A2C4-EAFCF68060DF}" type="presParOf" srcId="{D5BFACD0-78C7-4C0B-9F8A-CABDD4EEC6BB}" destId="{0BA63643-92F5-418B-982A-36893ABA2ADD}" srcOrd="1" destOrd="0" presId="urn:microsoft.com/office/officeart/2008/layout/LinedList"/>
    <dgm:cxn modelId="{C874F27F-B427-4835-A227-943CF15B1559}" type="presParOf" srcId="{B49CA350-62F3-4151-9795-393621D2F67F}" destId="{81E1D62A-ECA0-4F32-A832-FE6FA1DA7499}" srcOrd="2" destOrd="0" presId="urn:microsoft.com/office/officeart/2008/layout/LinedList"/>
    <dgm:cxn modelId="{43B20634-D59A-43E8-ADCB-F691B8E5BBDE}" type="presParOf" srcId="{B49CA350-62F3-4151-9795-393621D2F67F}" destId="{EA45A3B5-3068-48A1-BB51-CE89E554F6B3}" srcOrd="3" destOrd="0" presId="urn:microsoft.com/office/officeart/2008/layout/LinedList"/>
    <dgm:cxn modelId="{9C47E757-3AA5-45A9-B6CC-5D31A072A4E4}" type="presParOf" srcId="{EA45A3B5-3068-48A1-BB51-CE89E554F6B3}" destId="{D6B17BBB-9934-427F-BD5E-43DCC1D77C20}" srcOrd="0" destOrd="0" presId="urn:microsoft.com/office/officeart/2008/layout/LinedList"/>
    <dgm:cxn modelId="{8BC8FD1F-5911-4492-9FAB-7CF363C4C667}" type="presParOf" srcId="{EA45A3B5-3068-48A1-BB51-CE89E554F6B3}" destId="{BD2E296A-2ABB-4025-8700-1B1840CB1495}" srcOrd="1" destOrd="0" presId="urn:microsoft.com/office/officeart/2008/layout/LinedList"/>
    <dgm:cxn modelId="{29D38E78-41A0-491D-A95F-162FA66EE907}" type="presParOf" srcId="{B49CA350-62F3-4151-9795-393621D2F67F}" destId="{9EE94CCB-7FE4-46A1-A5E6-470DF61FF152}" srcOrd="4" destOrd="0" presId="urn:microsoft.com/office/officeart/2008/layout/LinedList"/>
    <dgm:cxn modelId="{DF59954E-534B-4FA5-9277-77FF1D7286C0}" type="presParOf" srcId="{B49CA350-62F3-4151-9795-393621D2F67F}" destId="{F571E796-5D4B-469A-9AC4-355B5EC03FC6}" srcOrd="5" destOrd="0" presId="urn:microsoft.com/office/officeart/2008/layout/LinedList"/>
    <dgm:cxn modelId="{4B842459-4441-48DA-B3E4-CB1A5B23C6E8}" type="presParOf" srcId="{F571E796-5D4B-469A-9AC4-355B5EC03FC6}" destId="{39A84024-DE21-40A6-9F81-C4F46B42FE01}" srcOrd="0" destOrd="0" presId="urn:microsoft.com/office/officeart/2008/layout/LinedList"/>
    <dgm:cxn modelId="{43D40D7D-0104-4144-8087-FABBCE0818B1}" type="presParOf" srcId="{F571E796-5D4B-469A-9AC4-355B5EC03FC6}" destId="{42500825-0987-492D-8C65-64A9D3E417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ED960-7768-4269-A416-295C1ED21B94}"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5562005F-C30F-46FF-BD03-CDD61F614D5E}">
      <dgm:prSet/>
      <dgm:spPr/>
      <dgm:t>
        <a:bodyPr/>
        <a:lstStyle/>
        <a:p>
          <a:pPr rtl="0"/>
          <a:r>
            <a:rPr lang="en-US" dirty="0"/>
            <a:t>SACIS</a:t>
          </a:r>
          <a:r>
            <a:rPr lang="en-US" dirty="0">
              <a:latin typeface="Calibri Light" panose="020F0302020204030204"/>
            </a:rPr>
            <a:t>  - Sexual Assault Counseling &amp; Information Services (other social service and advocacy agencies)</a:t>
          </a:r>
          <a:endParaRPr lang="en-US" dirty="0"/>
        </a:p>
      </dgm:t>
    </dgm:pt>
    <dgm:pt modelId="{4B99BB6C-BF87-4F38-BCAC-010F4FDC3E1F}" type="parTrans" cxnId="{0C179E79-864A-4350-90CA-C720F736AAF2}">
      <dgm:prSet/>
      <dgm:spPr/>
      <dgm:t>
        <a:bodyPr/>
        <a:lstStyle/>
        <a:p>
          <a:endParaRPr lang="en-US"/>
        </a:p>
      </dgm:t>
    </dgm:pt>
    <dgm:pt modelId="{04800D30-5B89-44A8-B51A-DB8613D06977}" type="sibTrans" cxnId="{0C179E79-864A-4350-90CA-C720F736AAF2}">
      <dgm:prSet/>
      <dgm:spPr/>
      <dgm:t>
        <a:bodyPr/>
        <a:lstStyle/>
        <a:p>
          <a:endParaRPr lang="en-US"/>
        </a:p>
      </dgm:t>
    </dgm:pt>
    <dgm:pt modelId="{D0543E88-D84A-497C-9707-0720349011D3}">
      <dgm:prSet/>
      <dgm:spPr/>
      <dgm:t>
        <a:bodyPr/>
        <a:lstStyle/>
        <a:p>
          <a:pPr rtl="0"/>
          <a:r>
            <a:rPr lang="en-US" dirty="0"/>
            <a:t>Chamber of Commerce</a:t>
          </a:r>
          <a:r>
            <a:rPr lang="en-US" dirty="0">
              <a:latin typeface="Calibri Light" panose="020F0302020204030204"/>
            </a:rPr>
            <a:t> – Farmer's Market</a:t>
          </a:r>
          <a:endParaRPr lang="en-US" dirty="0"/>
        </a:p>
      </dgm:t>
    </dgm:pt>
    <dgm:pt modelId="{4A269F6D-20B6-473A-A09E-87A05A53B9E0}" type="parTrans" cxnId="{A875ACE4-FC64-4201-B1AE-AF038761AA98}">
      <dgm:prSet/>
      <dgm:spPr/>
      <dgm:t>
        <a:bodyPr/>
        <a:lstStyle/>
        <a:p>
          <a:endParaRPr lang="en-US"/>
        </a:p>
      </dgm:t>
    </dgm:pt>
    <dgm:pt modelId="{A4C466C4-8A8B-4451-AFF5-6D1503D47802}" type="sibTrans" cxnId="{A875ACE4-FC64-4201-B1AE-AF038761AA98}">
      <dgm:prSet/>
      <dgm:spPr/>
      <dgm:t>
        <a:bodyPr/>
        <a:lstStyle/>
        <a:p>
          <a:endParaRPr lang="en-US"/>
        </a:p>
      </dgm:t>
    </dgm:pt>
    <dgm:pt modelId="{EB9EE607-86D5-4BD2-9113-07D7AFD2376B}">
      <dgm:prSet phldr="0"/>
      <dgm:spPr/>
      <dgm:t>
        <a:bodyPr/>
        <a:lstStyle/>
        <a:p>
          <a:pPr rtl="0"/>
          <a:r>
            <a:rPr lang="en-US" dirty="0">
              <a:latin typeface="Calibri Light" panose="020F0302020204030204"/>
            </a:rPr>
            <a:t>Digital Health Literacy training for local libraries</a:t>
          </a:r>
        </a:p>
      </dgm:t>
    </dgm:pt>
    <dgm:pt modelId="{008415F0-6187-42FA-B127-F9DB39B97AC2}" type="parTrans" cxnId="{232C553B-ABEE-44C8-99B4-17C7116F168B}">
      <dgm:prSet/>
      <dgm:spPr/>
    </dgm:pt>
    <dgm:pt modelId="{03885118-F9AE-40DE-9DC6-2AA01000499A}" type="sibTrans" cxnId="{232C553B-ABEE-44C8-99B4-17C7116F168B}">
      <dgm:prSet/>
      <dgm:spPr/>
    </dgm:pt>
    <dgm:pt modelId="{C1940265-5234-4B1C-9361-3B76DEC7EBEF}">
      <dgm:prSet phldr="0"/>
      <dgm:spPr/>
      <dgm:t>
        <a:bodyPr/>
        <a:lstStyle/>
        <a:p>
          <a:pPr rtl="0"/>
          <a:r>
            <a:rPr lang="en-US" dirty="0">
              <a:latin typeface="Calibri Light" panose="020F0302020204030204"/>
            </a:rPr>
            <a:t>Community access and social services at local library</a:t>
          </a:r>
        </a:p>
      </dgm:t>
    </dgm:pt>
    <dgm:pt modelId="{532BBA54-1C25-480F-AE89-F5AF41C8A5CD}" type="parTrans" cxnId="{E7A830E7-CA21-4526-A8A8-F6A68E97BA3A}">
      <dgm:prSet/>
      <dgm:spPr/>
    </dgm:pt>
    <dgm:pt modelId="{F161120D-46D8-4E79-B79C-60383A1F2D21}" type="sibTrans" cxnId="{E7A830E7-CA21-4526-A8A8-F6A68E97BA3A}">
      <dgm:prSet/>
      <dgm:spPr/>
    </dgm:pt>
    <dgm:pt modelId="{5E5C7873-F5AD-4D12-B61E-529F1D11BCE3}">
      <dgm:prSet phldr="0"/>
      <dgm:spPr/>
      <dgm:t>
        <a:bodyPr/>
        <a:lstStyle/>
        <a:p>
          <a:pPr rtl="0"/>
          <a:r>
            <a:rPr lang="en-US" dirty="0">
              <a:latin typeface="Calibri Light" panose="020F0302020204030204"/>
            </a:rPr>
            <a:t>Healthcare facilities</a:t>
          </a:r>
        </a:p>
      </dgm:t>
    </dgm:pt>
    <dgm:pt modelId="{98C9696F-7720-475A-A164-D6291C11DE38}" type="parTrans" cxnId="{0B468267-8375-4B88-AC1A-28AAD65CDC91}">
      <dgm:prSet/>
      <dgm:spPr/>
    </dgm:pt>
    <dgm:pt modelId="{AC06388B-40C8-4E67-832A-EBA57C6A872B}" type="sibTrans" cxnId="{0B468267-8375-4B88-AC1A-28AAD65CDC91}">
      <dgm:prSet/>
      <dgm:spPr/>
    </dgm:pt>
    <dgm:pt modelId="{A1F48A15-BF28-4C79-9AE0-C0DFF1B799C1}" type="pres">
      <dgm:prSet presAssocID="{051ED960-7768-4269-A416-295C1ED21B94}" presName="linear" presStyleCnt="0">
        <dgm:presLayoutVars>
          <dgm:animLvl val="lvl"/>
          <dgm:resizeHandles val="exact"/>
        </dgm:presLayoutVars>
      </dgm:prSet>
      <dgm:spPr/>
    </dgm:pt>
    <dgm:pt modelId="{DC1CFD45-1745-48A3-8118-250404961345}" type="pres">
      <dgm:prSet presAssocID="{5562005F-C30F-46FF-BD03-CDD61F614D5E}" presName="parentText" presStyleLbl="node1" presStyleIdx="0" presStyleCnt="5">
        <dgm:presLayoutVars>
          <dgm:chMax val="0"/>
          <dgm:bulletEnabled val="1"/>
        </dgm:presLayoutVars>
      </dgm:prSet>
      <dgm:spPr/>
    </dgm:pt>
    <dgm:pt modelId="{E044E2D6-20FC-4F7E-A842-1D66E7C4D5A9}" type="pres">
      <dgm:prSet presAssocID="{04800D30-5B89-44A8-B51A-DB8613D06977}" presName="spacer" presStyleCnt="0"/>
      <dgm:spPr/>
    </dgm:pt>
    <dgm:pt modelId="{12DE7237-18A1-413D-AB81-EE7443B6ABDF}" type="pres">
      <dgm:prSet presAssocID="{D0543E88-D84A-497C-9707-0720349011D3}" presName="parentText" presStyleLbl="node1" presStyleIdx="1" presStyleCnt="5">
        <dgm:presLayoutVars>
          <dgm:chMax val="0"/>
          <dgm:bulletEnabled val="1"/>
        </dgm:presLayoutVars>
      </dgm:prSet>
      <dgm:spPr/>
    </dgm:pt>
    <dgm:pt modelId="{5B3882E1-AD55-4C7B-937E-E04B1AE650BD}" type="pres">
      <dgm:prSet presAssocID="{A4C466C4-8A8B-4451-AFF5-6D1503D47802}" presName="spacer" presStyleCnt="0"/>
      <dgm:spPr/>
    </dgm:pt>
    <dgm:pt modelId="{7F5B1EA9-CAFA-4E46-AF19-97E5F34BE111}" type="pres">
      <dgm:prSet presAssocID="{EB9EE607-86D5-4BD2-9113-07D7AFD2376B}" presName="parentText" presStyleLbl="node1" presStyleIdx="2" presStyleCnt="5">
        <dgm:presLayoutVars>
          <dgm:chMax val="0"/>
          <dgm:bulletEnabled val="1"/>
        </dgm:presLayoutVars>
      </dgm:prSet>
      <dgm:spPr/>
    </dgm:pt>
    <dgm:pt modelId="{F3DBAB6A-5B5D-4BE1-9161-3612E82FA5FA}" type="pres">
      <dgm:prSet presAssocID="{03885118-F9AE-40DE-9DC6-2AA01000499A}" presName="spacer" presStyleCnt="0"/>
      <dgm:spPr/>
    </dgm:pt>
    <dgm:pt modelId="{934107DE-752C-456B-BB1B-828C20D2FC25}" type="pres">
      <dgm:prSet presAssocID="{C1940265-5234-4B1C-9361-3B76DEC7EBEF}" presName="parentText" presStyleLbl="node1" presStyleIdx="3" presStyleCnt="5">
        <dgm:presLayoutVars>
          <dgm:chMax val="0"/>
          <dgm:bulletEnabled val="1"/>
        </dgm:presLayoutVars>
      </dgm:prSet>
      <dgm:spPr/>
    </dgm:pt>
    <dgm:pt modelId="{23CDB79D-C550-4118-8350-59855658DF4A}" type="pres">
      <dgm:prSet presAssocID="{F161120D-46D8-4E79-B79C-60383A1F2D21}" presName="spacer" presStyleCnt="0"/>
      <dgm:spPr/>
    </dgm:pt>
    <dgm:pt modelId="{B8B64467-A545-472F-AEBA-6C6AC822DD9E}" type="pres">
      <dgm:prSet presAssocID="{5E5C7873-F5AD-4D12-B61E-529F1D11BCE3}" presName="parentText" presStyleLbl="node1" presStyleIdx="4" presStyleCnt="5">
        <dgm:presLayoutVars>
          <dgm:chMax val="0"/>
          <dgm:bulletEnabled val="1"/>
        </dgm:presLayoutVars>
      </dgm:prSet>
      <dgm:spPr/>
    </dgm:pt>
  </dgm:ptLst>
  <dgm:cxnLst>
    <dgm:cxn modelId="{42E3A10C-5BAF-473E-9BDB-63EDA8B1316D}" type="presOf" srcId="{D0543E88-D84A-497C-9707-0720349011D3}" destId="{12DE7237-18A1-413D-AB81-EE7443B6ABDF}" srcOrd="0" destOrd="0" presId="urn:microsoft.com/office/officeart/2005/8/layout/vList2"/>
    <dgm:cxn modelId="{232C553B-ABEE-44C8-99B4-17C7116F168B}" srcId="{051ED960-7768-4269-A416-295C1ED21B94}" destId="{EB9EE607-86D5-4BD2-9113-07D7AFD2376B}" srcOrd="2" destOrd="0" parTransId="{008415F0-6187-42FA-B127-F9DB39B97AC2}" sibTransId="{03885118-F9AE-40DE-9DC6-2AA01000499A}"/>
    <dgm:cxn modelId="{0B468267-8375-4B88-AC1A-28AAD65CDC91}" srcId="{051ED960-7768-4269-A416-295C1ED21B94}" destId="{5E5C7873-F5AD-4D12-B61E-529F1D11BCE3}" srcOrd="4" destOrd="0" parTransId="{98C9696F-7720-475A-A164-D6291C11DE38}" sibTransId="{AC06388B-40C8-4E67-832A-EBA57C6A872B}"/>
    <dgm:cxn modelId="{7749A06F-3C49-41EE-AE03-FB4E00807CB7}" type="presOf" srcId="{C1940265-5234-4B1C-9361-3B76DEC7EBEF}" destId="{934107DE-752C-456B-BB1B-828C20D2FC25}" srcOrd="0" destOrd="0" presId="urn:microsoft.com/office/officeart/2005/8/layout/vList2"/>
    <dgm:cxn modelId="{0C179E79-864A-4350-90CA-C720F736AAF2}" srcId="{051ED960-7768-4269-A416-295C1ED21B94}" destId="{5562005F-C30F-46FF-BD03-CDD61F614D5E}" srcOrd="0" destOrd="0" parTransId="{4B99BB6C-BF87-4F38-BCAC-010F4FDC3E1F}" sibTransId="{04800D30-5B89-44A8-B51A-DB8613D06977}"/>
    <dgm:cxn modelId="{5CFD868C-A41C-4BC7-BFD3-5D06ED0A810A}" type="presOf" srcId="{5562005F-C30F-46FF-BD03-CDD61F614D5E}" destId="{DC1CFD45-1745-48A3-8118-250404961345}" srcOrd="0" destOrd="0" presId="urn:microsoft.com/office/officeart/2005/8/layout/vList2"/>
    <dgm:cxn modelId="{5EB0059D-A3F7-4ED8-BD4E-5AADFD9F8AD6}" type="presOf" srcId="{5E5C7873-F5AD-4D12-B61E-529F1D11BCE3}" destId="{B8B64467-A545-472F-AEBA-6C6AC822DD9E}" srcOrd="0" destOrd="0" presId="urn:microsoft.com/office/officeart/2005/8/layout/vList2"/>
    <dgm:cxn modelId="{4EDA1CA9-37FF-4231-859B-582083269986}" type="presOf" srcId="{EB9EE607-86D5-4BD2-9113-07D7AFD2376B}" destId="{7F5B1EA9-CAFA-4E46-AF19-97E5F34BE111}" srcOrd="0" destOrd="0" presId="urn:microsoft.com/office/officeart/2005/8/layout/vList2"/>
    <dgm:cxn modelId="{A875ACE4-FC64-4201-B1AE-AF038761AA98}" srcId="{051ED960-7768-4269-A416-295C1ED21B94}" destId="{D0543E88-D84A-497C-9707-0720349011D3}" srcOrd="1" destOrd="0" parTransId="{4A269F6D-20B6-473A-A09E-87A05A53B9E0}" sibTransId="{A4C466C4-8A8B-4451-AFF5-6D1503D47802}"/>
    <dgm:cxn modelId="{E7A830E7-CA21-4526-A8A8-F6A68E97BA3A}" srcId="{051ED960-7768-4269-A416-295C1ED21B94}" destId="{C1940265-5234-4B1C-9361-3B76DEC7EBEF}" srcOrd="3" destOrd="0" parTransId="{532BBA54-1C25-480F-AE89-F5AF41C8A5CD}" sibTransId="{F161120D-46D8-4E79-B79C-60383A1F2D21}"/>
    <dgm:cxn modelId="{C0FE60ED-E200-4FE7-9B32-444B1B1C6FF6}" type="presOf" srcId="{051ED960-7768-4269-A416-295C1ED21B94}" destId="{A1F48A15-BF28-4C79-9AE0-C0DFF1B799C1}" srcOrd="0" destOrd="0" presId="urn:microsoft.com/office/officeart/2005/8/layout/vList2"/>
    <dgm:cxn modelId="{82BA70C6-BC72-4395-B97B-6E0A04A99D19}" type="presParOf" srcId="{A1F48A15-BF28-4C79-9AE0-C0DFF1B799C1}" destId="{DC1CFD45-1745-48A3-8118-250404961345}" srcOrd="0" destOrd="0" presId="urn:microsoft.com/office/officeart/2005/8/layout/vList2"/>
    <dgm:cxn modelId="{7B1AAE4C-A6B0-46A8-B563-799AFFA7B2FC}" type="presParOf" srcId="{A1F48A15-BF28-4C79-9AE0-C0DFF1B799C1}" destId="{E044E2D6-20FC-4F7E-A842-1D66E7C4D5A9}" srcOrd="1" destOrd="0" presId="urn:microsoft.com/office/officeart/2005/8/layout/vList2"/>
    <dgm:cxn modelId="{4F44306D-218F-442A-941B-5B71E6A71CBF}" type="presParOf" srcId="{A1F48A15-BF28-4C79-9AE0-C0DFF1B799C1}" destId="{12DE7237-18A1-413D-AB81-EE7443B6ABDF}" srcOrd="2" destOrd="0" presId="urn:microsoft.com/office/officeart/2005/8/layout/vList2"/>
    <dgm:cxn modelId="{80C13379-7C5C-4CA4-B6DE-95C00173F205}" type="presParOf" srcId="{A1F48A15-BF28-4C79-9AE0-C0DFF1B799C1}" destId="{5B3882E1-AD55-4C7B-937E-E04B1AE650BD}" srcOrd="3" destOrd="0" presId="urn:microsoft.com/office/officeart/2005/8/layout/vList2"/>
    <dgm:cxn modelId="{7B07BBB1-187D-4E92-95AE-8EC61BC6E26E}" type="presParOf" srcId="{A1F48A15-BF28-4C79-9AE0-C0DFF1B799C1}" destId="{7F5B1EA9-CAFA-4E46-AF19-97E5F34BE111}" srcOrd="4" destOrd="0" presId="urn:microsoft.com/office/officeart/2005/8/layout/vList2"/>
    <dgm:cxn modelId="{D11A955D-587E-4E75-91F2-27F274343216}" type="presParOf" srcId="{A1F48A15-BF28-4C79-9AE0-C0DFF1B799C1}" destId="{F3DBAB6A-5B5D-4BE1-9161-3612E82FA5FA}" srcOrd="5" destOrd="0" presId="urn:microsoft.com/office/officeart/2005/8/layout/vList2"/>
    <dgm:cxn modelId="{21F1E470-56A4-47CD-8BB5-A9E88C973FFA}" type="presParOf" srcId="{A1F48A15-BF28-4C79-9AE0-C0DFF1B799C1}" destId="{934107DE-752C-456B-BB1B-828C20D2FC25}" srcOrd="6" destOrd="0" presId="urn:microsoft.com/office/officeart/2005/8/layout/vList2"/>
    <dgm:cxn modelId="{55035F86-2F67-4A01-8C02-382E2A49750C}" type="presParOf" srcId="{A1F48A15-BF28-4C79-9AE0-C0DFF1B799C1}" destId="{23CDB79D-C550-4118-8350-59855658DF4A}" srcOrd="7" destOrd="0" presId="urn:microsoft.com/office/officeart/2005/8/layout/vList2"/>
    <dgm:cxn modelId="{40502694-F4D6-4182-AC72-F8A1DAA1B2E4}" type="presParOf" srcId="{A1F48A15-BF28-4C79-9AE0-C0DFF1B799C1}" destId="{B8B64467-A545-472F-AEBA-6C6AC822DD9E}"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2239D5-3DD8-4225-A241-91849CEB7924}"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8CAFD508-3946-49E5-AF98-10F52DAC0780}">
      <dgm:prSet/>
      <dgm:spPr/>
      <dgm:t>
        <a:bodyPr/>
        <a:lstStyle/>
        <a:p>
          <a:r>
            <a:rPr lang="en-US" dirty="0"/>
            <a:t>Staying In Touch</a:t>
          </a:r>
        </a:p>
      </dgm:t>
    </dgm:pt>
    <dgm:pt modelId="{5238482B-3921-4530-B06F-812C8669D183}" type="parTrans" cxnId="{FAE72D33-3597-4B5D-8B04-A64DAA3A51E7}">
      <dgm:prSet/>
      <dgm:spPr/>
      <dgm:t>
        <a:bodyPr/>
        <a:lstStyle/>
        <a:p>
          <a:endParaRPr lang="en-US"/>
        </a:p>
      </dgm:t>
    </dgm:pt>
    <dgm:pt modelId="{A38B59B2-FA3E-47CF-A23D-FF56122BC0E3}" type="sibTrans" cxnId="{FAE72D33-3597-4B5D-8B04-A64DAA3A51E7}">
      <dgm:prSet/>
      <dgm:spPr/>
      <dgm:t>
        <a:bodyPr/>
        <a:lstStyle/>
        <a:p>
          <a:endParaRPr lang="en-US"/>
        </a:p>
      </dgm:t>
    </dgm:pt>
    <dgm:pt modelId="{78AD6AB3-FBC5-4027-B329-9E695799FB19}">
      <dgm:prSet/>
      <dgm:spPr/>
      <dgm:t>
        <a:bodyPr/>
        <a:lstStyle/>
        <a:p>
          <a:r>
            <a:rPr lang="en-US" dirty="0"/>
            <a:t>Contact Tracing</a:t>
          </a:r>
        </a:p>
      </dgm:t>
    </dgm:pt>
    <dgm:pt modelId="{1C282DE5-2848-4054-94F6-021B6D3FFCF7}" type="parTrans" cxnId="{3714B34F-25B8-404D-8B4D-C344F1CD3A3E}">
      <dgm:prSet/>
      <dgm:spPr/>
      <dgm:t>
        <a:bodyPr/>
        <a:lstStyle/>
        <a:p>
          <a:endParaRPr lang="en-US"/>
        </a:p>
      </dgm:t>
    </dgm:pt>
    <dgm:pt modelId="{482DFA6C-6F8F-480D-AE28-6A0836B38CA4}" type="sibTrans" cxnId="{3714B34F-25B8-404D-8B4D-C344F1CD3A3E}">
      <dgm:prSet/>
      <dgm:spPr/>
      <dgm:t>
        <a:bodyPr/>
        <a:lstStyle/>
        <a:p>
          <a:endParaRPr lang="en-US"/>
        </a:p>
      </dgm:t>
    </dgm:pt>
    <dgm:pt modelId="{111CFF52-6AB3-45C0-8689-D11AAE0D1400}">
      <dgm:prSet/>
      <dgm:spPr/>
      <dgm:t>
        <a:bodyPr/>
        <a:lstStyle/>
        <a:p>
          <a:r>
            <a:rPr lang="en-US" dirty="0"/>
            <a:t>COVID </a:t>
          </a:r>
          <a:r>
            <a:rPr lang="en-US" dirty="0">
              <a:latin typeface="Calibri Light" panose="020F0302020204030204"/>
            </a:rPr>
            <a:t>Testing</a:t>
          </a:r>
          <a:r>
            <a:rPr lang="en-US" dirty="0"/>
            <a:t> Clinic</a:t>
          </a:r>
        </a:p>
      </dgm:t>
    </dgm:pt>
    <dgm:pt modelId="{5F361B24-0F02-471E-843A-CD6054FD932A}" type="parTrans" cxnId="{61A19165-E21C-438B-8D09-88F8527221C9}">
      <dgm:prSet/>
      <dgm:spPr/>
      <dgm:t>
        <a:bodyPr/>
        <a:lstStyle/>
        <a:p>
          <a:endParaRPr lang="en-US"/>
        </a:p>
      </dgm:t>
    </dgm:pt>
    <dgm:pt modelId="{0822B5E7-E7D5-4E4D-A152-03944CD24DE7}" type="sibTrans" cxnId="{61A19165-E21C-438B-8D09-88F8527221C9}">
      <dgm:prSet/>
      <dgm:spPr/>
      <dgm:t>
        <a:bodyPr/>
        <a:lstStyle/>
        <a:p>
          <a:endParaRPr lang="en-US"/>
        </a:p>
      </dgm:t>
    </dgm:pt>
    <dgm:pt modelId="{B2C02ACA-3B86-4052-B9C8-C397D6965E64}">
      <dgm:prSet/>
      <dgm:spPr/>
      <dgm:t>
        <a:bodyPr/>
        <a:lstStyle/>
        <a:p>
          <a:r>
            <a:rPr lang="en-US" dirty="0"/>
            <a:t>Immunization Clinics</a:t>
          </a:r>
        </a:p>
      </dgm:t>
    </dgm:pt>
    <dgm:pt modelId="{A5B9F29D-7BCB-42F0-8C49-A9E2FFDA58FB}" type="parTrans" cxnId="{4DCADDE6-555A-4D11-A269-3333350028E7}">
      <dgm:prSet/>
      <dgm:spPr/>
      <dgm:t>
        <a:bodyPr/>
        <a:lstStyle/>
        <a:p>
          <a:endParaRPr lang="en-US"/>
        </a:p>
      </dgm:t>
    </dgm:pt>
    <dgm:pt modelId="{297D8C9D-D458-4DBC-BD9A-1275776F26CD}" type="sibTrans" cxnId="{4DCADDE6-555A-4D11-A269-3333350028E7}">
      <dgm:prSet/>
      <dgm:spPr/>
      <dgm:t>
        <a:bodyPr/>
        <a:lstStyle/>
        <a:p>
          <a:endParaRPr lang="en-US"/>
        </a:p>
      </dgm:t>
    </dgm:pt>
    <dgm:pt modelId="{8226318F-336A-419E-9B1C-955FE4CB697A}">
      <dgm:prSet/>
      <dgm:spPr/>
      <dgm:t>
        <a:bodyPr/>
        <a:lstStyle/>
        <a:p>
          <a:pPr rtl="0"/>
          <a:r>
            <a:rPr lang="en-US" dirty="0"/>
            <a:t>Organizing Fundraisers</a:t>
          </a:r>
          <a:r>
            <a:rPr lang="en-US" dirty="0">
              <a:latin typeface="Calibri Light" panose="020F0302020204030204"/>
            </a:rPr>
            <a:t> </a:t>
          </a:r>
          <a:endParaRPr lang="en-US" dirty="0"/>
        </a:p>
      </dgm:t>
    </dgm:pt>
    <dgm:pt modelId="{D000128E-D74F-419E-AD1F-7EE9200116A0}" type="parTrans" cxnId="{0782059A-95F7-471A-AF89-80664E61664D}">
      <dgm:prSet/>
      <dgm:spPr/>
      <dgm:t>
        <a:bodyPr/>
        <a:lstStyle/>
        <a:p>
          <a:endParaRPr lang="en-US"/>
        </a:p>
      </dgm:t>
    </dgm:pt>
    <dgm:pt modelId="{DB894D48-4DC1-4310-AF2D-039B5BDD98A6}" type="sibTrans" cxnId="{0782059A-95F7-471A-AF89-80664E61664D}">
      <dgm:prSet/>
      <dgm:spPr/>
      <dgm:t>
        <a:bodyPr/>
        <a:lstStyle/>
        <a:p>
          <a:endParaRPr lang="en-US"/>
        </a:p>
      </dgm:t>
    </dgm:pt>
    <dgm:pt modelId="{2C4B3A06-CF21-4BC3-94D9-00601AD97F8E}">
      <dgm:prSet/>
      <dgm:spPr/>
      <dgm:t>
        <a:bodyPr/>
        <a:lstStyle/>
        <a:p>
          <a:r>
            <a:rPr lang="en-US" dirty="0"/>
            <a:t>Coordinating our local farmers markets</a:t>
          </a:r>
        </a:p>
      </dgm:t>
    </dgm:pt>
    <dgm:pt modelId="{FB9012A6-39CB-4F07-A8DD-F0F867FFA283}" type="parTrans" cxnId="{1EF800F6-CB76-4CD9-BD3F-F9DDC4317069}">
      <dgm:prSet/>
      <dgm:spPr/>
      <dgm:t>
        <a:bodyPr/>
        <a:lstStyle/>
        <a:p>
          <a:endParaRPr lang="en-US"/>
        </a:p>
      </dgm:t>
    </dgm:pt>
    <dgm:pt modelId="{D5EB6991-7476-4B87-9AA8-86579F7C213C}" type="sibTrans" cxnId="{1EF800F6-CB76-4CD9-BD3F-F9DDC4317069}">
      <dgm:prSet/>
      <dgm:spPr/>
      <dgm:t>
        <a:bodyPr/>
        <a:lstStyle/>
        <a:p>
          <a:endParaRPr lang="en-US"/>
        </a:p>
      </dgm:t>
    </dgm:pt>
    <dgm:pt modelId="{50CA8982-B9A1-496B-B699-47F5415C7707}">
      <dgm:prSet/>
      <dgm:spPr/>
      <dgm:t>
        <a:bodyPr/>
        <a:lstStyle/>
        <a:p>
          <a:r>
            <a:rPr lang="en-US" dirty="0">
              <a:latin typeface="Calibri Light" panose="020F0302020204030204"/>
            </a:rPr>
            <a:t>Planning</a:t>
          </a:r>
          <a:r>
            <a:rPr lang="en-US" dirty="0"/>
            <a:t> and promoting blood drives on campus</a:t>
          </a:r>
        </a:p>
      </dgm:t>
    </dgm:pt>
    <dgm:pt modelId="{BDD01368-5F3E-45FC-B466-A16416F870A0}" type="parTrans" cxnId="{89179A72-AC93-44DF-BBC2-9A0597E6FFF1}">
      <dgm:prSet/>
      <dgm:spPr/>
      <dgm:t>
        <a:bodyPr/>
        <a:lstStyle/>
        <a:p>
          <a:endParaRPr lang="en-US"/>
        </a:p>
      </dgm:t>
    </dgm:pt>
    <dgm:pt modelId="{22921B37-0696-4EAE-8555-E85107C5C924}" type="sibTrans" cxnId="{89179A72-AC93-44DF-BBC2-9A0597E6FFF1}">
      <dgm:prSet/>
      <dgm:spPr/>
      <dgm:t>
        <a:bodyPr/>
        <a:lstStyle/>
        <a:p>
          <a:endParaRPr lang="en-US"/>
        </a:p>
      </dgm:t>
    </dgm:pt>
    <dgm:pt modelId="{24C5BD11-887A-46D3-A987-BAF5C742E561}">
      <dgm:prSet phldr="0"/>
      <dgm:spPr/>
      <dgm:t>
        <a:bodyPr/>
        <a:lstStyle/>
        <a:p>
          <a:pPr rtl="0"/>
          <a:r>
            <a:rPr lang="en-US" dirty="0">
              <a:latin typeface="Calibri Light" panose="020F0302020204030204"/>
            </a:rPr>
            <a:t>Vaccine promotion and education</a:t>
          </a:r>
        </a:p>
      </dgm:t>
    </dgm:pt>
    <dgm:pt modelId="{E11B5033-0EA7-46DA-B382-387B1D19C171}" type="parTrans" cxnId="{30354F68-A1EC-4B56-B3AC-E5B76E9A9EBA}">
      <dgm:prSet/>
      <dgm:spPr/>
    </dgm:pt>
    <dgm:pt modelId="{B3723B73-3E4F-4A2B-9A5C-46293E6C05F9}" type="sibTrans" cxnId="{30354F68-A1EC-4B56-B3AC-E5B76E9A9EBA}">
      <dgm:prSet/>
      <dgm:spPr/>
    </dgm:pt>
    <dgm:pt modelId="{074BC675-F139-46D4-8E87-252E11511170}" type="pres">
      <dgm:prSet presAssocID="{C72239D5-3DD8-4225-A241-91849CEB7924}" presName="diagram" presStyleCnt="0">
        <dgm:presLayoutVars>
          <dgm:dir/>
          <dgm:resizeHandles val="exact"/>
        </dgm:presLayoutVars>
      </dgm:prSet>
      <dgm:spPr/>
    </dgm:pt>
    <dgm:pt modelId="{95AA6F0B-BB9F-4442-BAF9-193EB2815AE0}" type="pres">
      <dgm:prSet presAssocID="{8CAFD508-3946-49E5-AF98-10F52DAC0780}" presName="node" presStyleLbl="node1" presStyleIdx="0" presStyleCnt="8">
        <dgm:presLayoutVars>
          <dgm:bulletEnabled val="1"/>
        </dgm:presLayoutVars>
      </dgm:prSet>
      <dgm:spPr/>
    </dgm:pt>
    <dgm:pt modelId="{3210318C-4C09-4F30-A271-F3E0EB5848A1}" type="pres">
      <dgm:prSet presAssocID="{A38B59B2-FA3E-47CF-A23D-FF56122BC0E3}" presName="sibTrans" presStyleCnt="0"/>
      <dgm:spPr/>
    </dgm:pt>
    <dgm:pt modelId="{C70AC5DA-6E17-4812-AA58-2FFF8366DEF9}" type="pres">
      <dgm:prSet presAssocID="{78AD6AB3-FBC5-4027-B329-9E695799FB19}" presName="node" presStyleLbl="node1" presStyleIdx="1" presStyleCnt="8">
        <dgm:presLayoutVars>
          <dgm:bulletEnabled val="1"/>
        </dgm:presLayoutVars>
      </dgm:prSet>
      <dgm:spPr/>
    </dgm:pt>
    <dgm:pt modelId="{26C1C9E6-9847-4D06-9674-1939735F2C4D}" type="pres">
      <dgm:prSet presAssocID="{482DFA6C-6F8F-480D-AE28-6A0836B38CA4}" presName="sibTrans" presStyleCnt="0"/>
      <dgm:spPr/>
    </dgm:pt>
    <dgm:pt modelId="{10AEBDAF-4333-4BCF-98B2-6ECD242F3372}" type="pres">
      <dgm:prSet presAssocID="{111CFF52-6AB3-45C0-8689-D11AAE0D1400}" presName="node" presStyleLbl="node1" presStyleIdx="2" presStyleCnt="8">
        <dgm:presLayoutVars>
          <dgm:bulletEnabled val="1"/>
        </dgm:presLayoutVars>
      </dgm:prSet>
      <dgm:spPr/>
    </dgm:pt>
    <dgm:pt modelId="{1D6A6DDD-3845-4AA6-8361-86BC52A44853}" type="pres">
      <dgm:prSet presAssocID="{0822B5E7-E7D5-4E4D-A152-03944CD24DE7}" presName="sibTrans" presStyleCnt="0"/>
      <dgm:spPr/>
    </dgm:pt>
    <dgm:pt modelId="{844B6D92-2E68-4C53-9274-3ABD9A0123BC}" type="pres">
      <dgm:prSet presAssocID="{B2C02ACA-3B86-4052-B9C8-C397D6965E64}" presName="node" presStyleLbl="node1" presStyleIdx="3" presStyleCnt="8">
        <dgm:presLayoutVars>
          <dgm:bulletEnabled val="1"/>
        </dgm:presLayoutVars>
      </dgm:prSet>
      <dgm:spPr/>
    </dgm:pt>
    <dgm:pt modelId="{E011C451-A62D-4301-80E4-1AEBBD5F72A9}" type="pres">
      <dgm:prSet presAssocID="{297D8C9D-D458-4DBC-BD9A-1275776F26CD}" presName="sibTrans" presStyleCnt="0"/>
      <dgm:spPr/>
    </dgm:pt>
    <dgm:pt modelId="{2BB03AFF-651B-416E-8A7D-CD39D5C2005D}" type="pres">
      <dgm:prSet presAssocID="{8226318F-336A-419E-9B1C-955FE4CB697A}" presName="node" presStyleLbl="node1" presStyleIdx="4" presStyleCnt="8">
        <dgm:presLayoutVars>
          <dgm:bulletEnabled val="1"/>
        </dgm:presLayoutVars>
      </dgm:prSet>
      <dgm:spPr/>
    </dgm:pt>
    <dgm:pt modelId="{80114A8B-04A0-4393-9ADD-6ACD7FA0113D}" type="pres">
      <dgm:prSet presAssocID="{DB894D48-4DC1-4310-AF2D-039B5BDD98A6}" presName="sibTrans" presStyleCnt="0"/>
      <dgm:spPr/>
    </dgm:pt>
    <dgm:pt modelId="{36580985-1713-4810-81FB-8A926366CA4D}" type="pres">
      <dgm:prSet presAssocID="{2C4B3A06-CF21-4BC3-94D9-00601AD97F8E}" presName="node" presStyleLbl="node1" presStyleIdx="5" presStyleCnt="8">
        <dgm:presLayoutVars>
          <dgm:bulletEnabled val="1"/>
        </dgm:presLayoutVars>
      </dgm:prSet>
      <dgm:spPr/>
    </dgm:pt>
    <dgm:pt modelId="{119CADE2-09EB-4646-A3E6-DAFD6D830F36}" type="pres">
      <dgm:prSet presAssocID="{D5EB6991-7476-4B87-9AA8-86579F7C213C}" presName="sibTrans" presStyleCnt="0"/>
      <dgm:spPr/>
    </dgm:pt>
    <dgm:pt modelId="{CF57D36F-CF0B-4C39-829E-936A9E038404}" type="pres">
      <dgm:prSet presAssocID="{50CA8982-B9A1-496B-B699-47F5415C7707}" presName="node" presStyleLbl="node1" presStyleIdx="6" presStyleCnt="8">
        <dgm:presLayoutVars>
          <dgm:bulletEnabled val="1"/>
        </dgm:presLayoutVars>
      </dgm:prSet>
      <dgm:spPr/>
    </dgm:pt>
    <dgm:pt modelId="{59AC7BC5-8D19-473D-B7FA-B908B23F63E9}" type="pres">
      <dgm:prSet presAssocID="{22921B37-0696-4EAE-8555-E85107C5C924}" presName="sibTrans" presStyleCnt="0"/>
      <dgm:spPr/>
    </dgm:pt>
    <dgm:pt modelId="{89035C22-DC77-4444-BF1B-EFDDE2C577F2}" type="pres">
      <dgm:prSet presAssocID="{24C5BD11-887A-46D3-A987-BAF5C742E561}" presName="node" presStyleLbl="node1" presStyleIdx="7" presStyleCnt="8">
        <dgm:presLayoutVars>
          <dgm:bulletEnabled val="1"/>
        </dgm:presLayoutVars>
      </dgm:prSet>
      <dgm:spPr/>
    </dgm:pt>
  </dgm:ptLst>
  <dgm:cxnLst>
    <dgm:cxn modelId="{81E3FB00-73DA-4CF4-8D83-7F8DD6FAEEE0}" type="presOf" srcId="{C72239D5-3DD8-4225-A241-91849CEB7924}" destId="{074BC675-F139-46D4-8E87-252E11511170}" srcOrd="0" destOrd="0" presId="urn:microsoft.com/office/officeart/2005/8/layout/default"/>
    <dgm:cxn modelId="{66E0E418-3B21-4234-8485-1A8F7098BE53}" type="presOf" srcId="{78AD6AB3-FBC5-4027-B329-9E695799FB19}" destId="{C70AC5DA-6E17-4812-AA58-2FFF8366DEF9}" srcOrd="0" destOrd="0" presId="urn:microsoft.com/office/officeart/2005/8/layout/default"/>
    <dgm:cxn modelId="{53FFC830-87C6-4B13-899F-62CD8D1B166D}" type="presOf" srcId="{111CFF52-6AB3-45C0-8689-D11AAE0D1400}" destId="{10AEBDAF-4333-4BCF-98B2-6ECD242F3372}" srcOrd="0" destOrd="0" presId="urn:microsoft.com/office/officeart/2005/8/layout/default"/>
    <dgm:cxn modelId="{FAE72D33-3597-4B5D-8B04-A64DAA3A51E7}" srcId="{C72239D5-3DD8-4225-A241-91849CEB7924}" destId="{8CAFD508-3946-49E5-AF98-10F52DAC0780}" srcOrd="0" destOrd="0" parTransId="{5238482B-3921-4530-B06F-812C8669D183}" sibTransId="{A38B59B2-FA3E-47CF-A23D-FF56122BC0E3}"/>
    <dgm:cxn modelId="{61A19165-E21C-438B-8D09-88F8527221C9}" srcId="{C72239D5-3DD8-4225-A241-91849CEB7924}" destId="{111CFF52-6AB3-45C0-8689-D11AAE0D1400}" srcOrd="2" destOrd="0" parTransId="{5F361B24-0F02-471E-843A-CD6054FD932A}" sibTransId="{0822B5E7-E7D5-4E4D-A152-03944CD24DE7}"/>
    <dgm:cxn modelId="{30354F68-A1EC-4B56-B3AC-E5B76E9A9EBA}" srcId="{C72239D5-3DD8-4225-A241-91849CEB7924}" destId="{24C5BD11-887A-46D3-A987-BAF5C742E561}" srcOrd="7" destOrd="0" parTransId="{E11B5033-0EA7-46DA-B382-387B1D19C171}" sibTransId="{B3723B73-3E4F-4A2B-9A5C-46293E6C05F9}"/>
    <dgm:cxn modelId="{3714B34F-25B8-404D-8B4D-C344F1CD3A3E}" srcId="{C72239D5-3DD8-4225-A241-91849CEB7924}" destId="{78AD6AB3-FBC5-4027-B329-9E695799FB19}" srcOrd="1" destOrd="0" parTransId="{1C282DE5-2848-4054-94F6-021B6D3FFCF7}" sibTransId="{482DFA6C-6F8F-480D-AE28-6A0836B38CA4}"/>
    <dgm:cxn modelId="{89179A72-AC93-44DF-BBC2-9A0597E6FFF1}" srcId="{C72239D5-3DD8-4225-A241-91849CEB7924}" destId="{50CA8982-B9A1-496B-B699-47F5415C7707}" srcOrd="6" destOrd="0" parTransId="{BDD01368-5F3E-45FC-B466-A16416F870A0}" sibTransId="{22921B37-0696-4EAE-8555-E85107C5C924}"/>
    <dgm:cxn modelId="{BF3E0B7F-24B4-45C9-9E52-33FF1CA881E8}" type="presOf" srcId="{50CA8982-B9A1-496B-B699-47F5415C7707}" destId="{CF57D36F-CF0B-4C39-829E-936A9E038404}" srcOrd="0" destOrd="0" presId="urn:microsoft.com/office/officeart/2005/8/layout/default"/>
    <dgm:cxn modelId="{40795594-6A0E-4FBB-B87C-F9676D3211C9}" type="presOf" srcId="{B2C02ACA-3B86-4052-B9C8-C397D6965E64}" destId="{844B6D92-2E68-4C53-9274-3ABD9A0123BC}" srcOrd="0" destOrd="0" presId="urn:microsoft.com/office/officeart/2005/8/layout/default"/>
    <dgm:cxn modelId="{63EBB494-02E9-4AE6-9446-D99C0A3C53C1}" type="presOf" srcId="{24C5BD11-887A-46D3-A987-BAF5C742E561}" destId="{89035C22-DC77-4444-BF1B-EFDDE2C577F2}" srcOrd="0" destOrd="0" presId="urn:microsoft.com/office/officeart/2005/8/layout/default"/>
    <dgm:cxn modelId="{0782059A-95F7-471A-AF89-80664E61664D}" srcId="{C72239D5-3DD8-4225-A241-91849CEB7924}" destId="{8226318F-336A-419E-9B1C-955FE4CB697A}" srcOrd="4" destOrd="0" parTransId="{D000128E-D74F-419E-AD1F-7EE9200116A0}" sibTransId="{DB894D48-4DC1-4310-AF2D-039B5BDD98A6}"/>
    <dgm:cxn modelId="{5AD720A9-0155-44B6-A0D2-D8B95636ED84}" type="presOf" srcId="{2C4B3A06-CF21-4BC3-94D9-00601AD97F8E}" destId="{36580985-1713-4810-81FB-8A926366CA4D}" srcOrd="0" destOrd="0" presId="urn:microsoft.com/office/officeart/2005/8/layout/default"/>
    <dgm:cxn modelId="{409926D7-98FC-4335-A9CB-90757E11AC54}" type="presOf" srcId="{8CAFD508-3946-49E5-AF98-10F52DAC0780}" destId="{95AA6F0B-BB9F-4442-BAF9-193EB2815AE0}" srcOrd="0" destOrd="0" presId="urn:microsoft.com/office/officeart/2005/8/layout/default"/>
    <dgm:cxn modelId="{4DCADDE6-555A-4D11-A269-3333350028E7}" srcId="{C72239D5-3DD8-4225-A241-91849CEB7924}" destId="{B2C02ACA-3B86-4052-B9C8-C397D6965E64}" srcOrd="3" destOrd="0" parTransId="{A5B9F29D-7BCB-42F0-8C49-A9E2FFDA58FB}" sibTransId="{297D8C9D-D458-4DBC-BD9A-1275776F26CD}"/>
    <dgm:cxn modelId="{5AE473EF-E83C-4CE6-88FE-4EBF9993073B}" type="presOf" srcId="{8226318F-336A-419E-9B1C-955FE4CB697A}" destId="{2BB03AFF-651B-416E-8A7D-CD39D5C2005D}" srcOrd="0" destOrd="0" presId="urn:microsoft.com/office/officeart/2005/8/layout/default"/>
    <dgm:cxn modelId="{1EF800F6-CB76-4CD9-BD3F-F9DDC4317069}" srcId="{C72239D5-3DD8-4225-A241-91849CEB7924}" destId="{2C4B3A06-CF21-4BC3-94D9-00601AD97F8E}" srcOrd="5" destOrd="0" parTransId="{FB9012A6-39CB-4F07-A8DD-F0F867FFA283}" sibTransId="{D5EB6991-7476-4B87-9AA8-86579F7C213C}"/>
    <dgm:cxn modelId="{6F8CE523-504D-4E08-81C1-640CF195F202}" type="presParOf" srcId="{074BC675-F139-46D4-8E87-252E11511170}" destId="{95AA6F0B-BB9F-4442-BAF9-193EB2815AE0}" srcOrd="0" destOrd="0" presId="urn:microsoft.com/office/officeart/2005/8/layout/default"/>
    <dgm:cxn modelId="{A38D281A-4B89-46DA-8234-778BD558007E}" type="presParOf" srcId="{074BC675-F139-46D4-8E87-252E11511170}" destId="{3210318C-4C09-4F30-A271-F3E0EB5848A1}" srcOrd="1" destOrd="0" presId="urn:microsoft.com/office/officeart/2005/8/layout/default"/>
    <dgm:cxn modelId="{6B283CED-7A53-4AB0-BED7-518191644CFA}" type="presParOf" srcId="{074BC675-F139-46D4-8E87-252E11511170}" destId="{C70AC5DA-6E17-4812-AA58-2FFF8366DEF9}" srcOrd="2" destOrd="0" presId="urn:microsoft.com/office/officeart/2005/8/layout/default"/>
    <dgm:cxn modelId="{92754E36-C7F0-4845-8506-AC32BE823314}" type="presParOf" srcId="{074BC675-F139-46D4-8E87-252E11511170}" destId="{26C1C9E6-9847-4D06-9674-1939735F2C4D}" srcOrd="3" destOrd="0" presId="urn:microsoft.com/office/officeart/2005/8/layout/default"/>
    <dgm:cxn modelId="{66D6F51A-CE50-4CA4-9BA0-3E2E2F714077}" type="presParOf" srcId="{074BC675-F139-46D4-8E87-252E11511170}" destId="{10AEBDAF-4333-4BCF-98B2-6ECD242F3372}" srcOrd="4" destOrd="0" presId="urn:microsoft.com/office/officeart/2005/8/layout/default"/>
    <dgm:cxn modelId="{B705BF2B-0B71-4A6D-9E5B-934AB92FAE46}" type="presParOf" srcId="{074BC675-F139-46D4-8E87-252E11511170}" destId="{1D6A6DDD-3845-4AA6-8361-86BC52A44853}" srcOrd="5" destOrd="0" presId="urn:microsoft.com/office/officeart/2005/8/layout/default"/>
    <dgm:cxn modelId="{AA4F7FA9-780E-4651-9DC9-60DA4A747A1F}" type="presParOf" srcId="{074BC675-F139-46D4-8E87-252E11511170}" destId="{844B6D92-2E68-4C53-9274-3ABD9A0123BC}" srcOrd="6" destOrd="0" presId="urn:microsoft.com/office/officeart/2005/8/layout/default"/>
    <dgm:cxn modelId="{8CEBDFDD-863B-4ABF-A3D6-11DF83B1AFD2}" type="presParOf" srcId="{074BC675-F139-46D4-8E87-252E11511170}" destId="{E011C451-A62D-4301-80E4-1AEBBD5F72A9}" srcOrd="7" destOrd="0" presId="urn:microsoft.com/office/officeart/2005/8/layout/default"/>
    <dgm:cxn modelId="{D8822EEC-380B-4454-811C-7DEC8831D2AA}" type="presParOf" srcId="{074BC675-F139-46D4-8E87-252E11511170}" destId="{2BB03AFF-651B-416E-8A7D-CD39D5C2005D}" srcOrd="8" destOrd="0" presId="urn:microsoft.com/office/officeart/2005/8/layout/default"/>
    <dgm:cxn modelId="{091D5F21-2B53-4B77-919B-C062D59FBB63}" type="presParOf" srcId="{074BC675-F139-46D4-8E87-252E11511170}" destId="{80114A8B-04A0-4393-9ADD-6ACD7FA0113D}" srcOrd="9" destOrd="0" presId="urn:microsoft.com/office/officeart/2005/8/layout/default"/>
    <dgm:cxn modelId="{126ADD64-6B15-43AB-976E-FF369D36001B}" type="presParOf" srcId="{074BC675-F139-46D4-8E87-252E11511170}" destId="{36580985-1713-4810-81FB-8A926366CA4D}" srcOrd="10" destOrd="0" presId="urn:microsoft.com/office/officeart/2005/8/layout/default"/>
    <dgm:cxn modelId="{C1AE0B61-2B50-47E9-9782-F2A56F71F9C7}" type="presParOf" srcId="{074BC675-F139-46D4-8E87-252E11511170}" destId="{119CADE2-09EB-4646-A3E6-DAFD6D830F36}" srcOrd="11" destOrd="0" presId="urn:microsoft.com/office/officeart/2005/8/layout/default"/>
    <dgm:cxn modelId="{869872CF-489A-4DCE-A951-1724EEF61CA9}" type="presParOf" srcId="{074BC675-F139-46D4-8E87-252E11511170}" destId="{CF57D36F-CF0B-4C39-829E-936A9E038404}" srcOrd="12" destOrd="0" presId="urn:microsoft.com/office/officeart/2005/8/layout/default"/>
    <dgm:cxn modelId="{69DBDDFD-CC4E-4B9C-9722-3B90866BBACB}" type="presParOf" srcId="{074BC675-F139-46D4-8E87-252E11511170}" destId="{59AC7BC5-8D19-473D-B7FA-B908B23F63E9}" srcOrd="13" destOrd="0" presId="urn:microsoft.com/office/officeart/2005/8/layout/default"/>
    <dgm:cxn modelId="{EA1D0279-7EF4-4EE8-A2DE-96A985CE8CC0}" type="presParOf" srcId="{074BC675-F139-46D4-8E87-252E11511170}" destId="{89035C22-DC77-4444-BF1B-EFDDE2C577F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B2110F-B2A8-4A46-9BDA-F8FA095C6A83}" type="doc">
      <dgm:prSet loTypeId="urn:microsoft.com/office/officeart/2005/8/layout/vList5" loCatId="list" qsTypeId="urn:microsoft.com/office/officeart/2005/8/quickstyle/simple4" qsCatId="simple" csTypeId="urn:microsoft.com/office/officeart/2005/8/colors/accent4_2" csCatId="accent4"/>
      <dgm:spPr/>
      <dgm:t>
        <a:bodyPr/>
        <a:lstStyle/>
        <a:p>
          <a:endParaRPr lang="en-US"/>
        </a:p>
      </dgm:t>
    </dgm:pt>
    <dgm:pt modelId="{7EA15B69-9E1B-4257-9E29-8B5CEF4C4EB4}">
      <dgm:prSet/>
      <dgm:spPr/>
      <dgm:t>
        <a:bodyPr/>
        <a:lstStyle/>
        <a:p>
          <a:r>
            <a:rPr lang="en-US" dirty="0">
              <a:latin typeface="Calibri Light" panose="020F0302020204030204"/>
            </a:rPr>
            <a:t>Knowledge</a:t>
          </a:r>
          <a:endParaRPr lang="en-US" dirty="0"/>
        </a:p>
      </dgm:t>
    </dgm:pt>
    <dgm:pt modelId="{50FB5ED2-869E-4D64-B08C-BB02F1B7B1C8}" type="parTrans" cxnId="{74003D54-5EC2-42E1-9154-D1DA2F1C9AEF}">
      <dgm:prSet/>
      <dgm:spPr/>
      <dgm:t>
        <a:bodyPr/>
        <a:lstStyle/>
        <a:p>
          <a:endParaRPr lang="en-US"/>
        </a:p>
      </dgm:t>
    </dgm:pt>
    <dgm:pt modelId="{8F78C126-35A1-443F-BCD0-D4FFFFBB0AB0}" type="sibTrans" cxnId="{74003D54-5EC2-42E1-9154-D1DA2F1C9AEF}">
      <dgm:prSet/>
      <dgm:spPr/>
      <dgm:t>
        <a:bodyPr/>
        <a:lstStyle/>
        <a:p>
          <a:endParaRPr lang="en-US"/>
        </a:p>
      </dgm:t>
    </dgm:pt>
    <dgm:pt modelId="{04878396-7C46-40B7-9E57-5B4D7F228BBD}">
      <dgm:prSet/>
      <dgm:spPr/>
      <dgm:t>
        <a:bodyPr/>
        <a:lstStyle/>
        <a:p>
          <a:r>
            <a:rPr lang="en-US" dirty="0">
              <a:latin typeface="Calibri Light" panose="020F0302020204030204"/>
            </a:rPr>
            <a:t>Keeping</a:t>
          </a:r>
          <a:r>
            <a:rPr lang="en-US" dirty="0"/>
            <a:t> up-to-date with best practices and challenges in the field</a:t>
          </a:r>
        </a:p>
      </dgm:t>
    </dgm:pt>
    <dgm:pt modelId="{7FF22F5E-A2BA-4712-95C6-200C59962602}" type="parTrans" cxnId="{EEE37AD8-97B3-4B23-9B42-2ED72717FE31}">
      <dgm:prSet/>
      <dgm:spPr/>
      <dgm:t>
        <a:bodyPr/>
        <a:lstStyle/>
        <a:p>
          <a:endParaRPr lang="en-US"/>
        </a:p>
      </dgm:t>
    </dgm:pt>
    <dgm:pt modelId="{EDDA993B-2501-4F87-8160-65FF97C7558D}" type="sibTrans" cxnId="{EEE37AD8-97B3-4B23-9B42-2ED72717FE31}">
      <dgm:prSet/>
      <dgm:spPr/>
      <dgm:t>
        <a:bodyPr/>
        <a:lstStyle/>
        <a:p>
          <a:endParaRPr lang="en-US"/>
        </a:p>
      </dgm:t>
    </dgm:pt>
    <dgm:pt modelId="{8A8E3339-70BE-4848-A4DE-BC3E6F354810}">
      <dgm:prSet/>
      <dgm:spPr/>
      <dgm:t>
        <a:bodyPr/>
        <a:lstStyle/>
        <a:p>
          <a:r>
            <a:rPr lang="en-US" dirty="0">
              <a:latin typeface="Calibri Light" panose="020F0302020204030204"/>
            </a:rPr>
            <a:t>Preparation</a:t>
          </a:r>
          <a:endParaRPr lang="en-US" dirty="0"/>
        </a:p>
      </dgm:t>
    </dgm:pt>
    <dgm:pt modelId="{BBA13960-B147-467E-8E64-EA1B3E2B028D}" type="parTrans" cxnId="{C8EA01C4-7D33-4F56-998E-D2DBD83573BB}">
      <dgm:prSet/>
      <dgm:spPr/>
      <dgm:t>
        <a:bodyPr/>
        <a:lstStyle/>
        <a:p>
          <a:endParaRPr lang="en-US"/>
        </a:p>
      </dgm:t>
    </dgm:pt>
    <dgm:pt modelId="{8C13BB9A-9E57-4C60-B404-8F5200262433}" type="sibTrans" cxnId="{C8EA01C4-7D33-4F56-998E-D2DBD83573BB}">
      <dgm:prSet/>
      <dgm:spPr/>
      <dgm:t>
        <a:bodyPr/>
        <a:lstStyle/>
        <a:p>
          <a:endParaRPr lang="en-US"/>
        </a:p>
      </dgm:t>
    </dgm:pt>
    <dgm:pt modelId="{F032E89A-673C-4796-99E2-FA968BCB0886}">
      <dgm:prSet/>
      <dgm:spPr/>
      <dgm:t>
        <a:bodyPr/>
        <a:lstStyle/>
        <a:p>
          <a:r>
            <a:rPr lang="en-US" dirty="0"/>
            <a:t>Preparing workforce</a:t>
          </a:r>
        </a:p>
      </dgm:t>
    </dgm:pt>
    <dgm:pt modelId="{7C6A758B-33CD-4593-A69D-26C3A9AB94D5}" type="parTrans" cxnId="{9C92CDC0-8002-498A-A1DE-3CE93089671F}">
      <dgm:prSet/>
      <dgm:spPr/>
      <dgm:t>
        <a:bodyPr/>
        <a:lstStyle/>
        <a:p>
          <a:endParaRPr lang="en-US"/>
        </a:p>
      </dgm:t>
    </dgm:pt>
    <dgm:pt modelId="{8E8C98A2-B728-4A45-871D-60F703B462BF}" type="sibTrans" cxnId="{9C92CDC0-8002-498A-A1DE-3CE93089671F}">
      <dgm:prSet/>
      <dgm:spPr/>
      <dgm:t>
        <a:bodyPr/>
        <a:lstStyle/>
        <a:p>
          <a:endParaRPr lang="en-US"/>
        </a:p>
      </dgm:t>
    </dgm:pt>
    <dgm:pt modelId="{BDFC62A0-E684-400D-AB0E-E155C3E90AD4}">
      <dgm:prSet/>
      <dgm:spPr/>
      <dgm:t>
        <a:bodyPr/>
        <a:lstStyle/>
        <a:p>
          <a:r>
            <a:rPr lang="en-US" dirty="0">
              <a:latin typeface="Calibri Light" panose="020F0302020204030204"/>
            </a:rPr>
            <a:t>Connection</a:t>
          </a:r>
          <a:endParaRPr lang="en-US" dirty="0"/>
        </a:p>
      </dgm:t>
    </dgm:pt>
    <dgm:pt modelId="{FF5A87EB-0BE1-43BE-8BA5-C0F00A320994}" type="parTrans" cxnId="{0B8D877F-45FB-4817-A4F8-6665250B7392}">
      <dgm:prSet/>
      <dgm:spPr/>
      <dgm:t>
        <a:bodyPr/>
        <a:lstStyle/>
        <a:p>
          <a:endParaRPr lang="en-US"/>
        </a:p>
      </dgm:t>
    </dgm:pt>
    <dgm:pt modelId="{1CFAB6C7-6015-4828-8E2E-0855032FB5F4}" type="sibTrans" cxnId="{0B8D877F-45FB-4817-A4F8-6665250B7392}">
      <dgm:prSet/>
      <dgm:spPr/>
      <dgm:t>
        <a:bodyPr/>
        <a:lstStyle/>
        <a:p>
          <a:endParaRPr lang="en-US"/>
        </a:p>
      </dgm:t>
    </dgm:pt>
    <dgm:pt modelId="{9BDB00DA-E219-48B3-849D-B281F7A5BCD3}">
      <dgm:prSet/>
      <dgm:spPr/>
      <dgm:t>
        <a:bodyPr/>
        <a:lstStyle/>
        <a:p>
          <a:r>
            <a:rPr lang="en-US" dirty="0"/>
            <a:t>Connecting classrooms to careers</a:t>
          </a:r>
        </a:p>
      </dgm:t>
    </dgm:pt>
    <dgm:pt modelId="{B48E1877-B071-4E1F-9401-3BD95F276EE4}" type="parTrans" cxnId="{81E7E43E-686F-4903-BF35-FFE1ADB4F54A}">
      <dgm:prSet/>
      <dgm:spPr/>
      <dgm:t>
        <a:bodyPr/>
        <a:lstStyle/>
        <a:p>
          <a:endParaRPr lang="en-US"/>
        </a:p>
      </dgm:t>
    </dgm:pt>
    <dgm:pt modelId="{E2EF90E3-56DD-4259-84B6-25AE1D9FF838}" type="sibTrans" cxnId="{81E7E43E-686F-4903-BF35-FFE1ADB4F54A}">
      <dgm:prSet/>
      <dgm:spPr/>
      <dgm:t>
        <a:bodyPr/>
        <a:lstStyle/>
        <a:p>
          <a:endParaRPr lang="en-US"/>
        </a:p>
      </dgm:t>
    </dgm:pt>
    <dgm:pt modelId="{72DD9DA2-E5E2-4220-8886-EF1A6B8C6B63}">
      <dgm:prSet/>
      <dgm:spPr/>
      <dgm:t>
        <a:bodyPr/>
        <a:lstStyle/>
        <a:p>
          <a:r>
            <a:rPr lang="en-US" dirty="0">
              <a:latin typeface="Calibri Light" panose="020F0302020204030204"/>
            </a:rPr>
            <a:t>Support</a:t>
          </a:r>
          <a:endParaRPr lang="en-US" dirty="0"/>
        </a:p>
      </dgm:t>
    </dgm:pt>
    <dgm:pt modelId="{C45C3092-3A41-4079-A2CF-326D438844F4}" type="parTrans" cxnId="{A558F2C4-4FDF-4841-9651-8314CD0C4315}">
      <dgm:prSet/>
      <dgm:spPr/>
      <dgm:t>
        <a:bodyPr/>
        <a:lstStyle/>
        <a:p>
          <a:endParaRPr lang="en-US"/>
        </a:p>
      </dgm:t>
    </dgm:pt>
    <dgm:pt modelId="{14E1AE96-A878-4258-9ED2-61E879DD616F}" type="sibTrans" cxnId="{A558F2C4-4FDF-4841-9651-8314CD0C4315}">
      <dgm:prSet/>
      <dgm:spPr/>
      <dgm:t>
        <a:bodyPr/>
        <a:lstStyle/>
        <a:p>
          <a:endParaRPr lang="en-US"/>
        </a:p>
      </dgm:t>
    </dgm:pt>
    <dgm:pt modelId="{C3299A04-7886-497F-B2F2-B0472290525B}">
      <dgm:prSet/>
      <dgm:spPr/>
      <dgm:t>
        <a:bodyPr/>
        <a:lstStyle/>
        <a:p>
          <a:r>
            <a:rPr lang="en-US" dirty="0"/>
            <a:t>Filling gaps at organizations</a:t>
          </a:r>
        </a:p>
      </dgm:t>
    </dgm:pt>
    <dgm:pt modelId="{E4370535-66CF-424C-8429-BAA0DC198A61}" type="parTrans" cxnId="{46DE9741-AA77-449C-9A62-4D2F4469BA53}">
      <dgm:prSet/>
      <dgm:spPr/>
      <dgm:t>
        <a:bodyPr/>
        <a:lstStyle/>
        <a:p>
          <a:endParaRPr lang="en-US"/>
        </a:p>
      </dgm:t>
    </dgm:pt>
    <dgm:pt modelId="{891D963B-2FA4-46BB-A641-20C86A4CC970}" type="sibTrans" cxnId="{46DE9741-AA77-449C-9A62-4D2F4469BA53}">
      <dgm:prSet/>
      <dgm:spPr/>
      <dgm:t>
        <a:bodyPr/>
        <a:lstStyle/>
        <a:p>
          <a:endParaRPr lang="en-US"/>
        </a:p>
      </dgm:t>
    </dgm:pt>
    <dgm:pt modelId="{82A9B818-9F0F-4FDC-BC41-A43D62805FA8}" type="pres">
      <dgm:prSet presAssocID="{4BB2110F-B2A8-4A46-9BDA-F8FA095C6A83}" presName="Name0" presStyleCnt="0">
        <dgm:presLayoutVars>
          <dgm:dir/>
          <dgm:animLvl val="lvl"/>
          <dgm:resizeHandles val="exact"/>
        </dgm:presLayoutVars>
      </dgm:prSet>
      <dgm:spPr/>
    </dgm:pt>
    <dgm:pt modelId="{C1F0B467-FFE4-4FFF-B066-53F9B6FFA591}" type="pres">
      <dgm:prSet presAssocID="{7EA15B69-9E1B-4257-9E29-8B5CEF4C4EB4}" presName="linNode" presStyleCnt="0"/>
      <dgm:spPr/>
    </dgm:pt>
    <dgm:pt modelId="{47E783A7-BBA5-41C1-A499-5153B590B474}" type="pres">
      <dgm:prSet presAssocID="{7EA15B69-9E1B-4257-9E29-8B5CEF4C4EB4}" presName="parentText" presStyleLbl="node1" presStyleIdx="0" presStyleCnt="4">
        <dgm:presLayoutVars>
          <dgm:chMax val="1"/>
          <dgm:bulletEnabled val="1"/>
        </dgm:presLayoutVars>
      </dgm:prSet>
      <dgm:spPr/>
    </dgm:pt>
    <dgm:pt modelId="{2A9CA5DA-3A27-4E87-BF54-5F687345A6BF}" type="pres">
      <dgm:prSet presAssocID="{7EA15B69-9E1B-4257-9E29-8B5CEF4C4EB4}" presName="descendantText" presStyleLbl="alignAccFollowNode1" presStyleIdx="0" presStyleCnt="4">
        <dgm:presLayoutVars>
          <dgm:bulletEnabled val="1"/>
        </dgm:presLayoutVars>
      </dgm:prSet>
      <dgm:spPr/>
    </dgm:pt>
    <dgm:pt modelId="{47DB4BAD-4DA2-4AAC-89BE-C52EAED9D72A}" type="pres">
      <dgm:prSet presAssocID="{8F78C126-35A1-443F-BCD0-D4FFFFBB0AB0}" presName="sp" presStyleCnt="0"/>
      <dgm:spPr/>
    </dgm:pt>
    <dgm:pt modelId="{ED9367BE-124D-4E71-A58A-046D82B046E1}" type="pres">
      <dgm:prSet presAssocID="{8A8E3339-70BE-4848-A4DE-BC3E6F354810}" presName="linNode" presStyleCnt="0"/>
      <dgm:spPr/>
    </dgm:pt>
    <dgm:pt modelId="{0714DE88-C36B-43B1-ADCB-D49EB904369E}" type="pres">
      <dgm:prSet presAssocID="{8A8E3339-70BE-4848-A4DE-BC3E6F354810}" presName="parentText" presStyleLbl="node1" presStyleIdx="1" presStyleCnt="4">
        <dgm:presLayoutVars>
          <dgm:chMax val="1"/>
          <dgm:bulletEnabled val="1"/>
        </dgm:presLayoutVars>
      </dgm:prSet>
      <dgm:spPr/>
    </dgm:pt>
    <dgm:pt modelId="{50271FF5-ABE7-43FB-A312-EE5C1854D171}" type="pres">
      <dgm:prSet presAssocID="{8A8E3339-70BE-4848-A4DE-BC3E6F354810}" presName="descendantText" presStyleLbl="alignAccFollowNode1" presStyleIdx="1" presStyleCnt="4">
        <dgm:presLayoutVars>
          <dgm:bulletEnabled val="1"/>
        </dgm:presLayoutVars>
      </dgm:prSet>
      <dgm:spPr/>
    </dgm:pt>
    <dgm:pt modelId="{2A91034F-C94D-442D-8267-484601A40649}" type="pres">
      <dgm:prSet presAssocID="{8C13BB9A-9E57-4C60-B404-8F5200262433}" presName="sp" presStyleCnt="0"/>
      <dgm:spPr/>
    </dgm:pt>
    <dgm:pt modelId="{F7FB2995-DC85-43A5-9DE3-7095037030EE}" type="pres">
      <dgm:prSet presAssocID="{BDFC62A0-E684-400D-AB0E-E155C3E90AD4}" presName="linNode" presStyleCnt="0"/>
      <dgm:spPr/>
    </dgm:pt>
    <dgm:pt modelId="{B63859A0-9570-41A8-A934-41BDF22F0354}" type="pres">
      <dgm:prSet presAssocID="{BDFC62A0-E684-400D-AB0E-E155C3E90AD4}" presName="parentText" presStyleLbl="node1" presStyleIdx="2" presStyleCnt="4">
        <dgm:presLayoutVars>
          <dgm:chMax val="1"/>
          <dgm:bulletEnabled val="1"/>
        </dgm:presLayoutVars>
      </dgm:prSet>
      <dgm:spPr/>
    </dgm:pt>
    <dgm:pt modelId="{2A29E22D-3ADC-4169-BF16-BD1DD03E9DE2}" type="pres">
      <dgm:prSet presAssocID="{BDFC62A0-E684-400D-AB0E-E155C3E90AD4}" presName="descendantText" presStyleLbl="alignAccFollowNode1" presStyleIdx="2" presStyleCnt="4">
        <dgm:presLayoutVars>
          <dgm:bulletEnabled val="1"/>
        </dgm:presLayoutVars>
      </dgm:prSet>
      <dgm:spPr/>
    </dgm:pt>
    <dgm:pt modelId="{8A7610CB-BD54-4169-81DF-EA3318F946F1}" type="pres">
      <dgm:prSet presAssocID="{1CFAB6C7-6015-4828-8E2E-0855032FB5F4}" presName="sp" presStyleCnt="0"/>
      <dgm:spPr/>
    </dgm:pt>
    <dgm:pt modelId="{5B30CDD4-9961-48AB-B14C-26E3FA31F7F8}" type="pres">
      <dgm:prSet presAssocID="{72DD9DA2-E5E2-4220-8886-EF1A6B8C6B63}" presName="linNode" presStyleCnt="0"/>
      <dgm:spPr/>
    </dgm:pt>
    <dgm:pt modelId="{6189403D-1542-4313-A380-6FF0A573627C}" type="pres">
      <dgm:prSet presAssocID="{72DD9DA2-E5E2-4220-8886-EF1A6B8C6B63}" presName="parentText" presStyleLbl="node1" presStyleIdx="3" presStyleCnt="4">
        <dgm:presLayoutVars>
          <dgm:chMax val="1"/>
          <dgm:bulletEnabled val="1"/>
        </dgm:presLayoutVars>
      </dgm:prSet>
      <dgm:spPr/>
    </dgm:pt>
    <dgm:pt modelId="{718E31F6-E67D-4678-B419-D1D29FCFD21B}" type="pres">
      <dgm:prSet presAssocID="{72DD9DA2-E5E2-4220-8886-EF1A6B8C6B63}" presName="descendantText" presStyleLbl="alignAccFollowNode1" presStyleIdx="3" presStyleCnt="4">
        <dgm:presLayoutVars>
          <dgm:bulletEnabled val="1"/>
        </dgm:presLayoutVars>
      </dgm:prSet>
      <dgm:spPr/>
    </dgm:pt>
  </dgm:ptLst>
  <dgm:cxnLst>
    <dgm:cxn modelId="{64BD0309-65EF-4B87-8E41-EC4A7B389475}" type="presOf" srcId="{72DD9DA2-E5E2-4220-8886-EF1A6B8C6B63}" destId="{6189403D-1542-4313-A380-6FF0A573627C}" srcOrd="0" destOrd="0" presId="urn:microsoft.com/office/officeart/2005/8/layout/vList5"/>
    <dgm:cxn modelId="{EFDB930D-9555-4649-8672-5A3DA8AEDF0A}" type="presOf" srcId="{C3299A04-7886-497F-B2F2-B0472290525B}" destId="{718E31F6-E67D-4678-B419-D1D29FCFD21B}" srcOrd="0" destOrd="0" presId="urn:microsoft.com/office/officeart/2005/8/layout/vList5"/>
    <dgm:cxn modelId="{81E7E43E-686F-4903-BF35-FFE1ADB4F54A}" srcId="{BDFC62A0-E684-400D-AB0E-E155C3E90AD4}" destId="{9BDB00DA-E219-48B3-849D-B281F7A5BCD3}" srcOrd="0" destOrd="0" parTransId="{B48E1877-B071-4E1F-9401-3BD95F276EE4}" sibTransId="{E2EF90E3-56DD-4259-84B6-25AE1D9FF838}"/>
    <dgm:cxn modelId="{09456C3F-B20A-4BFE-9CCE-133C401CD135}" type="presOf" srcId="{9BDB00DA-E219-48B3-849D-B281F7A5BCD3}" destId="{2A29E22D-3ADC-4169-BF16-BD1DD03E9DE2}" srcOrd="0" destOrd="0" presId="urn:microsoft.com/office/officeart/2005/8/layout/vList5"/>
    <dgm:cxn modelId="{A55BDB5B-2A26-4DCC-8881-1B422EFFE876}" type="presOf" srcId="{F032E89A-673C-4796-99E2-FA968BCB0886}" destId="{50271FF5-ABE7-43FB-A312-EE5C1854D171}" srcOrd="0" destOrd="0" presId="urn:microsoft.com/office/officeart/2005/8/layout/vList5"/>
    <dgm:cxn modelId="{46DE9741-AA77-449C-9A62-4D2F4469BA53}" srcId="{72DD9DA2-E5E2-4220-8886-EF1A6B8C6B63}" destId="{C3299A04-7886-497F-B2F2-B0472290525B}" srcOrd="0" destOrd="0" parTransId="{E4370535-66CF-424C-8429-BAA0DC198A61}" sibTransId="{891D963B-2FA4-46BB-A641-20C86A4CC970}"/>
    <dgm:cxn modelId="{A1A9286C-9383-4062-A121-2365E01D52FC}" type="presOf" srcId="{8A8E3339-70BE-4848-A4DE-BC3E6F354810}" destId="{0714DE88-C36B-43B1-ADCB-D49EB904369E}" srcOrd="0" destOrd="0" presId="urn:microsoft.com/office/officeart/2005/8/layout/vList5"/>
    <dgm:cxn modelId="{14F20952-1426-4CB0-ACB8-054543FD5828}" type="presOf" srcId="{04878396-7C46-40B7-9E57-5B4D7F228BBD}" destId="{2A9CA5DA-3A27-4E87-BF54-5F687345A6BF}" srcOrd="0" destOrd="0" presId="urn:microsoft.com/office/officeart/2005/8/layout/vList5"/>
    <dgm:cxn modelId="{74003D54-5EC2-42E1-9154-D1DA2F1C9AEF}" srcId="{4BB2110F-B2A8-4A46-9BDA-F8FA095C6A83}" destId="{7EA15B69-9E1B-4257-9E29-8B5CEF4C4EB4}" srcOrd="0" destOrd="0" parTransId="{50FB5ED2-869E-4D64-B08C-BB02F1B7B1C8}" sibTransId="{8F78C126-35A1-443F-BCD0-D4FFFFBB0AB0}"/>
    <dgm:cxn modelId="{3E7D107C-4877-49E5-8784-0ED5C08F57C1}" type="presOf" srcId="{7EA15B69-9E1B-4257-9E29-8B5CEF4C4EB4}" destId="{47E783A7-BBA5-41C1-A499-5153B590B474}" srcOrd="0" destOrd="0" presId="urn:microsoft.com/office/officeart/2005/8/layout/vList5"/>
    <dgm:cxn modelId="{0B8D877F-45FB-4817-A4F8-6665250B7392}" srcId="{4BB2110F-B2A8-4A46-9BDA-F8FA095C6A83}" destId="{BDFC62A0-E684-400D-AB0E-E155C3E90AD4}" srcOrd="2" destOrd="0" parTransId="{FF5A87EB-0BE1-43BE-8BA5-C0F00A320994}" sibTransId="{1CFAB6C7-6015-4828-8E2E-0855032FB5F4}"/>
    <dgm:cxn modelId="{9C92CDC0-8002-498A-A1DE-3CE93089671F}" srcId="{8A8E3339-70BE-4848-A4DE-BC3E6F354810}" destId="{F032E89A-673C-4796-99E2-FA968BCB0886}" srcOrd="0" destOrd="0" parTransId="{7C6A758B-33CD-4593-A69D-26C3A9AB94D5}" sibTransId="{8E8C98A2-B728-4A45-871D-60F703B462BF}"/>
    <dgm:cxn modelId="{C8EA01C4-7D33-4F56-998E-D2DBD83573BB}" srcId="{4BB2110F-B2A8-4A46-9BDA-F8FA095C6A83}" destId="{8A8E3339-70BE-4848-A4DE-BC3E6F354810}" srcOrd="1" destOrd="0" parTransId="{BBA13960-B147-467E-8E64-EA1B3E2B028D}" sibTransId="{8C13BB9A-9E57-4C60-B404-8F5200262433}"/>
    <dgm:cxn modelId="{A558F2C4-4FDF-4841-9651-8314CD0C4315}" srcId="{4BB2110F-B2A8-4A46-9BDA-F8FA095C6A83}" destId="{72DD9DA2-E5E2-4220-8886-EF1A6B8C6B63}" srcOrd="3" destOrd="0" parTransId="{C45C3092-3A41-4079-A2CF-326D438844F4}" sibTransId="{14E1AE96-A878-4258-9ED2-61E879DD616F}"/>
    <dgm:cxn modelId="{EEE37AD8-97B3-4B23-9B42-2ED72717FE31}" srcId="{7EA15B69-9E1B-4257-9E29-8B5CEF4C4EB4}" destId="{04878396-7C46-40B7-9E57-5B4D7F228BBD}" srcOrd="0" destOrd="0" parTransId="{7FF22F5E-A2BA-4712-95C6-200C59962602}" sibTransId="{EDDA993B-2501-4F87-8160-65FF97C7558D}"/>
    <dgm:cxn modelId="{67019EE2-A715-4A70-BFD2-5CE50B61170A}" type="presOf" srcId="{4BB2110F-B2A8-4A46-9BDA-F8FA095C6A83}" destId="{82A9B818-9F0F-4FDC-BC41-A43D62805FA8}" srcOrd="0" destOrd="0" presId="urn:microsoft.com/office/officeart/2005/8/layout/vList5"/>
    <dgm:cxn modelId="{A5CE14FE-E81A-4CD1-A2F5-50D82708A572}" type="presOf" srcId="{BDFC62A0-E684-400D-AB0E-E155C3E90AD4}" destId="{B63859A0-9570-41A8-A934-41BDF22F0354}" srcOrd="0" destOrd="0" presId="urn:microsoft.com/office/officeart/2005/8/layout/vList5"/>
    <dgm:cxn modelId="{BE5B14BE-4B20-4CC6-8771-FC17EF80EA1C}" type="presParOf" srcId="{82A9B818-9F0F-4FDC-BC41-A43D62805FA8}" destId="{C1F0B467-FFE4-4FFF-B066-53F9B6FFA591}" srcOrd="0" destOrd="0" presId="urn:microsoft.com/office/officeart/2005/8/layout/vList5"/>
    <dgm:cxn modelId="{F11DDE6D-79A5-48A9-868B-FE81584DE146}" type="presParOf" srcId="{C1F0B467-FFE4-4FFF-B066-53F9B6FFA591}" destId="{47E783A7-BBA5-41C1-A499-5153B590B474}" srcOrd="0" destOrd="0" presId="urn:microsoft.com/office/officeart/2005/8/layout/vList5"/>
    <dgm:cxn modelId="{5CCF88BE-58D4-4CFF-8073-AF769C3987C9}" type="presParOf" srcId="{C1F0B467-FFE4-4FFF-B066-53F9B6FFA591}" destId="{2A9CA5DA-3A27-4E87-BF54-5F687345A6BF}" srcOrd="1" destOrd="0" presId="urn:microsoft.com/office/officeart/2005/8/layout/vList5"/>
    <dgm:cxn modelId="{12B05CBC-D276-4D84-A695-4E1D472D5B1C}" type="presParOf" srcId="{82A9B818-9F0F-4FDC-BC41-A43D62805FA8}" destId="{47DB4BAD-4DA2-4AAC-89BE-C52EAED9D72A}" srcOrd="1" destOrd="0" presId="urn:microsoft.com/office/officeart/2005/8/layout/vList5"/>
    <dgm:cxn modelId="{FF595A02-250C-41E9-AA04-B93C086EB9FA}" type="presParOf" srcId="{82A9B818-9F0F-4FDC-BC41-A43D62805FA8}" destId="{ED9367BE-124D-4E71-A58A-046D82B046E1}" srcOrd="2" destOrd="0" presId="urn:microsoft.com/office/officeart/2005/8/layout/vList5"/>
    <dgm:cxn modelId="{FBE338C6-20D0-489C-B811-F1026BC3556A}" type="presParOf" srcId="{ED9367BE-124D-4E71-A58A-046D82B046E1}" destId="{0714DE88-C36B-43B1-ADCB-D49EB904369E}" srcOrd="0" destOrd="0" presId="urn:microsoft.com/office/officeart/2005/8/layout/vList5"/>
    <dgm:cxn modelId="{F802311B-5EA2-498B-B57F-D5C8F45CC1EE}" type="presParOf" srcId="{ED9367BE-124D-4E71-A58A-046D82B046E1}" destId="{50271FF5-ABE7-43FB-A312-EE5C1854D171}" srcOrd="1" destOrd="0" presId="urn:microsoft.com/office/officeart/2005/8/layout/vList5"/>
    <dgm:cxn modelId="{30DBF0D5-1BE9-4435-8930-2AAF3DF673B2}" type="presParOf" srcId="{82A9B818-9F0F-4FDC-BC41-A43D62805FA8}" destId="{2A91034F-C94D-442D-8267-484601A40649}" srcOrd="3" destOrd="0" presId="urn:microsoft.com/office/officeart/2005/8/layout/vList5"/>
    <dgm:cxn modelId="{9B0444B5-9231-4AED-8C88-C4EA1468B696}" type="presParOf" srcId="{82A9B818-9F0F-4FDC-BC41-A43D62805FA8}" destId="{F7FB2995-DC85-43A5-9DE3-7095037030EE}" srcOrd="4" destOrd="0" presId="urn:microsoft.com/office/officeart/2005/8/layout/vList5"/>
    <dgm:cxn modelId="{B4DF1839-82F7-4FA8-AD6E-9C3E8E604805}" type="presParOf" srcId="{F7FB2995-DC85-43A5-9DE3-7095037030EE}" destId="{B63859A0-9570-41A8-A934-41BDF22F0354}" srcOrd="0" destOrd="0" presId="urn:microsoft.com/office/officeart/2005/8/layout/vList5"/>
    <dgm:cxn modelId="{F33726BD-C57C-465D-97A5-E59910582E6F}" type="presParOf" srcId="{F7FB2995-DC85-43A5-9DE3-7095037030EE}" destId="{2A29E22D-3ADC-4169-BF16-BD1DD03E9DE2}" srcOrd="1" destOrd="0" presId="urn:microsoft.com/office/officeart/2005/8/layout/vList5"/>
    <dgm:cxn modelId="{FFF8188D-802A-4DF0-9C38-3246793BA6FF}" type="presParOf" srcId="{82A9B818-9F0F-4FDC-BC41-A43D62805FA8}" destId="{8A7610CB-BD54-4169-81DF-EA3318F946F1}" srcOrd="5" destOrd="0" presId="urn:microsoft.com/office/officeart/2005/8/layout/vList5"/>
    <dgm:cxn modelId="{27C170B0-9116-4F25-A9BC-20C5EBD55A18}" type="presParOf" srcId="{82A9B818-9F0F-4FDC-BC41-A43D62805FA8}" destId="{5B30CDD4-9961-48AB-B14C-26E3FA31F7F8}" srcOrd="6" destOrd="0" presId="urn:microsoft.com/office/officeart/2005/8/layout/vList5"/>
    <dgm:cxn modelId="{8C7AFEF6-3AEF-449E-8294-E9CD9A78B456}" type="presParOf" srcId="{5B30CDD4-9961-48AB-B14C-26E3FA31F7F8}" destId="{6189403D-1542-4313-A380-6FF0A573627C}" srcOrd="0" destOrd="0" presId="urn:microsoft.com/office/officeart/2005/8/layout/vList5"/>
    <dgm:cxn modelId="{AE567F68-483F-4D6E-9B93-E37B530276D4}" type="presParOf" srcId="{5B30CDD4-9961-48AB-B14C-26E3FA31F7F8}" destId="{718E31F6-E67D-4678-B419-D1D29FCFD21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31651D-CEFB-4F78-ABE6-97587B75F700}"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9856414-16BF-4F2F-9FE7-1F8B27D3450A}">
      <dgm:prSet/>
      <dgm:spPr/>
      <dgm:t>
        <a:bodyPr/>
        <a:lstStyle/>
        <a:p>
          <a:r>
            <a:rPr lang="en-US"/>
            <a:t>Videos, prompt: What did you do? What did you like about your internship?  What did you dislike about your internship?  Finally, tell us what kind of a person this internship is best suited for (personality, skills, they should like to…) and anything else you think a potential intern should know.  Let me know if you DON'T want me to share your video with future interns.</a:t>
          </a:r>
        </a:p>
      </dgm:t>
    </dgm:pt>
    <dgm:pt modelId="{1498235E-DD78-4730-95E3-116F2F83E8D3}" type="parTrans" cxnId="{C35BBF4B-2095-4DC7-8B09-33871EAB8086}">
      <dgm:prSet/>
      <dgm:spPr/>
      <dgm:t>
        <a:bodyPr/>
        <a:lstStyle/>
        <a:p>
          <a:endParaRPr lang="en-US"/>
        </a:p>
      </dgm:t>
    </dgm:pt>
    <dgm:pt modelId="{BE9D6244-26C7-4332-84C7-B1762CBD2AD9}" type="sibTrans" cxnId="{C35BBF4B-2095-4DC7-8B09-33871EAB8086}">
      <dgm:prSet/>
      <dgm:spPr/>
      <dgm:t>
        <a:bodyPr/>
        <a:lstStyle/>
        <a:p>
          <a:endParaRPr lang="en-US"/>
        </a:p>
      </dgm:t>
    </dgm:pt>
    <dgm:pt modelId="{BDE15235-BC02-45C8-8688-C4D1835DFCCF}">
      <dgm:prSet/>
      <dgm:spPr/>
      <dgm:t>
        <a:bodyPr/>
        <a:lstStyle/>
        <a:p>
          <a:r>
            <a:rPr lang="en-US"/>
            <a:t>In one word, summarize your week of experiences. Then, explain why you selected that one word. You will need to provide examples of experiences/activities that support the word.</a:t>
          </a:r>
        </a:p>
      </dgm:t>
    </dgm:pt>
    <dgm:pt modelId="{59B8FE61-CC5E-4392-BC8F-74B51645EF41}" type="parTrans" cxnId="{279BCFDB-C69A-4EE3-A6E1-BAC6184E20F8}">
      <dgm:prSet/>
      <dgm:spPr/>
      <dgm:t>
        <a:bodyPr/>
        <a:lstStyle/>
        <a:p>
          <a:endParaRPr lang="en-US"/>
        </a:p>
      </dgm:t>
    </dgm:pt>
    <dgm:pt modelId="{87F21BCA-2A62-4C5A-9F97-E6C1765A0D61}" type="sibTrans" cxnId="{279BCFDB-C69A-4EE3-A6E1-BAC6184E20F8}">
      <dgm:prSet/>
      <dgm:spPr/>
      <dgm:t>
        <a:bodyPr/>
        <a:lstStyle/>
        <a:p>
          <a:endParaRPr lang="en-US"/>
        </a:p>
      </dgm:t>
    </dgm:pt>
    <dgm:pt modelId="{30D4608A-D2E4-4642-92B0-54C46D433F42}">
      <dgm:prSet/>
      <dgm:spPr/>
      <dgm:t>
        <a:bodyPr/>
        <a:lstStyle/>
        <a:p>
          <a:r>
            <a:rPr lang="en-US"/>
            <a:t>Describe a situation in which you took initiative in resolving a problem.</a:t>
          </a:r>
        </a:p>
      </dgm:t>
    </dgm:pt>
    <dgm:pt modelId="{B6A84A28-5C1C-4DDD-BF1C-F26B83C2C6A5}" type="parTrans" cxnId="{391D6C9D-D892-4202-A687-43805F3AA822}">
      <dgm:prSet/>
      <dgm:spPr/>
      <dgm:t>
        <a:bodyPr/>
        <a:lstStyle/>
        <a:p>
          <a:endParaRPr lang="en-US"/>
        </a:p>
      </dgm:t>
    </dgm:pt>
    <dgm:pt modelId="{283F8125-DEF8-4113-A83B-FCE82FA9A70B}" type="sibTrans" cxnId="{391D6C9D-D892-4202-A687-43805F3AA822}">
      <dgm:prSet/>
      <dgm:spPr/>
      <dgm:t>
        <a:bodyPr/>
        <a:lstStyle/>
        <a:p>
          <a:endParaRPr lang="en-US"/>
        </a:p>
      </dgm:t>
    </dgm:pt>
    <dgm:pt modelId="{3AFD5A3A-AAB9-4D56-BCC2-F50F038A9E01}">
      <dgm:prSet/>
      <dgm:spPr/>
      <dgm:t>
        <a:bodyPr/>
        <a:lstStyle/>
        <a:p>
          <a:r>
            <a:rPr lang="en-US"/>
            <a:t>Describe a situation in which you were provided constructive criticism by a supervisor and how you responded to the criticism.</a:t>
          </a:r>
        </a:p>
      </dgm:t>
    </dgm:pt>
    <dgm:pt modelId="{5D4D8851-1A9A-4D4C-B982-05CC132CE734}" type="parTrans" cxnId="{2067C082-FB14-4AFF-82D6-6E38CDE3F343}">
      <dgm:prSet/>
      <dgm:spPr/>
      <dgm:t>
        <a:bodyPr/>
        <a:lstStyle/>
        <a:p>
          <a:endParaRPr lang="en-US"/>
        </a:p>
      </dgm:t>
    </dgm:pt>
    <dgm:pt modelId="{DB08ECD7-3EC8-46C0-A19E-94FB39A21074}" type="sibTrans" cxnId="{2067C082-FB14-4AFF-82D6-6E38CDE3F343}">
      <dgm:prSet/>
      <dgm:spPr/>
      <dgm:t>
        <a:bodyPr/>
        <a:lstStyle/>
        <a:p>
          <a:endParaRPr lang="en-US"/>
        </a:p>
      </dgm:t>
    </dgm:pt>
    <dgm:pt modelId="{31C3FCFE-A0E5-4360-9D97-E80BBFC9D764}">
      <dgm:prSet/>
      <dgm:spPr/>
      <dgm:t>
        <a:bodyPr/>
        <a:lstStyle/>
        <a:p>
          <a:r>
            <a:rPr lang="en-US"/>
            <a:t>Explain one professional skill or attribute that you have but didn’t realize it until this internship experience. For example, you didn’t think that you would like working with children, but the internship experience has highlighted to you that you really do and this why.</a:t>
          </a:r>
        </a:p>
      </dgm:t>
    </dgm:pt>
    <dgm:pt modelId="{C23D0C72-A556-499C-A15D-F5D7352E2EC7}" type="parTrans" cxnId="{A9F1725E-CB6D-4925-9D79-9C7482F2D8F2}">
      <dgm:prSet/>
      <dgm:spPr/>
      <dgm:t>
        <a:bodyPr/>
        <a:lstStyle/>
        <a:p>
          <a:endParaRPr lang="en-US"/>
        </a:p>
      </dgm:t>
    </dgm:pt>
    <dgm:pt modelId="{02AFEDC0-5EF2-46C8-BFF2-ADE801442617}" type="sibTrans" cxnId="{A9F1725E-CB6D-4925-9D79-9C7482F2D8F2}">
      <dgm:prSet/>
      <dgm:spPr/>
      <dgm:t>
        <a:bodyPr/>
        <a:lstStyle/>
        <a:p>
          <a:endParaRPr lang="en-US"/>
        </a:p>
      </dgm:t>
    </dgm:pt>
    <dgm:pt modelId="{58D76601-4269-4822-BD79-793E8EE77E44}">
      <dgm:prSet/>
      <dgm:spPr/>
      <dgm:t>
        <a:bodyPr/>
        <a:lstStyle/>
        <a:p>
          <a:r>
            <a:rPr lang="en-US"/>
            <a:t>Briefly reflect on your experience so far (how are you being treated, do you feel comfortable/confident, challenges, etc.)</a:t>
          </a:r>
        </a:p>
      </dgm:t>
    </dgm:pt>
    <dgm:pt modelId="{F4683DAB-A98D-4540-A443-6261D9D08EFF}" type="parTrans" cxnId="{53738C94-8693-48AA-8CFD-A2E284098230}">
      <dgm:prSet/>
      <dgm:spPr/>
      <dgm:t>
        <a:bodyPr/>
        <a:lstStyle/>
        <a:p>
          <a:endParaRPr lang="en-US"/>
        </a:p>
      </dgm:t>
    </dgm:pt>
    <dgm:pt modelId="{FB039290-D6C4-4484-A62A-086E3405B046}" type="sibTrans" cxnId="{53738C94-8693-48AA-8CFD-A2E284098230}">
      <dgm:prSet/>
      <dgm:spPr/>
      <dgm:t>
        <a:bodyPr/>
        <a:lstStyle/>
        <a:p>
          <a:endParaRPr lang="en-US"/>
        </a:p>
      </dgm:t>
    </dgm:pt>
    <dgm:pt modelId="{5C299229-C5D3-4201-9680-A6F5FE074AF9}">
      <dgm:prSet/>
      <dgm:spPr/>
      <dgm:t>
        <a:bodyPr/>
        <a:lstStyle/>
        <a:p>
          <a:r>
            <a:rPr lang="en-US"/>
            <a:t>Meetings</a:t>
          </a:r>
        </a:p>
      </dgm:t>
    </dgm:pt>
    <dgm:pt modelId="{98589B85-FF70-423A-8F6B-53DAC20E9477}" type="parTrans" cxnId="{D907A6DF-831E-4329-A1B0-8BB86A05D812}">
      <dgm:prSet/>
      <dgm:spPr/>
      <dgm:t>
        <a:bodyPr/>
        <a:lstStyle/>
        <a:p>
          <a:endParaRPr lang="en-US"/>
        </a:p>
      </dgm:t>
    </dgm:pt>
    <dgm:pt modelId="{3F90DCB7-7057-4074-A94D-D9782E8A046E}" type="sibTrans" cxnId="{D907A6DF-831E-4329-A1B0-8BB86A05D812}">
      <dgm:prSet/>
      <dgm:spPr/>
      <dgm:t>
        <a:bodyPr/>
        <a:lstStyle/>
        <a:p>
          <a:endParaRPr lang="en-US"/>
        </a:p>
      </dgm:t>
    </dgm:pt>
    <dgm:pt modelId="{368F96FA-F3FE-4427-8E1E-FF142609EC14}" type="pres">
      <dgm:prSet presAssocID="{DD31651D-CEFB-4F78-ABE6-97587B75F700}" presName="root" presStyleCnt="0">
        <dgm:presLayoutVars>
          <dgm:dir/>
          <dgm:resizeHandles val="exact"/>
        </dgm:presLayoutVars>
      </dgm:prSet>
      <dgm:spPr/>
    </dgm:pt>
    <dgm:pt modelId="{96492BA3-7FD0-4C69-AB01-405694A3BF84}" type="pres">
      <dgm:prSet presAssocID="{DD31651D-CEFB-4F78-ABE6-97587B75F700}" presName="container" presStyleCnt="0">
        <dgm:presLayoutVars>
          <dgm:dir/>
          <dgm:resizeHandles val="exact"/>
        </dgm:presLayoutVars>
      </dgm:prSet>
      <dgm:spPr/>
    </dgm:pt>
    <dgm:pt modelId="{B7CE428A-2788-48CC-BCBC-AA81EFE14D5D}" type="pres">
      <dgm:prSet presAssocID="{A9856414-16BF-4F2F-9FE7-1F8B27D3450A}" presName="compNode" presStyleCnt="0"/>
      <dgm:spPr/>
    </dgm:pt>
    <dgm:pt modelId="{BF982229-819A-441A-9BB6-3D0031CE15D8}" type="pres">
      <dgm:prSet presAssocID="{A9856414-16BF-4F2F-9FE7-1F8B27D3450A}" presName="iconBgRect" presStyleLbl="bgShp" presStyleIdx="0" presStyleCnt="7"/>
      <dgm:spPr/>
    </dgm:pt>
    <dgm:pt modelId="{55B7A27D-0203-4D2D-B24B-5065737F2A1B}" type="pres">
      <dgm:prSet presAssocID="{A9856414-16BF-4F2F-9FE7-1F8B27D3450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1C861FA2-5D46-4CC7-BBE9-94063966512D}" type="pres">
      <dgm:prSet presAssocID="{A9856414-16BF-4F2F-9FE7-1F8B27D3450A}" presName="spaceRect" presStyleCnt="0"/>
      <dgm:spPr/>
    </dgm:pt>
    <dgm:pt modelId="{C5DF233C-959C-4CD9-A14D-7EF9A213C367}" type="pres">
      <dgm:prSet presAssocID="{A9856414-16BF-4F2F-9FE7-1F8B27D3450A}" presName="textRect" presStyleLbl="revTx" presStyleIdx="0" presStyleCnt="7">
        <dgm:presLayoutVars>
          <dgm:chMax val="1"/>
          <dgm:chPref val="1"/>
        </dgm:presLayoutVars>
      </dgm:prSet>
      <dgm:spPr/>
    </dgm:pt>
    <dgm:pt modelId="{8B576F88-93D0-47E7-82EA-E9FD1220156F}" type="pres">
      <dgm:prSet presAssocID="{BE9D6244-26C7-4332-84C7-B1762CBD2AD9}" presName="sibTrans" presStyleLbl="sibTrans2D1" presStyleIdx="0" presStyleCnt="0"/>
      <dgm:spPr/>
    </dgm:pt>
    <dgm:pt modelId="{CEA56C10-5539-4D88-9CF9-1A716AAF60AE}" type="pres">
      <dgm:prSet presAssocID="{BDE15235-BC02-45C8-8688-C4D1835DFCCF}" presName="compNode" presStyleCnt="0"/>
      <dgm:spPr/>
    </dgm:pt>
    <dgm:pt modelId="{7E202A55-27A9-4880-8EAC-BADA0F8E1924}" type="pres">
      <dgm:prSet presAssocID="{BDE15235-BC02-45C8-8688-C4D1835DFCCF}" presName="iconBgRect" presStyleLbl="bgShp" presStyleIdx="1" presStyleCnt="7"/>
      <dgm:spPr/>
    </dgm:pt>
    <dgm:pt modelId="{6389AEDA-2E68-4552-899F-0128625FE907}" type="pres">
      <dgm:prSet presAssocID="{BDE15235-BC02-45C8-8688-C4D1835DFCC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CE75652A-88CB-4264-A1CE-65244CFD3098}" type="pres">
      <dgm:prSet presAssocID="{BDE15235-BC02-45C8-8688-C4D1835DFCCF}" presName="spaceRect" presStyleCnt="0"/>
      <dgm:spPr/>
    </dgm:pt>
    <dgm:pt modelId="{BF02B941-2AA1-4F37-934F-C48CA0C68B26}" type="pres">
      <dgm:prSet presAssocID="{BDE15235-BC02-45C8-8688-C4D1835DFCCF}" presName="textRect" presStyleLbl="revTx" presStyleIdx="1" presStyleCnt="7">
        <dgm:presLayoutVars>
          <dgm:chMax val="1"/>
          <dgm:chPref val="1"/>
        </dgm:presLayoutVars>
      </dgm:prSet>
      <dgm:spPr/>
    </dgm:pt>
    <dgm:pt modelId="{9D1FAED5-23ED-432D-BD42-E6774C15923E}" type="pres">
      <dgm:prSet presAssocID="{87F21BCA-2A62-4C5A-9F97-E6C1765A0D61}" presName="sibTrans" presStyleLbl="sibTrans2D1" presStyleIdx="0" presStyleCnt="0"/>
      <dgm:spPr/>
    </dgm:pt>
    <dgm:pt modelId="{1C9E7908-D5F9-4E54-8E0B-6D5B3344D3AA}" type="pres">
      <dgm:prSet presAssocID="{30D4608A-D2E4-4642-92B0-54C46D433F42}" presName="compNode" presStyleCnt="0"/>
      <dgm:spPr/>
    </dgm:pt>
    <dgm:pt modelId="{01392548-31A4-422F-8D07-7118403204F3}" type="pres">
      <dgm:prSet presAssocID="{30D4608A-D2E4-4642-92B0-54C46D433F42}" presName="iconBgRect" presStyleLbl="bgShp" presStyleIdx="2" presStyleCnt="7"/>
      <dgm:spPr/>
    </dgm:pt>
    <dgm:pt modelId="{248D323D-C545-4CC0-A896-C676AE36AF60}" type="pres">
      <dgm:prSet presAssocID="{30D4608A-D2E4-4642-92B0-54C46D433F4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3741DEA4-696F-42EF-9CDA-52DC6AF20BA2}" type="pres">
      <dgm:prSet presAssocID="{30D4608A-D2E4-4642-92B0-54C46D433F42}" presName="spaceRect" presStyleCnt="0"/>
      <dgm:spPr/>
    </dgm:pt>
    <dgm:pt modelId="{D4FEA872-F661-4D67-A16C-36991ECAC215}" type="pres">
      <dgm:prSet presAssocID="{30D4608A-D2E4-4642-92B0-54C46D433F42}" presName="textRect" presStyleLbl="revTx" presStyleIdx="2" presStyleCnt="7">
        <dgm:presLayoutVars>
          <dgm:chMax val="1"/>
          <dgm:chPref val="1"/>
        </dgm:presLayoutVars>
      </dgm:prSet>
      <dgm:spPr/>
    </dgm:pt>
    <dgm:pt modelId="{25EC4BC6-6E04-43BE-98D0-34E4F4042F28}" type="pres">
      <dgm:prSet presAssocID="{283F8125-DEF8-4113-A83B-FCE82FA9A70B}" presName="sibTrans" presStyleLbl="sibTrans2D1" presStyleIdx="0" presStyleCnt="0"/>
      <dgm:spPr/>
    </dgm:pt>
    <dgm:pt modelId="{404D24C2-EBE9-4A1B-9C4E-620EF3190C17}" type="pres">
      <dgm:prSet presAssocID="{3AFD5A3A-AAB9-4D56-BCC2-F50F038A9E01}" presName="compNode" presStyleCnt="0"/>
      <dgm:spPr/>
    </dgm:pt>
    <dgm:pt modelId="{77221A02-1603-4C77-9540-DA73D0D1EF57}" type="pres">
      <dgm:prSet presAssocID="{3AFD5A3A-AAB9-4D56-BCC2-F50F038A9E01}" presName="iconBgRect" presStyleLbl="bgShp" presStyleIdx="3" presStyleCnt="7"/>
      <dgm:spPr/>
    </dgm:pt>
    <dgm:pt modelId="{58CF84BD-274E-4C38-8191-BED5CCE3DBE1}" type="pres">
      <dgm:prSet presAssocID="{3AFD5A3A-AAB9-4D56-BCC2-F50F038A9E0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29E99E9C-20F2-495C-AC58-BC8FAF28BAC8}" type="pres">
      <dgm:prSet presAssocID="{3AFD5A3A-AAB9-4D56-BCC2-F50F038A9E01}" presName="spaceRect" presStyleCnt="0"/>
      <dgm:spPr/>
    </dgm:pt>
    <dgm:pt modelId="{BF4CEA9A-CB46-421A-9B90-F0455BC763AC}" type="pres">
      <dgm:prSet presAssocID="{3AFD5A3A-AAB9-4D56-BCC2-F50F038A9E01}" presName="textRect" presStyleLbl="revTx" presStyleIdx="3" presStyleCnt="7">
        <dgm:presLayoutVars>
          <dgm:chMax val="1"/>
          <dgm:chPref val="1"/>
        </dgm:presLayoutVars>
      </dgm:prSet>
      <dgm:spPr/>
    </dgm:pt>
    <dgm:pt modelId="{8242A901-5E25-4A61-885F-806AFB0888D2}" type="pres">
      <dgm:prSet presAssocID="{DB08ECD7-3EC8-46C0-A19E-94FB39A21074}" presName="sibTrans" presStyleLbl="sibTrans2D1" presStyleIdx="0" presStyleCnt="0"/>
      <dgm:spPr/>
    </dgm:pt>
    <dgm:pt modelId="{CAE1E811-2D40-48FA-9AA5-930A06A0C6F1}" type="pres">
      <dgm:prSet presAssocID="{31C3FCFE-A0E5-4360-9D97-E80BBFC9D764}" presName="compNode" presStyleCnt="0"/>
      <dgm:spPr/>
    </dgm:pt>
    <dgm:pt modelId="{72F7C039-4CD4-404C-8D29-CEE65448152F}" type="pres">
      <dgm:prSet presAssocID="{31C3FCFE-A0E5-4360-9D97-E80BBFC9D764}" presName="iconBgRect" presStyleLbl="bgShp" presStyleIdx="4" presStyleCnt="7"/>
      <dgm:spPr/>
    </dgm:pt>
    <dgm:pt modelId="{3F6DC121-3E06-4A1F-8312-79B53D231994}" type="pres">
      <dgm:prSet presAssocID="{31C3FCFE-A0E5-4360-9D97-E80BBFC9D76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7F49180E-C949-4D02-BDFB-4A3925B76F35}" type="pres">
      <dgm:prSet presAssocID="{31C3FCFE-A0E5-4360-9D97-E80BBFC9D764}" presName="spaceRect" presStyleCnt="0"/>
      <dgm:spPr/>
    </dgm:pt>
    <dgm:pt modelId="{E24CE41A-5EBC-4893-814D-4972275E1497}" type="pres">
      <dgm:prSet presAssocID="{31C3FCFE-A0E5-4360-9D97-E80BBFC9D764}" presName="textRect" presStyleLbl="revTx" presStyleIdx="4" presStyleCnt="7">
        <dgm:presLayoutVars>
          <dgm:chMax val="1"/>
          <dgm:chPref val="1"/>
        </dgm:presLayoutVars>
      </dgm:prSet>
      <dgm:spPr/>
    </dgm:pt>
    <dgm:pt modelId="{5082EBAC-5B2E-4F2B-9EBB-A194037E6012}" type="pres">
      <dgm:prSet presAssocID="{02AFEDC0-5EF2-46C8-BFF2-ADE801442617}" presName="sibTrans" presStyleLbl="sibTrans2D1" presStyleIdx="0" presStyleCnt="0"/>
      <dgm:spPr/>
    </dgm:pt>
    <dgm:pt modelId="{EC5F4DD3-774F-4F8D-AB21-98A6EDC62A91}" type="pres">
      <dgm:prSet presAssocID="{58D76601-4269-4822-BD79-793E8EE77E44}" presName="compNode" presStyleCnt="0"/>
      <dgm:spPr/>
    </dgm:pt>
    <dgm:pt modelId="{DE355C45-3C3D-4786-9AB3-BAF97C3779DF}" type="pres">
      <dgm:prSet presAssocID="{58D76601-4269-4822-BD79-793E8EE77E44}" presName="iconBgRect" presStyleLbl="bgShp" presStyleIdx="5" presStyleCnt="7"/>
      <dgm:spPr/>
    </dgm:pt>
    <dgm:pt modelId="{D7899206-26C3-415D-A77C-42BBD623CD60}" type="pres">
      <dgm:prSet presAssocID="{58D76601-4269-4822-BD79-793E8EE77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aduation Cap"/>
        </a:ext>
      </dgm:extLst>
    </dgm:pt>
    <dgm:pt modelId="{A30D1FA7-79C8-432D-8CB2-CE9C5CF3A8DB}" type="pres">
      <dgm:prSet presAssocID="{58D76601-4269-4822-BD79-793E8EE77E44}" presName="spaceRect" presStyleCnt="0"/>
      <dgm:spPr/>
    </dgm:pt>
    <dgm:pt modelId="{2D129099-FEEE-455A-90BB-6179914CC5D7}" type="pres">
      <dgm:prSet presAssocID="{58D76601-4269-4822-BD79-793E8EE77E44}" presName="textRect" presStyleLbl="revTx" presStyleIdx="5" presStyleCnt="7">
        <dgm:presLayoutVars>
          <dgm:chMax val="1"/>
          <dgm:chPref val="1"/>
        </dgm:presLayoutVars>
      </dgm:prSet>
      <dgm:spPr/>
    </dgm:pt>
    <dgm:pt modelId="{962DBA99-62BA-4362-95BE-FF7749E2CC1F}" type="pres">
      <dgm:prSet presAssocID="{FB039290-D6C4-4484-A62A-086E3405B046}" presName="sibTrans" presStyleLbl="sibTrans2D1" presStyleIdx="0" presStyleCnt="0"/>
      <dgm:spPr/>
    </dgm:pt>
    <dgm:pt modelId="{A86E3088-5A7E-48BA-B9F0-0C06963016A1}" type="pres">
      <dgm:prSet presAssocID="{5C299229-C5D3-4201-9680-A6F5FE074AF9}" presName="compNode" presStyleCnt="0"/>
      <dgm:spPr/>
    </dgm:pt>
    <dgm:pt modelId="{DBA8FA1D-9DF5-482F-8A07-E90CE12FF921}" type="pres">
      <dgm:prSet presAssocID="{5C299229-C5D3-4201-9680-A6F5FE074AF9}" presName="iconBgRect" presStyleLbl="bgShp" presStyleIdx="6" presStyleCnt="7"/>
      <dgm:spPr/>
    </dgm:pt>
    <dgm:pt modelId="{205A1FDC-E411-46C8-8716-B5EE82F27AA8}" type="pres">
      <dgm:prSet presAssocID="{5C299229-C5D3-4201-9680-A6F5FE074AF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eting"/>
        </a:ext>
      </dgm:extLst>
    </dgm:pt>
    <dgm:pt modelId="{A353FBD0-BCC9-43A6-A6AE-67B32711DFC9}" type="pres">
      <dgm:prSet presAssocID="{5C299229-C5D3-4201-9680-A6F5FE074AF9}" presName="spaceRect" presStyleCnt="0"/>
      <dgm:spPr/>
    </dgm:pt>
    <dgm:pt modelId="{F11AF8EB-D11A-4658-BDCB-9429E9239466}" type="pres">
      <dgm:prSet presAssocID="{5C299229-C5D3-4201-9680-A6F5FE074AF9}" presName="textRect" presStyleLbl="revTx" presStyleIdx="6" presStyleCnt="7">
        <dgm:presLayoutVars>
          <dgm:chMax val="1"/>
          <dgm:chPref val="1"/>
        </dgm:presLayoutVars>
      </dgm:prSet>
      <dgm:spPr/>
    </dgm:pt>
  </dgm:ptLst>
  <dgm:cxnLst>
    <dgm:cxn modelId="{0C4FA209-321D-4428-94BA-3F6E96BFF3FF}" type="presOf" srcId="{3AFD5A3A-AAB9-4D56-BCC2-F50F038A9E01}" destId="{BF4CEA9A-CB46-421A-9B90-F0455BC763AC}" srcOrd="0" destOrd="0" presId="urn:microsoft.com/office/officeart/2018/2/layout/IconCircleList"/>
    <dgm:cxn modelId="{9417470D-3918-4E95-B27D-F31057F80616}" type="presOf" srcId="{87F21BCA-2A62-4C5A-9F97-E6C1765A0D61}" destId="{9D1FAED5-23ED-432D-BD42-E6774C15923E}" srcOrd="0" destOrd="0" presId="urn:microsoft.com/office/officeart/2018/2/layout/IconCircleList"/>
    <dgm:cxn modelId="{25820A13-2F96-4298-A4FD-443CEC935000}" type="presOf" srcId="{BDE15235-BC02-45C8-8688-C4D1835DFCCF}" destId="{BF02B941-2AA1-4F37-934F-C48CA0C68B26}" srcOrd="0" destOrd="0" presId="urn:microsoft.com/office/officeart/2018/2/layout/IconCircleList"/>
    <dgm:cxn modelId="{7E1CA919-4A01-4EDD-97EB-B3D059F816A3}" type="presOf" srcId="{DB08ECD7-3EC8-46C0-A19E-94FB39A21074}" destId="{8242A901-5E25-4A61-885F-806AFB0888D2}" srcOrd="0" destOrd="0" presId="urn:microsoft.com/office/officeart/2018/2/layout/IconCircleList"/>
    <dgm:cxn modelId="{A9F1725E-CB6D-4925-9D79-9C7482F2D8F2}" srcId="{DD31651D-CEFB-4F78-ABE6-97587B75F700}" destId="{31C3FCFE-A0E5-4360-9D97-E80BBFC9D764}" srcOrd="4" destOrd="0" parTransId="{C23D0C72-A556-499C-A15D-F5D7352E2EC7}" sibTransId="{02AFEDC0-5EF2-46C8-BFF2-ADE801442617}"/>
    <dgm:cxn modelId="{D917614A-5E53-4D60-B391-9292C219237C}" type="presOf" srcId="{283F8125-DEF8-4113-A83B-FCE82FA9A70B}" destId="{25EC4BC6-6E04-43BE-98D0-34E4F4042F28}" srcOrd="0" destOrd="0" presId="urn:microsoft.com/office/officeart/2018/2/layout/IconCircleList"/>
    <dgm:cxn modelId="{C35BBF4B-2095-4DC7-8B09-33871EAB8086}" srcId="{DD31651D-CEFB-4F78-ABE6-97587B75F700}" destId="{A9856414-16BF-4F2F-9FE7-1F8B27D3450A}" srcOrd="0" destOrd="0" parTransId="{1498235E-DD78-4730-95E3-116F2F83E8D3}" sibTransId="{BE9D6244-26C7-4332-84C7-B1762CBD2AD9}"/>
    <dgm:cxn modelId="{0CFBC04F-7C52-4378-8F8B-736645BBDA73}" type="presOf" srcId="{DD31651D-CEFB-4F78-ABE6-97587B75F700}" destId="{368F96FA-F3FE-4427-8E1E-FF142609EC14}" srcOrd="0" destOrd="0" presId="urn:microsoft.com/office/officeart/2018/2/layout/IconCircleList"/>
    <dgm:cxn modelId="{FD617971-D8B2-4C6C-B200-A1475826F209}" type="presOf" srcId="{31C3FCFE-A0E5-4360-9D97-E80BBFC9D764}" destId="{E24CE41A-5EBC-4893-814D-4972275E1497}" srcOrd="0" destOrd="0" presId="urn:microsoft.com/office/officeart/2018/2/layout/IconCircleList"/>
    <dgm:cxn modelId="{C2180C74-FD53-4E21-BED6-FD769E441F9D}" type="presOf" srcId="{02AFEDC0-5EF2-46C8-BFF2-ADE801442617}" destId="{5082EBAC-5B2E-4F2B-9EBB-A194037E6012}" srcOrd="0" destOrd="0" presId="urn:microsoft.com/office/officeart/2018/2/layout/IconCircleList"/>
    <dgm:cxn modelId="{94BCB57A-5C49-4DF4-9990-DB6AB69F9E5C}" type="presOf" srcId="{FB039290-D6C4-4484-A62A-086E3405B046}" destId="{962DBA99-62BA-4362-95BE-FF7749E2CC1F}" srcOrd="0" destOrd="0" presId="urn:microsoft.com/office/officeart/2018/2/layout/IconCircleList"/>
    <dgm:cxn modelId="{2067C082-FB14-4AFF-82D6-6E38CDE3F343}" srcId="{DD31651D-CEFB-4F78-ABE6-97587B75F700}" destId="{3AFD5A3A-AAB9-4D56-BCC2-F50F038A9E01}" srcOrd="3" destOrd="0" parTransId="{5D4D8851-1A9A-4D4C-B982-05CC132CE734}" sibTransId="{DB08ECD7-3EC8-46C0-A19E-94FB39A21074}"/>
    <dgm:cxn modelId="{38D11A85-2F1B-4B64-98BC-0603A1405569}" type="presOf" srcId="{58D76601-4269-4822-BD79-793E8EE77E44}" destId="{2D129099-FEEE-455A-90BB-6179914CC5D7}" srcOrd="0" destOrd="0" presId="urn:microsoft.com/office/officeart/2018/2/layout/IconCircleList"/>
    <dgm:cxn modelId="{53738C94-8693-48AA-8CFD-A2E284098230}" srcId="{DD31651D-CEFB-4F78-ABE6-97587B75F700}" destId="{58D76601-4269-4822-BD79-793E8EE77E44}" srcOrd="5" destOrd="0" parTransId="{F4683DAB-A98D-4540-A443-6261D9D08EFF}" sibTransId="{FB039290-D6C4-4484-A62A-086E3405B046}"/>
    <dgm:cxn modelId="{391D6C9D-D892-4202-A687-43805F3AA822}" srcId="{DD31651D-CEFB-4F78-ABE6-97587B75F700}" destId="{30D4608A-D2E4-4642-92B0-54C46D433F42}" srcOrd="2" destOrd="0" parTransId="{B6A84A28-5C1C-4DDD-BF1C-F26B83C2C6A5}" sibTransId="{283F8125-DEF8-4113-A83B-FCE82FA9A70B}"/>
    <dgm:cxn modelId="{380C7EBB-1A74-4780-97E9-92F54B4D95FE}" type="presOf" srcId="{5C299229-C5D3-4201-9680-A6F5FE074AF9}" destId="{F11AF8EB-D11A-4658-BDCB-9429E9239466}" srcOrd="0" destOrd="0" presId="urn:microsoft.com/office/officeart/2018/2/layout/IconCircleList"/>
    <dgm:cxn modelId="{9CD210C2-048D-4899-902F-73CD477B8F88}" type="presOf" srcId="{BE9D6244-26C7-4332-84C7-B1762CBD2AD9}" destId="{8B576F88-93D0-47E7-82EA-E9FD1220156F}" srcOrd="0" destOrd="0" presId="urn:microsoft.com/office/officeart/2018/2/layout/IconCircleList"/>
    <dgm:cxn modelId="{279BCFDB-C69A-4EE3-A6E1-BAC6184E20F8}" srcId="{DD31651D-CEFB-4F78-ABE6-97587B75F700}" destId="{BDE15235-BC02-45C8-8688-C4D1835DFCCF}" srcOrd="1" destOrd="0" parTransId="{59B8FE61-CC5E-4392-BC8F-74B51645EF41}" sibTransId="{87F21BCA-2A62-4C5A-9F97-E6C1765A0D61}"/>
    <dgm:cxn modelId="{D907A6DF-831E-4329-A1B0-8BB86A05D812}" srcId="{DD31651D-CEFB-4F78-ABE6-97587B75F700}" destId="{5C299229-C5D3-4201-9680-A6F5FE074AF9}" srcOrd="6" destOrd="0" parTransId="{98589B85-FF70-423A-8F6B-53DAC20E9477}" sibTransId="{3F90DCB7-7057-4074-A94D-D9782E8A046E}"/>
    <dgm:cxn modelId="{B90961ED-4018-46ED-9577-DD5B2C6672D2}" type="presOf" srcId="{A9856414-16BF-4F2F-9FE7-1F8B27D3450A}" destId="{C5DF233C-959C-4CD9-A14D-7EF9A213C367}" srcOrd="0" destOrd="0" presId="urn:microsoft.com/office/officeart/2018/2/layout/IconCircleList"/>
    <dgm:cxn modelId="{F6A9DAF9-16BA-400F-AA22-2AA3A874EFA8}" type="presOf" srcId="{30D4608A-D2E4-4642-92B0-54C46D433F42}" destId="{D4FEA872-F661-4D67-A16C-36991ECAC215}" srcOrd="0" destOrd="0" presId="urn:microsoft.com/office/officeart/2018/2/layout/IconCircleList"/>
    <dgm:cxn modelId="{7274987A-A86C-4480-90F5-2E904BFCF9F0}" type="presParOf" srcId="{368F96FA-F3FE-4427-8E1E-FF142609EC14}" destId="{96492BA3-7FD0-4C69-AB01-405694A3BF84}" srcOrd="0" destOrd="0" presId="urn:microsoft.com/office/officeart/2018/2/layout/IconCircleList"/>
    <dgm:cxn modelId="{DED262B3-4A91-48B4-BFB5-9501F3EB4856}" type="presParOf" srcId="{96492BA3-7FD0-4C69-AB01-405694A3BF84}" destId="{B7CE428A-2788-48CC-BCBC-AA81EFE14D5D}" srcOrd="0" destOrd="0" presId="urn:microsoft.com/office/officeart/2018/2/layout/IconCircleList"/>
    <dgm:cxn modelId="{4B34DDBB-2211-436A-B8B1-AE98B0D73C70}" type="presParOf" srcId="{B7CE428A-2788-48CC-BCBC-AA81EFE14D5D}" destId="{BF982229-819A-441A-9BB6-3D0031CE15D8}" srcOrd="0" destOrd="0" presId="urn:microsoft.com/office/officeart/2018/2/layout/IconCircleList"/>
    <dgm:cxn modelId="{34E1A02F-5B9F-4CFD-BC8D-A94BB4FF7E73}" type="presParOf" srcId="{B7CE428A-2788-48CC-BCBC-AA81EFE14D5D}" destId="{55B7A27D-0203-4D2D-B24B-5065737F2A1B}" srcOrd="1" destOrd="0" presId="urn:microsoft.com/office/officeart/2018/2/layout/IconCircleList"/>
    <dgm:cxn modelId="{9D2D80B9-DC9A-469D-B819-0ECAB9E6572C}" type="presParOf" srcId="{B7CE428A-2788-48CC-BCBC-AA81EFE14D5D}" destId="{1C861FA2-5D46-4CC7-BBE9-94063966512D}" srcOrd="2" destOrd="0" presId="urn:microsoft.com/office/officeart/2018/2/layout/IconCircleList"/>
    <dgm:cxn modelId="{9AB2E8B6-D995-4146-8D84-85AEC7CB05F9}" type="presParOf" srcId="{B7CE428A-2788-48CC-BCBC-AA81EFE14D5D}" destId="{C5DF233C-959C-4CD9-A14D-7EF9A213C367}" srcOrd="3" destOrd="0" presId="urn:microsoft.com/office/officeart/2018/2/layout/IconCircleList"/>
    <dgm:cxn modelId="{0F719C04-E1B0-447F-989D-0388D09B355D}" type="presParOf" srcId="{96492BA3-7FD0-4C69-AB01-405694A3BF84}" destId="{8B576F88-93D0-47E7-82EA-E9FD1220156F}" srcOrd="1" destOrd="0" presId="urn:microsoft.com/office/officeart/2018/2/layout/IconCircleList"/>
    <dgm:cxn modelId="{EE839FA8-BDDB-4548-A080-48648466FCB5}" type="presParOf" srcId="{96492BA3-7FD0-4C69-AB01-405694A3BF84}" destId="{CEA56C10-5539-4D88-9CF9-1A716AAF60AE}" srcOrd="2" destOrd="0" presId="urn:microsoft.com/office/officeart/2018/2/layout/IconCircleList"/>
    <dgm:cxn modelId="{BA761038-889B-4D0A-81E3-590B7AEA61DB}" type="presParOf" srcId="{CEA56C10-5539-4D88-9CF9-1A716AAF60AE}" destId="{7E202A55-27A9-4880-8EAC-BADA0F8E1924}" srcOrd="0" destOrd="0" presId="urn:microsoft.com/office/officeart/2018/2/layout/IconCircleList"/>
    <dgm:cxn modelId="{D73CC4D6-D186-4D77-A667-654039C02739}" type="presParOf" srcId="{CEA56C10-5539-4D88-9CF9-1A716AAF60AE}" destId="{6389AEDA-2E68-4552-899F-0128625FE907}" srcOrd="1" destOrd="0" presId="urn:microsoft.com/office/officeart/2018/2/layout/IconCircleList"/>
    <dgm:cxn modelId="{CC244940-5069-410C-8A2E-4CEC6204354A}" type="presParOf" srcId="{CEA56C10-5539-4D88-9CF9-1A716AAF60AE}" destId="{CE75652A-88CB-4264-A1CE-65244CFD3098}" srcOrd="2" destOrd="0" presId="urn:microsoft.com/office/officeart/2018/2/layout/IconCircleList"/>
    <dgm:cxn modelId="{8F7D249A-9D93-404F-9894-991B21B55951}" type="presParOf" srcId="{CEA56C10-5539-4D88-9CF9-1A716AAF60AE}" destId="{BF02B941-2AA1-4F37-934F-C48CA0C68B26}" srcOrd="3" destOrd="0" presId="urn:microsoft.com/office/officeart/2018/2/layout/IconCircleList"/>
    <dgm:cxn modelId="{F2693C7E-BE82-4FD1-94E4-498C6C9820EC}" type="presParOf" srcId="{96492BA3-7FD0-4C69-AB01-405694A3BF84}" destId="{9D1FAED5-23ED-432D-BD42-E6774C15923E}" srcOrd="3" destOrd="0" presId="urn:microsoft.com/office/officeart/2018/2/layout/IconCircleList"/>
    <dgm:cxn modelId="{A2A12220-1645-40E7-80DE-137D13D76F16}" type="presParOf" srcId="{96492BA3-7FD0-4C69-AB01-405694A3BF84}" destId="{1C9E7908-D5F9-4E54-8E0B-6D5B3344D3AA}" srcOrd="4" destOrd="0" presId="urn:microsoft.com/office/officeart/2018/2/layout/IconCircleList"/>
    <dgm:cxn modelId="{E77024BD-0B6D-4927-96CC-A74E24AAB622}" type="presParOf" srcId="{1C9E7908-D5F9-4E54-8E0B-6D5B3344D3AA}" destId="{01392548-31A4-422F-8D07-7118403204F3}" srcOrd="0" destOrd="0" presId="urn:microsoft.com/office/officeart/2018/2/layout/IconCircleList"/>
    <dgm:cxn modelId="{E776CEE8-C0E1-49B9-B647-F64964A3064A}" type="presParOf" srcId="{1C9E7908-D5F9-4E54-8E0B-6D5B3344D3AA}" destId="{248D323D-C545-4CC0-A896-C676AE36AF60}" srcOrd="1" destOrd="0" presId="urn:microsoft.com/office/officeart/2018/2/layout/IconCircleList"/>
    <dgm:cxn modelId="{6F5C326C-DD90-4019-9DA6-A6CAE9BA4BDF}" type="presParOf" srcId="{1C9E7908-D5F9-4E54-8E0B-6D5B3344D3AA}" destId="{3741DEA4-696F-42EF-9CDA-52DC6AF20BA2}" srcOrd="2" destOrd="0" presId="urn:microsoft.com/office/officeart/2018/2/layout/IconCircleList"/>
    <dgm:cxn modelId="{13B87B5A-100F-46A0-A147-91D631149220}" type="presParOf" srcId="{1C9E7908-D5F9-4E54-8E0B-6D5B3344D3AA}" destId="{D4FEA872-F661-4D67-A16C-36991ECAC215}" srcOrd="3" destOrd="0" presId="urn:microsoft.com/office/officeart/2018/2/layout/IconCircleList"/>
    <dgm:cxn modelId="{2DEE77BF-3AC0-41C2-80DE-22530B5DEAA9}" type="presParOf" srcId="{96492BA3-7FD0-4C69-AB01-405694A3BF84}" destId="{25EC4BC6-6E04-43BE-98D0-34E4F4042F28}" srcOrd="5" destOrd="0" presId="urn:microsoft.com/office/officeart/2018/2/layout/IconCircleList"/>
    <dgm:cxn modelId="{E25F64F2-C345-4ED0-BC2D-362CD8069DAD}" type="presParOf" srcId="{96492BA3-7FD0-4C69-AB01-405694A3BF84}" destId="{404D24C2-EBE9-4A1B-9C4E-620EF3190C17}" srcOrd="6" destOrd="0" presId="urn:microsoft.com/office/officeart/2018/2/layout/IconCircleList"/>
    <dgm:cxn modelId="{9CC4EFD1-93A9-4B41-9CC1-3D5D86159EB9}" type="presParOf" srcId="{404D24C2-EBE9-4A1B-9C4E-620EF3190C17}" destId="{77221A02-1603-4C77-9540-DA73D0D1EF57}" srcOrd="0" destOrd="0" presId="urn:microsoft.com/office/officeart/2018/2/layout/IconCircleList"/>
    <dgm:cxn modelId="{2B3B25C0-CA82-4976-9612-2703B6605C43}" type="presParOf" srcId="{404D24C2-EBE9-4A1B-9C4E-620EF3190C17}" destId="{58CF84BD-274E-4C38-8191-BED5CCE3DBE1}" srcOrd="1" destOrd="0" presId="urn:microsoft.com/office/officeart/2018/2/layout/IconCircleList"/>
    <dgm:cxn modelId="{CE4BA057-2E1F-404D-8271-2C4EA16DBDBC}" type="presParOf" srcId="{404D24C2-EBE9-4A1B-9C4E-620EF3190C17}" destId="{29E99E9C-20F2-495C-AC58-BC8FAF28BAC8}" srcOrd="2" destOrd="0" presId="urn:microsoft.com/office/officeart/2018/2/layout/IconCircleList"/>
    <dgm:cxn modelId="{1D3686F4-8DC9-4751-A89D-A816B3FDAF4F}" type="presParOf" srcId="{404D24C2-EBE9-4A1B-9C4E-620EF3190C17}" destId="{BF4CEA9A-CB46-421A-9B90-F0455BC763AC}" srcOrd="3" destOrd="0" presId="urn:microsoft.com/office/officeart/2018/2/layout/IconCircleList"/>
    <dgm:cxn modelId="{9EB5F1E8-7F8A-41D9-8832-90850E8909A3}" type="presParOf" srcId="{96492BA3-7FD0-4C69-AB01-405694A3BF84}" destId="{8242A901-5E25-4A61-885F-806AFB0888D2}" srcOrd="7" destOrd="0" presId="urn:microsoft.com/office/officeart/2018/2/layout/IconCircleList"/>
    <dgm:cxn modelId="{9623F1E6-3CAD-46B4-B31E-54F1FDC67643}" type="presParOf" srcId="{96492BA3-7FD0-4C69-AB01-405694A3BF84}" destId="{CAE1E811-2D40-48FA-9AA5-930A06A0C6F1}" srcOrd="8" destOrd="0" presId="urn:microsoft.com/office/officeart/2018/2/layout/IconCircleList"/>
    <dgm:cxn modelId="{1DE6E230-8689-4805-AF99-67EC2E6DACF6}" type="presParOf" srcId="{CAE1E811-2D40-48FA-9AA5-930A06A0C6F1}" destId="{72F7C039-4CD4-404C-8D29-CEE65448152F}" srcOrd="0" destOrd="0" presId="urn:microsoft.com/office/officeart/2018/2/layout/IconCircleList"/>
    <dgm:cxn modelId="{6E151786-6A0D-478E-BDC7-1FE1836094FC}" type="presParOf" srcId="{CAE1E811-2D40-48FA-9AA5-930A06A0C6F1}" destId="{3F6DC121-3E06-4A1F-8312-79B53D231994}" srcOrd="1" destOrd="0" presId="urn:microsoft.com/office/officeart/2018/2/layout/IconCircleList"/>
    <dgm:cxn modelId="{0832D20A-4619-458E-878A-6D91A79F4A3A}" type="presParOf" srcId="{CAE1E811-2D40-48FA-9AA5-930A06A0C6F1}" destId="{7F49180E-C949-4D02-BDFB-4A3925B76F35}" srcOrd="2" destOrd="0" presId="urn:microsoft.com/office/officeart/2018/2/layout/IconCircleList"/>
    <dgm:cxn modelId="{BBAEFAD6-34DC-486C-9540-7B7329F712DE}" type="presParOf" srcId="{CAE1E811-2D40-48FA-9AA5-930A06A0C6F1}" destId="{E24CE41A-5EBC-4893-814D-4972275E1497}" srcOrd="3" destOrd="0" presId="urn:microsoft.com/office/officeart/2018/2/layout/IconCircleList"/>
    <dgm:cxn modelId="{F91D9BA8-4CEE-4614-B774-2D85E7B89CE8}" type="presParOf" srcId="{96492BA3-7FD0-4C69-AB01-405694A3BF84}" destId="{5082EBAC-5B2E-4F2B-9EBB-A194037E6012}" srcOrd="9" destOrd="0" presId="urn:microsoft.com/office/officeart/2018/2/layout/IconCircleList"/>
    <dgm:cxn modelId="{6DCBBC1F-3C23-4F6C-B0E3-F8DA6FA40DAA}" type="presParOf" srcId="{96492BA3-7FD0-4C69-AB01-405694A3BF84}" destId="{EC5F4DD3-774F-4F8D-AB21-98A6EDC62A91}" srcOrd="10" destOrd="0" presId="urn:microsoft.com/office/officeart/2018/2/layout/IconCircleList"/>
    <dgm:cxn modelId="{5E1670B3-1D7F-4991-B1D8-A874A08E93BA}" type="presParOf" srcId="{EC5F4DD3-774F-4F8D-AB21-98A6EDC62A91}" destId="{DE355C45-3C3D-4786-9AB3-BAF97C3779DF}" srcOrd="0" destOrd="0" presId="urn:microsoft.com/office/officeart/2018/2/layout/IconCircleList"/>
    <dgm:cxn modelId="{B1A88154-A313-44FE-A0B8-D363355AB2D7}" type="presParOf" srcId="{EC5F4DD3-774F-4F8D-AB21-98A6EDC62A91}" destId="{D7899206-26C3-415D-A77C-42BBD623CD60}" srcOrd="1" destOrd="0" presId="urn:microsoft.com/office/officeart/2018/2/layout/IconCircleList"/>
    <dgm:cxn modelId="{A3341F9F-F874-4D76-9ACF-3F7C86E2E9B0}" type="presParOf" srcId="{EC5F4DD3-774F-4F8D-AB21-98A6EDC62A91}" destId="{A30D1FA7-79C8-432D-8CB2-CE9C5CF3A8DB}" srcOrd="2" destOrd="0" presId="urn:microsoft.com/office/officeart/2018/2/layout/IconCircleList"/>
    <dgm:cxn modelId="{37E6475A-AF58-41B3-B446-F35EC84AED91}" type="presParOf" srcId="{EC5F4DD3-774F-4F8D-AB21-98A6EDC62A91}" destId="{2D129099-FEEE-455A-90BB-6179914CC5D7}" srcOrd="3" destOrd="0" presId="urn:microsoft.com/office/officeart/2018/2/layout/IconCircleList"/>
    <dgm:cxn modelId="{34369705-7813-4A4E-B264-53137157DBE6}" type="presParOf" srcId="{96492BA3-7FD0-4C69-AB01-405694A3BF84}" destId="{962DBA99-62BA-4362-95BE-FF7749E2CC1F}" srcOrd="11" destOrd="0" presId="urn:microsoft.com/office/officeart/2018/2/layout/IconCircleList"/>
    <dgm:cxn modelId="{DC9A1F0B-080D-44BB-BA88-F825BCDD69F8}" type="presParOf" srcId="{96492BA3-7FD0-4C69-AB01-405694A3BF84}" destId="{A86E3088-5A7E-48BA-B9F0-0C06963016A1}" srcOrd="12" destOrd="0" presId="urn:microsoft.com/office/officeart/2018/2/layout/IconCircleList"/>
    <dgm:cxn modelId="{68AA45AC-CCBF-48E2-BDF6-01CFA7A47586}" type="presParOf" srcId="{A86E3088-5A7E-48BA-B9F0-0C06963016A1}" destId="{DBA8FA1D-9DF5-482F-8A07-E90CE12FF921}" srcOrd="0" destOrd="0" presId="urn:microsoft.com/office/officeart/2018/2/layout/IconCircleList"/>
    <dgm:cxn modelId="{F7BE45FA-92C4-4229-A798-86D3C97D2E49}" type="presParOf" srcId="{A86E3088-5A7E-48BA-B9F0-0C06963016A1}" destId="{205A1FDC-E411-46C8-8716-B5EE82F27AA8}" srcOrd="1" destOrd="0" presId="urn:microsoft.com/office/officeart/2018/2/layout/IconCircleList"/>
    <dgm:cxn modelId="{735B5DC9-F961-4EE9-B5AC-F1787EDD8FB7}" type="presParOf" srcId="{A86E3088-5A7E-48BA-B9F0-0C06963016A1}" destId="{A353FBD0-BCC9-43A6-A6AE-67B32711DFC9}" srcOrd="2" destOrd="0" presId="urn:microsoft.com/office/officeart/2018/2/layout/IconCircleList"/>
    <dgm:cxn modelId="{2FE7EC1B-158C-4FDD-A394-7944D14C14B3}" type="presParOf" srcId="{A86E3088-5A7E-48BA-B9F0-0C06963016A1}" destId="{F11AF8EB-D11A-4658-BDCB-9429E923946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9BF61A-F045-4F39-85BA-29BFE68FC38F}"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A50D967-BBA1-4C51-AA1A-5318E45E286D}">
      <dgm:prSet/>
      <dgm:spPr/>
      <dgm:t>
        <a:bodyPr/>
        <a:lstStyle/>
        <a:p>
          <a:pPr>
            <a:defRPr cap="all"/>
          </a:pPr>
          <a:r>
            <a:rPr lang="en-US"/>
            <a:t>Weekly logs/reflections</a:t>
          </a:r>
        </a:p>
      </dgm:t>
    </dgm:pt>
    <dgm:pt modelId="{FA3B6FB5-295E-4813-97A9-D9D5886A3C83}" type="parTrans" cxnId="{8C38EB53-3F54-466C-B5E9-BE9C1C1ABA03}">
      <dgm:prSet/>
      <dgm:spPr/>
      <dgm:t>
        <a:bodyPr/>
        <a:lstStyle/>
        <a:p>
          <a:endParaRPr lang="en-US"/>
        </a:p>
      </dgm:t>
    </dgm:pt>
    <dgm:pt modelId="{46B2E583-C6B8-469A-A359-C636BA89F063}" type="sibTrans" cxnId="{8C38EB53-3F54-466C-B5E9-BE9C1C1ABA03}">
      <dgm:prSet/>
      <dgm:spPr/>
      <dgm:t>
        <a:bodyPr/>
        <a:lstStyle/>
        <a:p>
          <a:endParaRPr lang="en-US"/>
        </a:p>
      </dgm:t>
    </dgm:pt>
    <dgm:pt modelId="{447EC3CC-D661-430B-B128-D3A38507620A}">
      <dgm:prSet/>
      <dgm:spPr/>
      <dgm:t>
        <a:bodyPr/>
        <a:lstStyle/>
        <a:p>
          <a:pPr>
            <a:defRPr cap="all"/>
          </a:pPr>
          <a:r>
            <a:rPr lang="en-US"/>
            <a:t>Supervisor</a:t>
          </a:r>
        </a:p>
      </dgm:t>
    </dgm:pt>
    <dgm:pt modelId="{D92B5971-AE67-4143-9E33-A50B1394704B}" type="parTrans" cxnId="{A92BECB6-6DCF-4778-9D99-7EEBFA9EB477}">
      <dgm:prSet/>
      <dgm:spPr/>
      <dgm:t>
        <a:bodyPr/>
        <a:lstStyle/>
        <a:p>
          <a:endParaRPr lang="en-US"/>
        </a:p>
      </dgm:t>
    </dgm:pt>
    <dgm:pt modelId="{32E3FEE8-9A38-4713-8E05-939916D30B02}" type="sibTrans" cxnId="{A92BECB6-6DCF-4778-9D99-7EEBFA9EB477}">
      <dgm:prSet/>
      <dgm:spPr/>
      <dgm:t>
        <a:bodyPr/>
        <a:lstStyle/>
        <a:p>
          <a:endParaRPr lang="en-US"/>
        </a:p>
      </dgm:t>
    </dgm:pt>
    <dgm:pt modelId="{4EBD37D2-25EB-4F8D-9A9D-57F3C47B89B9}">
      <dgm:prSet/>
      <dgm:spPr/>
      <dgm:t>
        <a:bodyPr/>
        <a:lstStyle/>
        <a:p>
          <a:pPr>
            <a:defRPr cap="all"/>
          </a:pPr>
          <a:r>
            <a:rPr lang="en-US"/>
            <a:t>Ask for hours, hop on Teams/Zoom, etc.</a:t>
          </a:r>
        </a:p>
      </dgm:t>
    </dgm:pt>
    <dgm:pt modelId="{4EA3E6E8-0E5E-479F-8BDF-9C95842E2DF0}" type="parTrans" cxnId="{BE005AA7-7F09-429E-B88A-7D9C8C5C8A57}">
      <dgm:prSet/>
      <dgm:spPr/>
      <dgm:t>
        <a:bodyPr/>
        <a:lstStyle/>
        <a:p>
          <a:endParaRPr lang="en-US"/>
        </a:p>
      </dgm:t>
    </dgm:pt>
    <dgm:pt modelId="{8BE0F031-2583-4FB2-95C2-6241D6844B82}" type="sibTrans" cxnId="{BE005AA7-7F09-429E-B88A-7D9C8C5C8A57}">
      <dgm:prSet/>
      <dgm:spPr/>
      <dgm:t>
        <a:bodyPr/>
        <a:lstStyle/>
        <a:p>
          <a:endParaRPr lang="en-US"/>
        </a:p>
      </dgm:t>
    </dgm:pt>
    <dgm:pt modelId="{F6EB2C07-CEF5-4E4F-9E3B-6B6D58AA14D6}">
      <dgm:prSet/>
      <dgm:spPr/>
      <dgm:t>
        <a:bodyPr/>
        <a:lstStyle/>
        <a:p>
          <a:pPr>
            <a:defRPr cap="all"/>
          </a:pPr>
          <a:r>
            <a:rPr lang="en-US"/>
            <a:t>Give them estimates of how long you think a given project will take</a:t>
          </a:r>
        </a:p>
      </dgm:t>
    </dgm:pt>
    <dgm:pt modelId="{D5BB8B97-BF0E-401C-B287-7BAE50260BF2}" type="parTrans" cxnId="{AA3D52BF-463A-4396-805D-A8C351D5B4B1}">
      <dgm:prSet/>
      <dgm:spPr/>
      <dgm:t>
        <a:bodyPr/>
        <a:lstStyle/>
        <a:p>
          <a:endParaRPr lang="en-US"/>
        </a:p>
      </dgm:t>
    </dgm:pt>
    <dgm:pt modelId="{87D5AF01-B24C-4FC0-A2CF-9EEC28CBA5E9}" type="sibTrans" cxnId="{AA3D52BF-463A-4396-805D-A8C351D5B4B1}">
      <dgm:prSet/>
      <dgm:spPr/>
      <dgm:t>
        <a:bodyPr/>
        <a:lstStyle/>
        <a:p>
          <a:endParaRPr lang="en-US"/>
        </a:p>
      </dgm:t>
    </dgm:pt>
    <dgm:pt modelId="{CE53BBFC-4802-40CF-9111-18D77530312A}">
      <dgm:prSet/>
      <dgm:spPr/>
      <dgm:t>
        <a:bodyPr/>
        <a:lstStyle/>
        <a:p>
          <a:pPr>
            <a:defRPr cap="all"/>
          </a:pPr>
          <a:r>
            <a:rPr lang="en-US"/>
            <a:t>Check in midway</a:t>
          </a:r>
        </a:p>
      </dgm:t>
    </dgm:pt>
    <dgm:pt modelId="{55E7A422-00AA-42B4-9A31-6EBEFF783060}" type="parTrans" cxnId="{93B08EAB-B321-479D-99CA-C6C1A412F61C}">
      <dgm:prSet/>
      <dgm:spPr/>
      <dgm:t>
        <a:bodyPr/>
        <a:lstStyle/>
        <a:p>
          <a:endParaRPr lang="en-US"/>
        </a:p>
      </dgm:t>
    </dgm:pt>
    <dgm:pt modelId="{82FDD26B-56AB-45D9-BBE7-8D5D1B42916B}" type="sibTrans" cxnId="{93B08EAB-B321-479D-99CA-C6C1A412F61C}">
      <dgm:prSet/>
      <dgm:spPr/>
      <dgm:t>
        <a:bodyPr/>
        <a:lstStyle/>
        <a:p>
          <a:endParaRPr lang="en-US"/>
        </a:p>
      </dgm:t>
    </dgm:pt>
    <dgm:pt modelId="{040BEF9C-0F73-4F1B-806D-06651A631866}">
      <dgm:prSet/>
      <dgm:spPr/>
      <dgm:t>
        <a:bodyPr/>
        <a:lstStyle/>
        <a:p>
          <a:pPr>
            <a:defRPr cap="all"/>
          </a:pPr>
          <a:r>
            <a:rPr lang="en-US"/>
            <a:t>Supervisor evaluations</a:t>
          </a:r>
        </a:p>
      </dgm:t>
    </dgm:pt>
    <dgm:pt modelId="{A3E87E16-9F57-4E91-A9C0-247711ED8869}" type="parTrans" cxnId="{CE6852ED-DA44-42B6-B6DA-01ECD3E63135}">
      <dgm:prSet/>
      <dgm:spPr/>
      <dgm:t>
        <a:bodyPr/>
        <a:lstStyle/>
        <a:p>
          <a:endParaRPr lang="en-US"/>
        </a:p>
      </dgm:t>
    </dgm:pt>
    <dgm:pt modelId="{6E9FF326-DA61-49B4-ADFB-479A8FAD9375}" type="sibTrans" cxnId="{CE6852ED-DA44-42B6-B6DA-01ECD3E63135}">
      <dgm:prSet/>
      <dgm:spPr/>
      <dgm:t>
        <a:bodyPr/>
        <a:lstStyle/>
        <a:p>
          <a:endParaRPr lang="en-US"/>
        </a:p>
      </dgm:t>
    </dgm:pt>
    <dgm:pt modelId="{68CF4C4A-D76A-4CBE-BFB6-F963C6F5F298}" type="pres">
      <dgm:prSet presAssocID="{CE9BF61A-F045-4F39-85BA-29BFE68FC38F}" presName="root" presStyleCnt="0">
        <dgm:presLayoutVars>
          <dgm:dir/>
          <dgm:resizeHandles val="exact"/>
        </dgm:presLayoutVars>
      </dgm:prSet>
      <dgm:spPr/>
    </dgm:pt>
    <dgm:pt modelId="{24CE3745-8559-4818-874A-218E8ED0811E}" type="pres">
      <dgm:prSet presAssocID="{AA50D967-BBA1-4C51-AA1A-5318E45E286D}" presName="compNode" presStyleCnt="0"/>
      <dgm:spPr/>
    </dgm:pt>
    <dgm:pt modelId="{B521CFB8-F9A8-4D93-A647-FAF443157498}" type="pres">
      <dgm:prSet presAssocID="{AA50D967-BBA1-4C51-AA1A-5318E45E286D}" presName="iconBgRect" presStyleLbl="bgShp" presStyleIdx="0" presStyleCnt="6"/>
      <dgm:spPr/>
    </dgm:pt>
    <dgm:pt modelId="{62C1D0CD-162D-4566-A55E-E59F17A85857}" type="pres">
      <dgm:prSet presAssocID="{AA50D967-BBA1-4C51-AA1A-5318E45E286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9B466AF5-1699-4B15-8D14-56AEBBA48FF9}" type="pres">
      <dgm:prSet presAssocID="{AA50D967-BBA1-4C51-AA1A-5318E45E286D}" presName="spaceRect" presStyleCnt="0"/>
      <dgm:spPr/>
    </dgm:pt>
    <dgm:pt modelId="{3F09CDAF-570B-46DC-B540-3C5B33877A97}" type="pres">
      <dgm:prSet presAssocID="{AA50D967-BBA1-4C51-AA1A-5318E45E286D}" presName="textRect" presStyleLbl="revTx" presStyleIdx="0" presStyleCnt="6">
        <dgm:presLayoutVars>
          <dgm:chMax val="1"/>
          <dgm:chPref val="1"/>
        </dgm:presLayoutVars>
      </dgm:prSet>
      <dgm:spPr/>
    </dgm:pt>
    <dgm:pt modelId="{2E221152-D114-4E73-B146-1738B7CF9604}" type="pres">
      <dgm:prSet presAssocID="{46B2E583-C6B8-469A-A359-C636BA89F063}" presName="sibTrans" presStyleCnt="0"/>
      <dgm:spPr/>
    </dgm:pt>
    <dgm:pt modelId="{5A024216-E86D-44D4-B9B8-A0213E76D7A0}" type="pres">
      <dgm:prSet presAssocID="{447EC3CC-D661-430B-B128-D3A38507620A}" presName="compNode" presStyleCnt="0"/>
      <dgm:spPr/>
    </dgm:pt>
    <dgm:pt modelId="{C5E47186-D110-4547-842E-6602D1DDAD6A}" type="pres">
      <dgm:prSet presAssocID="{447EC3CC-D661-430B-B128-D3A38507620A}" presName="iconBgRect" presStyleLbl="bgShp" presStyleIdx="1" presStyleCnt="6"/>
      <dgm:spPr/>
    </dgm:pt>
    <dgm:pt modelId="{B6EC0918-6E76-415D-B275-862579C02DF4}" type="pres">
      <dgm:prSet presAssocID="{447EC3CC-D661-430B-B128-D3A38507620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FFEBD365-91BA-4351-B72A-07AD8B1A07F9}" type="pres">
      <dgm:prSet presAssocID="{447EC3CC-D661-430B-B128-D3A38507620A}" presName="spaceRect" presStyleCnt="0"/>
      <dgm:spPr/>
    </dgm:pt>
    <dgm:pt modelId="{F0B07B89-3050-4E3D-9F57-DA7404A14A99}" type="pres">
      <dgm:prSet presAssocID="{447EC3CC-D661-430B-B128-D3A38507620A}" presName="textRect" presStyleLbl="revTx" presStyleIdx="1" presStyleCnt="6">
        <dgm:presLayoutVars>
          <dgm:chMax val="1"/>
          <dgm:chPref val="1"/>
        </dgm:presLayoutVars>
      </dgm:prSet>
      <dgm:spPr/>
    </dgm:pt>
    <dgm:pt modelId="{731C1719-2313-4665-AC23-05C963E464BE}" type="pres">
      <dgm:prSet presAssocID="{32E3FEE8-9A38-4713-8E05-939916D30B02}" presName="sibTrans" presStyleCnt="0"/>
      <dgm:spPr/>
    </dgm:pt>
    <dgm:pt modelId="{68D66FEE-133E-4228-AE6E-A30243C6CB4B}" type="pres">
      <dgm:prSet presAssocID="{4EBD37D2-25EB-4F8D-9A9D-57F3C47B89B9}" presName="compNode" presStyleCnt="0"/>
      <dgm:spPr/>
    </dgm:pt>
    <dgm:pt modelId="{4E3D02BB-F3BC-4466-B536-07C1D8E92396}" type="pres">
      <dgm:prSet presAssocID="{4EBD37D2-25EB-4F8D-9A9D-57F3C47B89B9}" presName="iconBgRect" presStyleLbl="bgShp" presStyleIdx="2" presStyleCnt="6"/>
      <dgm:spPr/>
    </dgm:pt>
    <dgm:pt modelId="{B787F99A-7D82-4D15-80F5-7677FAF74ACA}" type="pres">
      <dgm:prSet presAssocID="{4EBD37D2-25EB-4F8D-9A9D-57F3C47B89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8527ADE9-1106-4C74-ACE1-43027867DF1A}" type="pres">
      <dgm:prSet presAssocID="{4EBD37D2-25EB-4F8D-9A9D-57F3C47B89B9}" presName="spaceRect" presStyleCnt="0"/>
      <dgm:spPr/>
    </dgm:pt>
    <dgm:pt modelId="{361B1B0A-B5AD-42BD-8C66-29A60C62998D}" type="pres">
      <dgm:prSet presAssocID="{4EBD37D2-25EB-4F8D-9A9D-57F3C47B89B9}" presName="textRect" presStyleLbl="revTx" presStyleIdx="2" presStyleCnt="6">
        <dgm:presLayoutVars>
          <dgm:chMax val="1"/>
          <dgm:chPref val="1"/>
        </dgm:presLayoutVars>
      </dgm:prSet>
      <dgm:spPr/>
    </dgm:pt>
    <dgm:pt modelId="{607D25C1-9CD4-4ECC-8615-D5F99D9EC7C2}" type="pres">
      <dgm:prSet presAssocID="{8BE0F031-2583-4FB2-95C2-6241D6844B82}" presName="sibTrans" presStyleCnt="0"/>
      <dgm:spPr/>
    </dgm:pt>
    <dgm:pt modelId="{A05508EC-0803-4054-B148-E3DAB2B819CA}" type="pres">
      <dgm:prSet presAssocID="{F6EB2C07-CEF5-4E4F-9E3B-6B6D58AA14D6}" presName="compNode" presStyleCnt="0"/>
      <dgm:spPr/>
    </dgm:pt>
    <dgm:pt modelId="{DC5EFEFE-AE6E-4408-8946-FDE4FFDDB9AB}" type="pres">
      <dgm:prSet presAssocID="{F6EB2C07-CEF5-4E4F-9E3B-6B6D58AA14D6}" presName="iconBgRect" presStyleLbl="bgShp" presStyleIdx="3" presStyleCnt="6"/>
      <dgm:spPr/>
    </dgm:pt>
    <dgm:pt modelId="{0040954C-0639-43B5-834B-5F2D61401180}" type="pres">
      <dgm:prSet presAssocID="{F6EB2C07-CEF5-4E4F-9E3B-6B6D58AA14D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2B429A4-5509-4BA6-8C07-43BA9DE27A20}" type="pres">
      <dgm:prSet presAssocID="{F6EB2C07-CEF5-4E4F-9E3B-6B6D58AA14D6}" presName="spaceRect" presStyleCnt="0"/>
      <dgm:spPr/>
    </dgm:pt>
    <dgm:pt modelId="{BB6C3046-6AE8-44F7-B839-57509BD78130}" type="pres">
      <dgm:prSet presAssocID="{F6EB2C07-CEF5-4E4F-9E3B-6B6D58AA14D6}" presName="textRect" presStyleLbl="revTx" presStyleIdx="3" presStyleCnt="6">
        <dgm:presLayoutVars>
          <dgm:chMax val="1"/>
          <dgm:chPref val="1"/>
        </dgm:presLayoutVars>
      </dgm:prSet>
      <dgm:spPr/>
    </dgm:pt>
    <dgm:pt modelId="{26FF37F3-0DEA-4AB8-9BF0-5D931BB73FCA}" type="pres">
      <dgm:prSet presAssocID="{87D5AF01-B24C-4FC0-A2CF-9EEC28CBA5E9}" presName="sibTrans" presStyleCnt="0"/>
      <dgm:spPr/>
    </dgm:pt>
    <dgm:pt modelId="{2569D47A-CE3F-44E9-A4B6-70F1CBCBDEC0}" type="pres">
      <dgm:prSet presAssocID="{CE53BBFC-4802-40CF-9111-18D77530312A}" presName="compNode" presStyleCnt="0"/>
      <dgm:spPr/>
    </dgm:pt>
    <dgm:pt modelId="{46FF8F87-8CD3-4A28-9144-9AC23DAAFF06}" type="pres">
      <dgm:prSet presAssocID="{CE53BBFC-4802-40CF-9111-18D77530312A}" presName="iconBgRect" presStyleLbl="bgShp" presStyleIdx="4" presStyleCnt="6"/>
      <dgm:spPr/>
    </dgm:pt>
    <dgm:pt modelId="{8EF4472C-5685-4DCE-8C1C-1760D7578455}" type="pres">
      <dgm:prSet presAssocID="{CE53BBFC-4802-40CF-9111-18D77530312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E0E9E500-09E0-43D1-A231-303D4095EF79}" type="pres">
      <dgm:prSet presAssocID="{CE53BBFC-4802-40CF-9111-18D77530312A}" presName="spaceRect" presStyleCnt="0"/>
      <dgm:spPr/>
    </dgm:pt>
    <dgm:pt modelId="{ED349728-AE72-42E0-AEBB-4866E6F2D5A9}" type="pres">
      <dgm:prSet presAssocID="{CE53BBFC-4802-40CF-9111-18D77530312A}" presName="textRect" presStyleLbl="revTx" presStyleIdx="4" presStyleCnt="6">
        <dgm:presLayoutVars>
          <dgm:chMax val="1"/>
          <dgm:chPref val="1"/>
        </dgm:presLayoutVars>
      </dgm:prSet>
      <dgm:spPr/>
    </dgm:pt>
    <dgm:pt modelId="{F73FD87D-1C1C-4591-8737-EA59F821638C}" type="pres">
      <dgm:prSet presAssocID="{82FDD26B-56AB-45D9-BBE7-8D5D1B42916B}" presName="sibTrans" presStyleCnt="0"/>
      <dgm:spPr/>
    </dgm:pt>
    <dgm:pt modelId="{4584EA47-851C-49B2-815B-17394FC61D5D}" type="pres">
      <dgm:prSet presAssocID="{040BEF9C-0F73-4F1B-806D-06651A631866}" presName="compNode" presStyleCnt="0"/>
      <dgm:spPr/>
    </dgm:pt>
    <dgm:pt modelId="{5F289314-D899-431D-B3CD-73E84363BE51}" type="pres">
      <dgm:prSet presAssocID="{040BEF9C-0F73-4F1B-806D-06651A631866}" presName="iconBgRect" presStyleLbl="bgShp" presStyleIdx="5" presStyleCnt="6"/>
      <dgm:spPr/>
    </dgm:pt>
    <dgm:pt modelId="{0C406061-C3C2-4232-8898-E59C8B4CA536}" type="pres">
      <dgm:prSet presAssocID="{040BEF9C-0F73-4F1B-806D-06651A63186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6520611B-45E9-43BA-9BBD-8816C73774CA}" type="pres">
      <dgm:prSet presAssocID="{040BEF9C-0F73-4F1B-806D-06651A631866}" presName="spaceRect" presStyleCnt="0"/>
      <dgm:spPr/>
    </dgm:pt>
    <dgm:pt modelId="{34974605-9D0F-4A97-9624-2ECA0BBBF5BF}" type="pres">
      <dgm:prSet presAssocID="{040BEF9C-0F73-4F1B-806D-06651A631866}" presName="textRect" presStyleLbl="revTx" presStyleIdx="5" presStyleCnt="6">
        <dgm:presLayoutVars>
          <dgm:chMax val="1"/>
          <dgm:chPref val="1"/>
        </dgm:presLayoutVars>
      </dgm:prSet>
      <dgm:spPr/>
    </dgm:pt>
  </dgm:ptLst>
  <dgm:cxnLst>
    <dgm:cxn modelId="{6AEB792C-4FB5-4811-BEA2-654AF8853CE3}" type="presOf" srcId="{CE9BF61A-F045-4F39-85BA-29BFE68FC38F}" destId="{68CF4C4A-D76A-4CBE-BFB6-F963C6F5F298}" srcOrd="0" destOrd="0" presId="urn:microsoft.com/office/officeart/2018/5/layout/IconCircleLabelList"/>
    <dgm:cxn modelId="{0A995030-1A05-4AE2-9EBF-0615D6D4A960}" type="presOf" srcId="{040BEF9C-0F73-4F1B-806D-06651A631866}" destId="{34974605-9D0F-4A97-9624-2ECA0BBBF5BF}" srcOrd="0" destOrd="0" presId="urn:microsoft.com/office/officeart/2018/5/layout/IconCircleLabelList"/>
    <dgm:cxn modelId="{FB8DDC66-3FAB-441F-9136-84F03F4BF43E}" type="presOf" srcId="{AA50D967-BBA1-4C51-AA1A-5318E45E286D}" destId="{3F09CDAF-570B-46DC-B540-3C5B33877A97}" srcOrd="0" destOrd="0" presId="urn:microsoft.com/office/officeart/2018/5/layout/IconCircleLabelList"/>
    <dgm:cxn modelId="{6696C06C-56AD-4F90-84C3-B83E3F2EABEF}" type="presOf" srcId="{CE53BBFC-4802-40CF-9111-18D77530312A}" destId="{ED349728-AE72-42E0-AEBB-4866E6F2D5A9}" srcOrd="0" destOrd="0" presId="urn:microsoft.com/office/officeart/2018/5/layout/IconCircleLabelList"/>
    <dgm:cxn modelId="{8C38EB53-3F54-466C-B5E9-BE9C1C1ABA03}" srcId="{CE9BF61A-F045-4F39-85BA-29BFE68FC38F}" destId="{AA50D967-BBA1-4C51-AA1A-5318E45E286D}" srcOrd="0" destOrd="0" parTransId="{FA3B6FB5-295E-4813-97A9-D9D5886A3C83}" sibTransId="{46B2E583-C6B8-469A-A359-C636BA89F063}"/>
    <dgm:cxn modelId="{753D4297-5349-4001-83BF-14AD43075496}" type="presOf" srcId="{4EBD37D2-25EB-4F8D-9A9D-57F3C47B89B9}" destId="{361B1B0A-B5AD-42BD-8C66-29A60C62998D}" srcOrd="0" destOrd="0" presId="urn:microsoft.com/office/officeart/2018/5/layout/IconCircleLabelList"/>
    <dgm:cxn modelId="{13370D9A-9F8D-4BE2-AB55-453F167B7BDF}" type="presOf" srcId="{F6EB2C07-CEF5-4E4F-9E3B-6B6D58AA14D6}" destId="{BB6C3046-6AE8-44F7-B839-57509BD78130}" srcOrd="0" destOrd="0" presId="urn:microsoft.com/office/officeart/2018/5/layout/IconCircleLabelList"/>
    <dgm:cxn modelId="{BE005AA7-7F09-429E-B88A-7D9C8C5C8A57}" srcId="{CE9BF61A-F045-4F39-85BA-29BFE68FC38F}" destId="{4EBD37D2-25EB-4F8D-9A9D-57F3C47B89B9}" srcOrd="2" destOrd="0" parTransId="{4EA3E6E8-0E5E-479F-8BDF-9C95842E2DF0}" sibTransId="{8BE0F031-2583-4FB2-95C2-6241D6844B82}"/>
    <dgm:cxn modelId="{93B08EAB-B321-479D-99CA-C6C1A412F61C}" srcId="{CE9BF61A-F045-4F39-85BA-29BFE68FC38F}" destId="{CE53BBFC-4802-40CF-9111-18D77530312A}" srcOrd="4" destOrd="0" parTransId="{55E7A422-00AA-42B4-9A31-6EBEFF783060}" sibTransId="{82FDD26B-56AB-45D9-BBE7-8D5D1B42916B}"/>
    <dgm:cxn modelId="{A92BECB6-6DCF-4778-9D99-7EEBFA9EB477}" srcId="{CE9BF61A-F045-4F39-85BA-29BFE68FC38F}" destId="{447EC3CC-D661-430B-B128-D3A38507620A}" srcOrd="1" destOrd="0" parTransId="{D92B5971-AE67-4143-9E33-A50B1394704B}" sibTransId="{32E3FEE8-9A38-4713-8E05-939916D30B02}"/>
    <dgm:cxn modelId="{AA3D52BF-463A-4396-805D-A8C351D5B4B1}" srcId="{CE9BF61A-F045-4F39-85BA-29BFE68FC38F}" destId="{F6EB2C07-CEF5-4E4F-9E3B-6B6D58AA14D6}" srcOrd="3" destOrd="0" parTransId="{D5BB8B97-BF0E-401C-B287-7BAE50260BF2}" sibTransId="{87D5AF01-B24C-4FC0-A2CF-9EEC28CBA5E9}"/>
    <dgm:cxn modelId="{851795E1-FA6D-4715-BCB1-87C387ECDC0D}" type="presOf" srcId="{447EC3CC-D661-430B-B128-D3A38507620A}" destId="{F0B07B89-3050-4E3D-9F57-DA7404A14A99}" srcOrd="0" destOrd="0" presId="urn:microsoft.com/office/officeart/2018/5/layout/IconCircleLabelList"/>
    <dgm:cxn modelId="{CE6852ED-DA44-42B6-B6DA-01ECD3E63135}" srcId="{CE9BF61A-F045-4F39-85BA-29BFE68FC38F}" destId="{040BEF9C-0F73-4F1B-806D-06651A631866}" srcOrd="5" destOrd="0" parTransId="{A3E87E16-9F57-4E91-A9C0-247711ED8869}" sibTransId="{6E9FF326-DA61-49B4-ADFB-479A8FAD9375}"/>
    <dgm:cxn modelId="{20D1B4D5-780C-4FAF-A654-52DA2D5228DA}" type="presParOf" srcId="{68CF4C4A-D76A-4CBE-BFB6-F963C6F5F298}" destId="{24CE3745-8559-4818-874A-218E8ED0811E}" srcOrd="0" destOrd="0" presId="urn:microsoft.com/office/officeart/2018/5/layout/IconCircleLabelList"/>
    <dgm:cxn modelId="{D2A83FC1-D414-417C-A385-FDFF2B12710E}" type="presParOf" srcId="{24CE3745-8559-4818-874A-218E8ED0811E}" destId="{B521CFB8-F9A8-4D93-A647-FAF443157498}" srcOrd="0" destOrd="0" presId="urn:microsoft.com/office/officeart/2018/5/layout/IconCircleLabelList"/>
    <dgm:cxn modelId="{A3B7DFFF-D4E0-47B6-98E0-21CE8151322B}" type="presParOf" srcId="{24CE3745-8559-4818-874A-218E8ED0811E}" destId="{62C1D0CD-162D-4566-A55E-E59F17A85857}" srcOrd="1" destOrd="0" presId="urn:microsoft.com/office/officeart/2018/5/layout/IconCircleLabelList"/>
    <dgm:cxn modelId="{741B1C03-4A38-4AFD-8E10-4294B122FED7}" type="presParOf" srcId="{24CE3745-8559-4818-874A-218E8ED0811E}" destId="{9B466AF5-1699-4B15-8D14-56AEBBA48FF9}" srcOrd="2" destOrd="0" presId="urn:microsoft.com/office/officeart/2018/5/layout/IconCircleLabelList"/>
    <dgm:cxn modelId="{60268B25-379F-4006-AF27-AB9C835EA03C}" type="presParOf" srcId="{24CE3745-8559-4818-874A-218E8ED0811E}" destId="{3F09CDAF-570B-46DC-B540-3C5B33877A97}" srcOrd="3" destOrd="0" presId="urn:microsoft.com/office/officeart/2018/5/layout/IconCircleLabelList"/>
    <dgm:cxn modelId="{0DFECEC0-DEEB-485B-A0C3-E33551E5F7C9}" type="presParOf" srcId="{68CF4C4A-D76A-4CBE-BFB6-F963C6F5F298}" destId="{2E221152-D114-4E73-B146-1738B7CF9604}" srcOrd="1" destOrd="0" presId="urn:microsoft.com/office/officeart/2018/5/layout/IconCircleLabelList"/>
    <dgm:cxn modelId="{452CA013-5C11-4278-B4F1-853C3F1D081A}" type="presParOf" srcId="{68CF4C4A-D76A-4CBE-BFB6-F963C6F5F298}" destId="{5A024216-E86D-44D4-B9B8-A0213E76D7A0}" srcOrd="2" destOrd="0" presId="urn:microsoft.com/office/officeart/2018/5/layout/IconCircleLabelList"/>
    <dgm:cxn modelId="{28C5828E-47B7-42EA-BAA8-CD02396458FB}" type="presParOf" srcId="{5A024216-E86D-44D4-B9B8-A0213E76D7A0}" destId="{C5E47186-D110-4547-842E-6602D1DDAD6A}" srcOrd="0" destOrd="0" presId="urn:microsoft.com/office/officeart/2018/5/layout/IconCircleLabelList"/>
    <dgm:cxn modelId="{BC430582-D790-48F1-8264-C020B4A181D5}" type="presParOf" srcId="{5A024216-E86D-44D4-B9B8-A0213E76D7A0}" destId="{B6EC0918-6E76-415D-B275-862579C02DF4}" srcOrd="1" destOrd="0" presId="urn:microsoft.com/office/officeart/2018/5/layout/IconCircleLabelList"/>
    <dgm:cxn modelId="{F2ED60B8-85D5-45DA-B34D-F99DD783695B}" type="presParOf" srcId="{5A024216-E86D-44D4-B9B8-A0213E76D7A0}" destId="{FFEBD365-91BA-4351-B72A-07AD8B1A07F9}" srcOrd="2" destOrd="0" presId="urn:microsoft.com/office/officeart/2018/5/layout/IconCircleLabelList"/>
    <dgm:cxn modelId="{0CED5B6D-B51F-4EF9-ABF4-1C31B476108F}" type="presParOf" srcId="{5A024216-E86D-44D4-B9B8-A0213E76D7A0}" destId="{F0B07B89-3050-4E3D-9F57-DA7404A14A99}" srcOrd="3" destOrd="0" presId="urn:microsoft.com/office/officeart/2018/5/layout/IconCircleLabelList"/>
    <dgm:cxn modelId="{746F170B-122A-418F-9FB8-C3E9575E94F8}" type="presParOf" srcId="{68CF4C4A-D76A-4CBE-BFB6-F963C6F5F298}" destId="{731C1719-2313-4665-AC23-05C963E464BE}" srcOrd="3" destOrd="0" presId="urn:microsoft.com/office/officeart/2018/5/layout/IconCircleLabelList"/>
    <dgm:cxn modelId="{0A0DB48E-2C5E-4C25-B45A-1CC40D2E5A28}" type="presParOf" srcId="{68CF4C4A-D76A-4CBE-BFB6-F963C6F5F298}" destId="{68D66FEE-133E-4228-AE6E-A30243C6CB4B}" srcOrd="4" destOrd="0" presId="urn:microsoft.com/office/officeart/2018/5/layout/IconCircleLabelList"/>
    <dgm:cxn modelId="{2D38C7C7-CAA0-41CB-ACF4-893A0A3CD89E}" type="presParOf" srcId="{68D66FEE-133E-4228-AE6E-A30243C6CB4B}" destId="{4E3D02BB-F3BC-4466-B536-07C1D8E92396}" srcOrd="0" destOrd="0" presId="urn:microsoft.com/office/officeart/2018/5/layout/IconCircleLabelList"/>
    <dgm:cxn modelId="{7443C980-381C-4F93-8A8D-1D67BFDC0A2D}" type="presParOf" srcId="{68D66FEE-133E-4228-AE6E-A30243C6CB4B}" destId="{B787F99A-7D82-4D15-80F5-7677FAF74ACA}" srcOrd="1" destOrd="0" presId="urn:microsoft.com/office/officeart/2018/5/layout/IconCircleLabelList"/>
    <dgm:cxn modelId="{938CE9B9-E7DC-4E40-97BB-040B3BE69D48}" type="presParOf" srcId="{68D66FEE-133E-4228-AE6E-A30243C6CB4B}" destId="{8527ADE9-1106-4C74-ACE1-43027867DF1A}" srcOrd="2" destOrd="0" presId="urn:microsoft.com/office/officeart/2018/5/layout/IconCircleLabelList"/>
    <dgm:cxn modelId="{1D340126-DAA5-4B54-B746-87B15AFE17F8}" type="presParOf" srcId="{68D66FEE-133E-4228-AE6E-A30243C6CB4B}" destId="{361B1B0A-B5AD-42BD-8C66-29A60C62998D}" srcOrd="3" destOrd="0" presId="urn:microsoft.com/office/officeart/2018/5/layout/IconCircleLabelList"/>
    <dgm:cxn modelId="{994F32A4-51F0-40E7-BB58-5070FA5DBD57}" type="presParOf" srcId="{68CF4C4A-D76A-4CBE-BFB6-F963C6F5F298}" destId="{607D25C1-9CD4-4ECC-8615-D5F99D9EC7C2}" srcOrd="5" destOrd="0" presId="urn:microsoft.com/office/officeart/2018/5/layout/IconCircleLabelList"/>
    <dgm:cxn modelId="{DAA1C5B8-4E47-4C26-BEB7-A2BEBBAD8521}" type="presParOf" srcId="{68CF4C4A-D76A-4CBE-BFB6-F963C6F5F298}" destId="{A05508EC-0803-4054-B148-E3DAB2B819CA}" srcOrd="6" destOrd="0" presId="urn:microsoft.com/office/officeart/2018/5/layout/IconCircleLabelList"/>
    <dgm:cxn modelId="{9013A734-6AE1-4DF5-9778-F32820FC736D}" type="presParOf" srcId="{A05508EC-0803-4054-B148-E3DAB2B819CA}" destId="{DC5EFEFE-AE6E-4408-8946-FDE4FFDDB9AB}" srcOrd="0" destOrd="0" presId="urn:microsoft.com/office/officeart/2018/5/layout/IconCircleLabelList"/>
    <dgm:cxn modelId="{AD06D402-C26A-4A5B-B7A5-FBDE96FF65CA}" type="presParOf" srcId="{A05508EC-0803-4054-B148-E3DAB2B819CA}" destId="{0040954C-0639-43B5-834B-5F2D61401180}" srcOrd="1" destOrd="0" presId="urn:microsoft.com/office/officeart/2018/5/layout/IconCircleLabelList"/>
    <dgm:cxn modelId="{EBFAD0B1-94A8-4047-9A58-9C1721023BE5}" type="presParOf" srcId="{A05508EC-0803-4054-B148-E3DAB2B819CA}" destId="{D2B429A4-5509-4BA6-8C07-43BA9DE27A20}" srcOrd="2" destOrd="0" presId="urn:microsoft.com/office/officeart/2018/5/layout/IconCircleLabelList"/>
    <dgm:cxn modelId="{A5E7E1AD-AB6D-4D73-ACB6-BAAFD0E67C3F}" type="presParOf" srcId="{A05508EC-0803-4054-B148-E3DAB2B819CA}" destId="{BB6C3046-6AE8-44F7-B839-57509BD78130}" srcOrd="3" destOrd="0" presId="urn:microsoft.com/office/officeart/2018/5/layout/IconCircleLabelList"/>
    <dgm:cxn modelId="{6B3D115D-283B-43E0-BF38-579C1E5D317E}" type="presParOf" srcId="{68CF4C4A-D76A-4CBE-BFB6-F963C6F5F298}" destId="{26FF37F3-0DEA-4AB8-9BF0-5D931BB73FCA}" srcOrd="7" destOrd="0" presId="urn:microsoft.com/office/officeart/2018/5/layout/IconCircleLabelList"/>
    <dgm:cxn modelId="{08CB2E94-B815-43AF-89BB-F186780BCA7D}" type="presParOf" srcId="{68CF4C4A-D76A-4CBE-BFB6-F963C6F5F298}" destId="{2569D47A-CE3F-44E9-A4B6-70F1CBCBDEC0}" srcOrd="8" destOrd="0" presId="urn:microsoft.com/office/officeart/2018/5/layout/IconCircleLabelList"/>
    <dgm:cxn modelId="{BBBE4663-1DAA-4DB9-815C-CDB7709AF2A8}" type="presParOf" srcId="{2569D47A-CE3F-44E9-A4B6-70F1CBCBDEC0}" destId="{46FF8F87-8CD3-4A28-9144-9AC23DAAFF06}" srcOrd="0" destOrd="0" presId="urn:microsoft.com/office/officeart/2018/5/layout/IconCircleLabelList"/>
    <dgm:cxn modelId="{2C85A6F6-1210-482D-8B7B-C4A68B1B0808}" type="presParOf" srcId="{2569D47A-CE3F-44E9-A4B6-70F1CBCBDEC0}" destId="{8EF4472C-5685-4DCE-8C1C-1760D7578455}" srcOrd="1" destOrd="0" presId="urn:microsoft.com/office/officeart/2018/5/layout/IconCircleLabelList"/>
    <dgm:cxn modelId="{BC0BA0DD-2597-4354-A76A-3E0E3D7FBD04}" type="presParOf" srcId="{2569D47A-CE3F-44E9-A4B6-70F1CBCBDEC0}" destId="{E0E9E500-09E0-43D1-A231-303D4095EF79}" srcOrd="2" destOrd="0" presId="urn:microsoft.com/office/officeart/2018/5/layout/IconCircleLabelList"/>
    <dgm:cxn modelId="{6C0A752B-B37A-4A14-87D5-D0C031D03BB6}" type="presParOf" srcId="{2569D47A-CE3F-44E9-A4B6-70F1CBCBDEC0}" destId="{ED349728-AE72-42E0-AEBB-4866E6F2D5A9}" srcOrd="3" destOrd="0" presId="urn:microsoft.com/office/officeart/2018/5/layout/IconCircleLabelList"/>
    <dgm:cxn modelId="{79F283CB-FC94-42B7-BAC6-9E3F369A8375}" type="presParOf" srcId="{68CF4C4A-D76A-4CBE-BFB6-F963C6F5F298}" destId="{F73FD87D-1C1C-4591-8737-EA59F821638C}" srcOrd="9" destOrd="0" presId="urn:microsoft.com/office/officeart/2018/5/layout/IconCircleLabelList"/>
    <dgm:cxn modelId="{BEE0E0A8-BDA5-4C3F-8B23-047D84D54C82}" type="presParOf" srcId="{68CF4C4A-D76A-4CBE-BFB6-F963C6F5F298}" destId="{4584EA47-851C-49B2-815B-17394FC61D5D}" srcOrd="10" destOrd="0" presId="urn:microsoft.com/office/officeart/2018/5/layout/IconCircleLabelList"/>
    <dgm:cxn modelId="{C1677EEC-6E2F-4A08-B8E0-E34BA9A7608A}" type="presParOf" srcId="{4584EA47-851C-49B2-815B-17394FC61D5D}" destId="{5F289314-D899-431D-B3CD-73E84363BE51}" srcOrd="0" destOrd="0" presId="urn:microsoft.com/office/officeart/2018/5/layout/IconCircleLabelList"/>
    <dgm:cxn modelId="{2B64CBCA-13AE-494E-BCF8-CE3828CD0764}" type="presParOf" srcId="{4584EA47-851C-49B2-815B-17394FC61D5D}" destId="{0C406061-C3C2-4232-8898-E59C8B4CA536}" srcOrd="1" destOrd="0" presId="urn:microsoft.com/office/officeart/2018/5/layout/IconCircleLabelList"/>
    <dgm:cxn modelId="{E856AE28-A39E-4F55-AA03-673D1E0AA71D}" type="presParOf" srcId="{4584EA47-851C-49B2-815B-17394FC61D5D}" destId="{6520611B-45E9-43BA-9BBD-8816C73774CA}" srcOrd="2" destOrd="0" presId="urn:microsoft.com/office/officeart/2018/5/layout/IconCircleLabelList"/>
    <dgm:cxn modelId="{F22B7621-52E2-453B-A9D6-1BDADA369DB9}" type="presParOf" srcId="{4584EA47-851C-49B2-815B-17394FC61D5D}" destId="{34974605-9D0F-4A97-9624-2ECA0BBBF5B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EEE2B-7611-4A54-81DE-D71E3AF2E92E}">
      <dsp:nvSpPr>
        <dsp:cNvPr id="0" name=""/>
        <dsp:cNvSpPr/>
      </dsp:nvSpPr>
      <dsp:spPr>
        <a:xfrm>
          <a:off x="1881505" y="1325"/>
          <a:ext cx="7526020" cy="13587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26" tIns="345110" rIns="146026" bIns="345110" numCol="1" spcCol="1270" anchor="ctr" anchorCtr="0">
          <a:noAutofit/>
        </a:bodyPr>
        <a:lstStyle/>
        <a:p>
          <a:pPr marL="0" lvl="0" indent="0" algn="l" defTabSz="755650">
            <a:lnSpc>
              <a:spcPct val="90000"/>
            </a:lnSpc>
            <a:spcBef>
              <a:spcPct val="0"/>
            </a:spcBef>
            <a:spcAft>
              <a:spcPct val="35000"/>
            </a:spcAft>
            <a:buNone/>
          </a:pPr>
          <a:r>
            <a:rPr lang="en-US" sz="1700" kern="1200"/>
            <a:t>LIST THREE IMPORTANT PARTNERS FOR HEALTH IINITIATIVES</a:t>
          </a:r>
        </a:p>
      </dsp:txBody>
      <dsp:txXfrm>
        <a:off x="1881505" y="1325"/>
        <a:ext cx="7526020" cy="1358701"/>
      </dsp:txXfrm>
    </dsp:sp>
    <dsp:sp modelId="{83F31F7B-BD5D-440C-AA8B-1431497411F4}">
      <dsp:nvSpPr>
        <dsp:cNvPr id="0" name=""/>
        <dsp:cNvSpPr/>
      </dsp:nvSpPr>
      <dsp:spPr>
        <a:xfrm>
          <a:off x="0" y="1325"/>
          <a:ext cx="1881505" cy="135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3" tIns="134210" rIns="99563" bIns="134210" numCol="1" spcCol="1270" anchor="ctr" anchorCtr="0">
          <a:noAutofit/>
        </a:bodyPr>
        <a:lstStyle/>
        <a:p>
          <a:pPr marL="0" lvl="0" indent="0" algn="ctr" defTabSz="933450">
            <a:lnSpc>
              <a:spcPct val="90000"/>
            </a:lnSpc>
            <a:spcBef>
              <a:spcPct val="0"/>
            </a:spcBef>
            <a:spcAft>
              <a:spcPct val="35000"/>
            </a:spcAft>
            <a:buNone/>
          </a:pPr>
          <a:r>
            <a:rPr lang="en-US" sz="2100" kern="1200"/>
            <a:t>LIST</a:t>
          </a:r>
        </a:p>
      </dsp:txBody>
      <dsp:txXfrm>
        <a:off x="0" y="1325"/>
        <a:ext cx="1881505" cy="1358701"/>
      </dsp:txXfrm>
    </dsp:sp>
    <dsp:sp modelId="{3F2FBF8A-641A-471C-B04F-62B4F03B54C4}">
      <dsp:nvSpPr>
        <dsp:cNvPr id="0" name=""/>
        <dsp:cNvSpPr/>
      </dsp:nvSpPr>
      <dsp:spPr>
        <a:xfrm>
          <a:off x="1881505" y="1441549"/>
          <a:ext cx="7526020" cy="13587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26" tIns="345110" rIns="146026" bIns="345110" numCol="1" spcCol="1270" anchor="ctr" anchorCtr="0">
          <a:noAutofit/>
        </a:bodyPr>
        <a:lstStyle/>
        <a:p>
          <a:pPr marL="0" lvl="0" indent="0" algn="l" defTabSz="755650">
            <a:lnSpc>
              <a:spcPct val="90000"/>
            </a:lnSpc>
            <a:spcBef>
              <a:spcPct val="0"/>
            </a:spcBef>
            <a:spcAft>
              <a:spcPct val="35000"/>
            </a:spcAft>
            <a:buNone/>
          </a:pPr>
          <a:r>
            <a:rPr lang="en-US" sz="1700" kern="1200"/>
            <a:t>ANALYZE TWO APPROPRIATE WAYS COMMUNITY HEALTH ISSUES CAN BE USED TO DEVELOP THE NEXT GENERATION OF THE PUBLIC HEALTH WORKFORCE</a:t>
          </a:r>
        </a:p>
      </dsp:txBody>
      <dsp:txXfrm>
        <a:off x="1881505" y="1441549"/>
        <a:ext cx="7526020" cy="1358701"/>
      </dsp:txXfrm>
    </dsp:sp>
    <dsp:sp modelId="{54D44565-4CB4-46FA-98FD-64E6936D16FC}">
      <dsp:nvSpPr>
        <dsp:cNvPr id="0" name=""/>
        <dsp:cNvSpPr/>
      </dsp:nvSpPr>
      <dsp:spPr>
        <a:xfrm>
          <a:off x="0" y="1441549"/>
          <a:ext cx="1881505" cy="135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3" tIns="134210" rIns="99563" bIns="134210" numCol="1" spcCol="1270" anchor="ctr" anchorCtr="0">
          <a:noAutofit/>
        </a:bodyPr>
        <a:lstStyle/>
        <a:p>
          <a:pPr marL="0" lvl="0" indent="0" algn="ctr" defTabSz="933450">
            <a:lnSpc>
              <a:spcPct val="90000"/>
            </a:lnSpc>
            <a:spcBef>
              <a:spcPct val="0"/>
            </a:spcBef>
            <a:spcAft>
              <a:spcPct val="35000"/>
            </a:spcAft>
            <a:buNone/>
          </a:pPr>
          <a:r>
            <a:rPr lang="en-US" sz="2100" kern="1200"/>
            <a:t>ANALYZE</a:t>
          </a:r>
        </a:p>
      </dsp:txBody>
      <dsp:txXfrm>
        <a:off x="0" y="1441549"/>
        <a:ext cx="1881505" cy="1358701"/>
      </dsp:txXfrm>
    </dsp:sp>
    <dsp:sp modelId="{112B5C34-D429-418C-A060-BFA4BFE7D4AB}">
      <dsp:nvSpPr>
        <dsp:cNvPr id="0" name=""/>
        <dsp:cNvSpPr/>
      </dsp:nvSpPr>
      <dsp:spPr>
        <a:xfrm>
          <a:off x="1881505" y="2881772"/>
          <a:ext cx="7526020" cy="13587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26" tIns="345110" rIns="146026" bIns="345110" numCol="1" spcCol="1270" anchor="ctr" anchorCtr="0">
          <a:noAutofit/>
        </a:bodyPr>
        <a:lstStyle/>
        <a:p>
          <a:pPr marL="0" lvl="0" indent="0" algn="l" defTabSz="755650">
            <a:lnSpc>
              <a:spcPct val="90000"/>
            </a:lnSpc>
            <a:spcBef>
              <a:spcPct val="0"/>
            </a:spcBef>
            <a:spcAft>
              <a:spcPct val="35000"/>
            </a:spcAft>
            <a:buNone/>
          </a:pPr>
          <a:r>
            <a:rPr lang="en-US" sz="1700" kern="1200"/>
            <a:t>EXPLAIN THE ROLES FOR EACH PARTNER WHEN ADDRESSING HEALTH EFFORTS</a:t>
          </a:r>
        </a:p>
      </dsp:txBody>
      <dsp:txXfrm>
        <a:off x="1881505" y="2881772"/>
        <a:ext cx="7526020" cy="1358701"/>
      </dsp:txXfrm>
    </dsp:sp>
    <dsp:sp modelId="{BB88BAE2-6A58-4D75-8A6A-9A6ADE576C74}">
      <dsp:nvSpPr>
        <dsp:cNvPr id="0" name=""/>
        <dsp:cNvSpPr/>
      </dsp:nvSpPr>
      <dsp:spPr>
        <a:xfrm>
          <a:off x="0" y="2881772"/>
          <a:ext cx="1881505" cy="135870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3" tIns="134210" rIns="99563" bIns="134210" numCol="1" spcCol="1270" anchor="ctr" anchorCtr="0">
          <a:noAutofit/>
        </a:bodyPr>
        <a:lstStyle/>
        <a:p>
          <a:pPr marL="0" lvl="0" indent="0" algn="ctr" defTabSz="933450">
            <a:lnSpc>
              <a:spcPct val="90000"/>
            </a:lnSpc>
            <a:spcBef>
              <a:spcPct val="0"/>
            </a:spcBef>
            <a:spcAft>
              <a:spcPct val="35000"/>
            </a:spcAft>
            <a:buNone/>
          </a:pPr>
          <a:r>
            <a:rPr lang="en-US" sz="2100" kern="1200"/>
            <a:t>EXPLAIN</a:t>
          </a:r>
        </a:p>
      </dsp:txBody>
      <dsp:txXfrm>
        <a:off x="0" y="2881772"/>
        <a:ext cx="1881505" cy="1358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36530-AF97-481F-835F-4CD84D31DDEF}">
      <dsp:nvSpPr>
        <dsp:cNvPr id="0" name=""/>
        <dsp:cNvSpPr/>
      </dsp:nvSpPr>
      <dsp:spPr>
        <a:xfrm rot="5400000">
          <a:off x="3601530" y="-1217676"/>
          <a:ext cx="1218493" cy="39630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Public Health agencies were focusing efforts on COVID-related work (testing, contact tracing, logistics, enforcement of crowd limits, etc.)</a:t>
          </a:r>
        </a:p>
        <a:p>
          <a:pPr marL="114300" lvl="1" indent="-114300" algn="l" defTabSz="577850" rtl="0">
            <a:lnSpc>
              <a:spcPct val="90000"/>
            </a:lnSpc>
            <a:spcBef>
              <a:spcPct val="0"/>
            </a:spcBef>
            <a:spcAft>
              <a:spcPct val="15000"/>
            </a:spcAft>
            <a:buChar char="•"/>
          </a:pPr>
          <a:r>
            <a:rPr lang="en-US" sz="1300" b="1" kern="1200" dirty="0">
              <a:latin typeface="Calibri Light" panose="020F0302020204030204"/>
            </a:rPr>
            <a:t>Other standing programs and services were on the back burner</a:t>
          </a:r>
        </a:p>
      </dsp:txBody>
      <dsp:txXfrm rot="-5400000">
        <a:off x="2229235" y="214101"/>
        <a:ext cx="3903602" cy="1099529"/>
      </dsp:txXfrm>
    </dsp:sp>
    <dsp:sp modelId="{32F0EBFC-0D79-474E-B651-BA6920A27425}">
      <dsp:nvSpPr>
        <dsp:cNvPr id="0" name=""/>
        <dsp:cNvSpPr/>
      </dsp:nvSpPr>
      <dsp:spPr>
        <a:xfrm>
          <a:off x="0" y="2307"/>
          <a:ext cx="2229234" cy="1523116"/>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Challenging time</a:t>
          </a:r>
          <a:r>
            <a:rPr lang="en-US" sz="1800" kern="1200" dirty="0"/>
            <a:t> for agencies and public health</a:t>
          </a:r>
        </a:p>
      </dsp:txBody>
      <dsp:txXfrm>
        <a:off x="74352" y="76659"/>
        <a:ext cx="2080530" cy="1374412"/>
      </dsp:txXfrm>
    </dsp:sp>
    <dsp:sp modelId="{2C5614EE-7AEC-488E-AC0D-01A37FDA45D5}">
      <dsp:nvSpPr>
        <dsp:cNvPr id="0" name=""/>
        <dsp:cNvSpPr/>
      </dsp:nvSpPr>
      <dsp:spPr>
        <a:xfrm rot="5400000">
          <a:off x="3601530" y="381595"/>
          <a:ext cx="1218493" cy="39630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b="1" kern="1200" dirty="0">
              <a:latin typeface="Calibri Light" panose="020F0302020204030204"/>
            </a:rPr>
            <a:t>Public Health staff has different priorities.</a:t>
          </a:r>
        </a:p>
        <a:p>
          <a:pPr marL="114300" lvl="1" indent="-114300" algn="l" defTabSz="577850" rtl="0">
            <a:lnSpc>
              <a:spcPct val="90000"/>
            </a:lnSpc>
            <a:spcBef>
              <a:spcPct val="0"/>
            </a:spcBef>
            <a:spcAft>
              <a:spcPct val="15000"/>
            </a:spcAft>
            <a:buChar char="•"/>
          </a:pPr>
          <a:r>
            <a:rPr lang="en-US" sz="1300" b="1" kern="1200" dirty="0">
              <a:latin typeface="Calibri Light" panose="020F0302020204030204"/>
            </a:rPr>
            <a:t>Limited time to supervise students.</a:t>
          </a:r>
          <a:endParaRPr lang="en-US" sz="1300" b="1" kern="1200" dirty="0"/>
        </a:p>
      </dsp:txBody>
      <dsp:txXfrm rot="-5400000">
        <a:off x="2229235" y="1813372"/>
        <a:ext cx="3903602" cy="1099529"/>
      </dsp:txXfrm>
    </dsp:sp>
    <dsp:sp modelId="{87AB013B-141F-4C4D-A59D-F85080704A2E}">
      <dsp:nvSpPr>
        <dsp:cNvPr id="0" name=""/>
        <dsp:cNvSpPr/>
      </dsp:nvSpPr>
      <dsp:spPr>
        <a:xfrm>
          <a:off x="0" y="1601579"/>
          <a:ext cx="2229234" cy="1523116"/>
        </a:xfrm>
        <a:prstGeom prst="roundRect">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We had students willing and interested (in some cases required) to help</a:t>
          </a:r>
        </a:p>
      </dsp:txBody>
      <dsp:txXfrm>
        <a:off x="74352" y="1675931"/>
        <a:ext cx="2080530" cy="1374412"/>
      </dsp:txXfrm>
    </dsp:sp>
    <dsp:sp modelId="{0A473057-A1ED-4072-BD8F-4AC25E8C2D91}">
      <dsp:nvSpPr>
        <dsp:cNvPr id="0" name=""/>
        <dsp:cNvSpPr/>
      </dsp:nvSpPr>
      <dsp:spPr>
        <a:xfrm rot="5400000">
          <a:off x="3601530" y="1980868"/>
          <a:ext cx="1218493" cy="3963084"/>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b="0" kern="1200" dirty="0"/>
            <a:t>Older adults</a:t>
          </a:r>
          <a:r>
            <a:rPr lang="en-US" sz="1300" kern="1200" dirty="0"/>
            <a:t> were lonely, needed resources</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Individuals were unsure if they should go to regular health care appointments</a:t>
          </a:r>
        </a:p>
        <a:p>
          <a:pPr marL="114300" lvl="1" indent="-114300" algn="l" defTabSz="577850" rtl="0">
            <a:lnSpc>
              <a:spcPct val="90000"/>
            </a:lnSpc>
            <a:spcBef>
              <a:spcPct val="0"/>
            </a:spcBef>
            <a:spcAft>
              <a:spcPct val="15000"/>
            </a:spcAft>
            <a:buChar char="•"/>
          </a:pPr>
          <a:r>
            <a:rPr lang="en-US" sz="1300" kern="1200" dirty="0">
              <a:latin typeface="Calibri Light" panose="020F0302020204030204"/>
            </a:rPr>
            <a:t>Uncertainty with health news</a:t>
          </a:r>
        </a:p>
        <a:p>
          <a:pPr marL="114300" lvl="1" indent="-114300" algn="l" defTabSz="577850" rtl="0">
            <a:lnSpc>
              <a:spcPct val="90000"/>
            </a:lnSpc>
            <a:spcBef>
              <a:spcPct val="0"/>
            </a:spcBef>
            <a:spcAft>
              <a:spcPct val="15000"/>
            </a:spcAft>
            <a:buChar char="•"/>
          </a:pPr>
          <a:endParaRPr lang="en-US" sz="1300" kern="1200" dirty="0">
            <a:latin typeface="Calibri Light" panose="020F0302020204030204"/>
          </a:endParaRPr>
        </a:p>
      </dsp:txBody>
      <dsp:txXfrm rot="-5400000">
        <a:off x="2229235" y="3412645"/>
        <a:ext cx="3903602" cy="1099529"/>
      </dsp:txXfrm>
    </dsp:sp>
    <dsp:sp modelId="{1B6F83FE-4451-4FC0-8D42-2F5390623172}">
      <dsp:nvSpPr>
        <dsp:cNvPr id="0" name=""/>
        <dsp:cNvSpPr/>
      </dsp:nvSpPr>
      <dsp:spPr>
        <a:xfrm>
          <a:off x="0" y="3200851"/>
          <a:ext cx="2229234" cy="1523116"/>
        </a:xfrm>
        <a:prstGeom prst="round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0" kern="1200" dirty="0">
              <a:latin typeface="Calibri Light" panose="020F0302020204030204"/>
            </a:rPr>
            <a:t>Definite community needs</a:t>
          </a:r>
          <a:endParaRPr lang="en-US" sz="1800" b="0" kern="1200" dirty="0"/>
        </a:p>
      </dsp:txBody>
      <dsp:txXfrm>
        <a:off x="74352" y="3275203"/>
        <a:ext cx="2080530" cy="1374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93C9D-1C80-4138-AD58-AFC99136041A}">
      <dsp:nvSpPr>
        <dsp:cNvPr id="0" name=""/>
        <dsp:cNvSpPr/>
      </dsp:nvSpPr>
      <dsp:spPr>
        <a:xfrm>
          <a:off x="0" y="270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8005F1-F2ED-46DF-8801-8BBE5ECFA675}">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US" sz="5100" b="0" kern="1200" dirty="0">
              <a:latin typeface="Calibri Light" panose="020F0302020204030204"/>
            </a:rPr>
            <a:t> On-campus Student</a:t>
          </a:r>
          <a:r>
            <a:rPr lang="en-US" sz="5100" b="0" kern="1200" dirty="0"/>
            <a:t> health services</a:t>
          </a:r>
        </a:p>
      </dsp:txBody>
      <dsp:txXfrm>
        <a:off x="0" y="2700"/>
        <a:ext cx="6291714" cy="1841777"/>
      </dsp:txXfrm>
    </dsp:sp>
    <dsp:sp modelId="{81E1D62A-ECA0-4F32-A832-FE6FA1DA7499}">
      <dsp:nvSpPr>
        <dsp:cNvPr id="0" name=""/>
        <dsp:cNvSpPr/>
      </dsp:nvSpPr>
      <dsp:spPr>
        <a:xfrm>
          <a:off x="0" y="1844478"/>
          <a:ext cx="6291714"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17BBB-9934-427F-BD5E-43DCC1D77C20}">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0" kern="1200" dirty="0">
              <a:latin typeface="Calibri Light" panose="020F0302020204030204"/>
            </a:rPr>
            <a:t>Local</a:t>
          </a:r>
          <a:r>
            <a:rPr lang="en-US" sz="5100" b="0" kern="1200" dirty="0"/>
            <a:t> health </a:t>
          </a:r>
          <a:r>
            <a:rPr lang="en-US" sz="5100" b="0" kern="1200" dirty="0">
              <a:latin typeface="Calibri Light" panose="020F0302020204030204"/>
            </a:rPr>
            <a:t>departments</a:t>
          </a:r>
          <a:endParaRPr lang="en-US" sz="5100" b="0" kern="1200" dirty="0"/>
        </a:p>
      </dsp:txBody>
      <dsp:txXfrm>
        <a:off x="0" y="1844478"/>
        <a:ext cx="6291714" cy="1841777"/>
      </dsp:txXfrm>
    </dsp:sp>
    <dsp:sp modelId="{9EE94CCB-7FE4-46A1-A5E6-470DF61FF152}">
      <dsp:nvSpPr>
        <dsp:cNvPr id="0" name=""/>
        <dsp:cNvSpPr/>
      </dsp:nvSpPr>
      <dsp:spPr>
        <a:xfrm>
          <a:off x="0" y="3686256"/>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84024-DE21-40A6-9F81-C4F46B42FE01}">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US" sz="5100" b="0" kern="1200" dirty="0">
              <a:latin typeface="Calibri Light" panose="020F0302020204030204"/>
            </a:rPr>
            <a:t>County Agency</a:t>
          </a:r>
          <a:r>
            <a:rPr lang="en-US" sz="5100" b="0" kern="1200" dirty="0"/>
            <a:t> on Aging</a:t>
          </a:r>
        </a:p>
      </dsp:txBody>
      <dsp:txXfrm>
        <a:off x="0" y="3686256"/>
        <a:ext cx="6291714" cy="1841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CFD45-1745-48A3-8118-250404961345}">
      <dsp:nvSpPr>
        <dsp:cNvPr id="0" name=""/>
        <dsp:cNvSpPr/>
      </dsp:nvSpPr>
      <dsp:spPr>
        <a:xfrm>
          <a:off x="0" y="204007"/>
          <a:ext cx="4936067" cy="6762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SACIS</a:t>
          </a:r>
          <a:r>
            <a:rPr lang="en-US" sz="1700" kern="1200" dirty="0">
              <a:latin typeface="Calibri Light" panose="020F0302020204030204"/>
            </a:rPr>
            <a:t>  - Sexual Assault Counseling &amp; Information Services (other social service and advocacy agencies)</a:t>
          </a:r>
          <a:endParaRPr lang="en-US" sz="1700" kern="1200" dirty="0"/>
        </a:p>
      </dsp:txBody>
      <dsp:txXfrm>
        <a:off x="33012" y="237019"/>
        <a:ext cx="4870043" cy="610236"/>
      </dsp:txXfrm>
    </dsp:sp>
    <dsp:sp modelId="{12DE7237-18A1-413D-AB81-EE7443B6ABDF}">
      <dsp:nvSpPr>
        <dsp:cNvPr id="0" name=""/>
        <dsp:cNvSpPr/>
      </dsp:nvSpPr>
      <dsp:spPr>
        <a:xfrm>
          <a:off x="0" y="929227"/>
          <a:ext cx="4936067" cy="6762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Chamber of Commerce</a:t>
          </a:r>
          <a:r>
            <a:rPr lang="en-US" sz="1700" kern="1200" dirty="0">
              <a:latin typeface="Calibri Light" panose="020F0302020204030204"/>
            </a:rPr>
            <a:t> – Farmer's Market</a:t>
          </a:r>
          <a:endParaRPr lang="en-US" sz="1700" kern="1200" dirty="0"/>
        </a:p>
      </dsp:txBody>
      <dsp:txXfrm>
        <a:off x="33012" y="962239"/>
        <a:ext cx="4870043" cy="610236"/>
      </dsp:txXfrm>
    </dsp:sp>
    <dsp:sp modelId="{7F5B1EA9-CAFA-4E46-AF19-97E5F34BE111}">
      <dsp:nvSpPr>
        <dsp:cNvPr id="0" name=""/>
        <dsp:cNvSpPr/>
      </dsp:nvSpPr>
      <dsp:spPr>
        <a:xfrm>
          <a:off x="0" y="1654447"/>
          <a:ext cx="4936067" cy="6762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Digital Health Literacy training for local libraries</a:t>
          </a:r>
        </a:p>
      </dsp:txBody>
      <dsp:txXfrm>
        <a:off x="33012" y="1687459"/>
        <a:ext cx="4870043" cy="610236"/>
      </dsp:txXfrm>
    </dsp:sp>
    <dsp:sp modelId="{934107DE-752C-456B-BB1B-828C20D2FC25}">
      <dsp:nvSpPr>
        <dsp:cNvPr id="0" name=""/>
        <dsp:cNvSpPr/>
      </dsp:nvSpPr>
      <dsp:spPr>
        <a:xfrm>
          <a:off x="0" y="2379667"/>
          <a:ext cx="4936067" cy="6762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Community access and social services at local library</a:t>
          </a:r>
        </a:p>
      </dsp:txBody>
      <dsp:txXfrm>
        <a:off x="33012" y="2412679"/>
        <a:ext cx="4870043" cy="610236"/>
      </dsp:txXfrm>
    </dsp:sp>
    <dsp:sp modelId="{B8B64467-A545-472F-AEBA-6C6AC822DD9E}">
      <dsp:nvSpPr>
        <dsp:cNvPr id="0" name=""/>
        <dsp:cNvSpPr/>
      </dsp:nvSpPr>
      <dsp:spPr>
        <a:xfrm>
          <a:off x="0" y="3104887"/>
          <a:ext cx="4936067" cy="6762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alibri Light" panose="020F0302020204030204"/>
            </a:rPr>
            <a:t>Healthcare facilities</a:t>
          </a:r>
        </a:p>
      </dsp:txBody>
      <dsp:txXfrm>
        <a:off x="33012" y="3137899"/>
        <a:ext cx="4870043" cy="610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A6F0B-BB9F-4442-BAF9-193EB2815AE0}">
      <dsp:nvSpPr>
        <dsp:cNvPr id="0" name=""/>
        <dsp:cNvSpPr/>
      </dsp:nvSpPr>
      <dsp:spPr>
        <a:xfrm>
          <a:off x="0" y="334212"/>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Staying In Touch</a:t>
          </a:r>
        </a:p>
      </dsp:txBody>
      <dsp:txXfrm>
        <a:off x="0" y="334212"/>
        <a:ext cx="1326121" cy="795672"/>
      </dsp:txXfrm>
    </dsp:sp>
    <dsp:sp modelId="{C70AC5DA-6E17-4812-AA58-2FFF8366DEF9}">
      <dsp:nvSpPr>
        <dsp:cNvPr id="0" name=""/>
        <dsp:cNvSpPr/>
      </dsp:nvSpPr>
      <dsp:spPr>
        <a:xfrm>
          <a:off x="1458733" y="334212"/>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Contact Tracing</a:t>
          </a:r>
        </a:p>
      </dsp:txBody>
      <dsp:txXfrm>
        <a:off x="1458733" y="334212"/>
        <a:ext cx="1326121" cy="795672"/>
      </dsp:txXfrm>
    </dsp:sp>
    <dsp:sp modelId="{10AEBDAF-4333-4BCF-98B2-6ECD242F3372}">
      <dsp:nvSpPr>
        <dsp:cNvPr id="0" name=""/>
        <dsp:cNvSpPr/>
      </dsp:nvSpPr>
      <dsp:spPr>
        <a:xfrm>
          <a:off x="2917467" y="334212"/>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COVID </a:t>
          </a:r>
          <a:r>
            <a:rPr lang="en-US" sz="1300" kern="1200" dirty="0">
              <a:latin typeface="Calibri Light" panose="020F0302020204030204"/>
            </a:rPr>
            <a:t>Testing</a:t>
          </a:r>
          <a:r>
            <a:rPr lang="en-US" sz="1300" kern="1200" dirty="0"/>
            <a:t> Clinic</a:t>
          </a:r>
        </a:p>
      </dsp:txBody>
      <dsp:txXfrm>
        <a:off x="2917467" y="334212"/>
        <a:ext cx="1326121" cy="795672"/>
      </dsp:txXfrm>
    </dsp:sp>
    <dsp:sp modelId="{844B6D92-2E68-4C53-9274-3ABD9A0123BC}">
      <dsp:nvSpPr>
        <dsp:cNvPr id="0" name=""/>
        <dsp:cNvSpPr/>
      </dsp:nvSpPr>
      <dsp:spPr>
        <a:xfrm>
          <a:off x="0" y="1262497"/>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Immunization Clinics</a:t>
          </a:r>
        </a:p>
      </dsp:txBody>
      <dsp:txXfrm>
        <a:off x="0" y="1262497"/>
        <a:ext cx="1326121" cy="795672"/>
      </dsp:txXfrm>
    </dsp:sp>
    <dsp:sp modelId="{2BB03AFF-651B-416E-8A7D-CD39D5C2005D}">
      <dsp:nvSpPr>
        <dsp:cNvPr id="0" name=""/>
        <dsp:cNvSpPr/>
      </dsp:nvSpPr>
      <dsp:spPr>
        <a:xfrm>
          <a:off x="1458733" y="1262497"/>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Organizing Fundraisers</a:t>
          </a:r>
          <a:r>
            <a:rPr lang="en-US" sz="1300" kern="1200" dirty="0">
              <a:latin typeface="Calibri Light" panose="020F0302020204030204"/>
            </a:rPr>
            <a:t> </a:t>
          </a:r>
          <a:endParaRPr lang="en-US" sz="1300" kern="1200" dirty="0"/>
        </a:p>
      </dsp:txBody>
      <dsp:txXfrm>
        <a:off x="1458733" y="1262497"/>
        <a:ext cx="1326121" cy="795672"/>
      </dsp:txXfrm>
    </dsp:sp>
    <dsp:sp modelId="{36580985-1713-4810-81FB-8A926366CA4D}">
      <dsp:nvSpPr>
        <dsp:cNvPr id="0" name=""/>
        <dsp:cNvSpPr/>
      </dsp:nvSpPr>
      <dsp:spPr>
        <a:xfrm>
          <a:off x="2917467" y="1262497"/>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Coordinating our local farmers markets</a:t>
          </a:r>
        </a:p>
      </dsp:txBody>
      <dsp:txXfrm>
        <a:off x="2917467" y="1262497"/>
        <a:ext cx="1326121" cy="795672"/>
      </dsp:txXfrm>
    </dsp:sp>
    <dsp:sp modelId="{CF57D36F-CF0B-4C39-829E-936A9E038404}">
      <dsp:nvSpPr>
        <dsp:cNvPr id="0" name=""/>
        <dsp:cNvSpPr/>
      </dsp:nvSpPr>
      <dsp:spPr>
        <a:xfrm>
          <a:off x="729366" y="2190782"/>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Light" panose="020F0302020204030204"/>
            </a:rPr>
            <a:t>Planning</a:t>
          </a:r>
          <a:r>
            <a:rPr lang="en-US" sz="1300" kern="1200" dirty="0"/>
            <a:t> and promoting blood drives on campus</a:t>
          </a:r>
        </a:p>
      </dsp:txBody>
      <dsp:txXfrm>
        <a:off x="729366" y="2190782"/>
        <a:ext cx="1326121" cy="795672"/>
      </dsp:txXfrm>
    </dsp:sp>
    <dsp:sp modelId="{89035C22-DC77-4444-BF1B-EFDDE2C577F2}">
      <dsp:nvSpPr>
        <dsp:cNvPr id="0" name=""/>
        <dsp:cNvSpPr/>
      </dsp:nvSpPr>
      <dsp:spPr>
        <a:xfrm>
          <a:off x="2188100" y="2190782"/>
          <a:ext cx="1326121" cy="7956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Vaccine promotion and education</a:t>
          </a:r>
        </a:p>
      </dsp:txBody>
      <dsp:txXfrm>
        <a:off x="2188100" y="2190782"/>
        <a:ext cx="1326121" cy="795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CA5DA-3A27-4E87-BF54-5F687345A6BF}">
      <dsp:nvSpPr>
        <dsp:cNvPr id="0" name=""/>
        <dsp:cNvSpPr/>
      </dsp:nvSpPr>
      <dsp:spPr>
        <a:xfrm rot="5400000">
          <a:off x="2565896" y="-956606"/>
          <a:ext cx="639488" cy="271589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latin typeface="Calibri Light" panose="020F0302020204030204"/>
            </a:rPr>
            <a:t>Keeping</a:t>
          </a:r>
          <a:r>
            <a:rPr lang="en-US" sz="1300" kern="1200" dirty="0"/>
            <a:t> up-to-date with best practices and challenges in the field</a:t>
          </a:r>
        </a:p>
      </dsp:txBody>
      <dsp:txXfrm rot="-5400000">
        <a:off x="1527693" y="112814"/>
        <a:ext cx="2684679" cy="577054"/>
      </dsp:txXfrm>
    </dsp:sp>
    <dsp:sp modelId="{47E783A7-BBA5-41C1-A499-5153B590B474}">
      <dsp:nvSpPr>
        <dsp:cNvPr id="0" name=""/>
        <dsp:cNvSpPr/>
      </dsp:nvSpPr>
      <dsp:spPr>
        <a:xfrm>
          <a:off x="0" y="1661"/>
          <a:ext cx="1527692" cy="799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Knowledge</a:t>
          </a:r>
          <a:endParaRPr lang="en-US" sz="2000" kern="1200" dirty="0"/>
        </a:p>
      </dsp:txBody>
      <dsp:txXfrm>
        <a:off x="39022" y="40683"/>
        <a:ext cx="1449648" cy="721316"/>
      </dsp:txXfrm>
    </dsp:sp>
    <dsp:sp modelId="{50271FF5-ABE7-43FB-A312-EE5C1854D171}">
      <dsp:nvSpPr>
        <dsp:cNvPr id="0" name=""/>
        <dsp:cNvSpPr/>
      </dsp:nvSpPr>
      <dsp:spPr>
        <a:xfrm rot="5400000">
          <a:off x="2565896" y="-117278"/>
          <a:ext cx="639488" cy="271589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Preparing workforce</a:t>
          </a:r>
        </a:p>
      </dsp:txBody>
      <dsp:txXfrm rot="-5400000">
        <a:off x="1527693" y="952142"/>
        <a:ext cx="2684679" cy="577054"/>
      </dsp:txXfrm>
    </dsp:sp>
    <dsp:sp modelId="{0714DE88-C36B-43B1-ADCB-D49EB904369E}">
      <dsp:nvSpPr>
        <dsp:cNvPr id="0" name=""/>
        <dsp:cNvSpPr/>
      </dsp:nvSpPr>
      <dsp:spPr>
        <a:xfrm>
          <a:off x="0" y="840989"/>
          <a:ext cx="1527692" cy="799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Preparation</a:t>
          </a:r>
          <a:endParaRPr lang="en-US" sz="2000" kern="1200" dirty="0"/>
        </a:p>
      </dsp:txBody>
      <dsp:txXfrm>
        <a:off x="39022" y="880011"/>
        <a:ext cx="1449648" cy="721316"/>
      </dsp:txXfrm>
    </dsp:sp>
    <dsp:sp modelId="{2A29E22D-3ADC-4169-BF16-BD1DD03E9DE2}">
      <dsp:nvSpPr>
        <dsp:cNvPr id="0" name=""/>
        <dsp:cNvSpPr/>
      </dsp:nvSpPr>
      <dsp:spPr>
        <a:xfrm rot="5400000">
          <a:off x="2565896" y="722049"/>
          <a:ext cx="639488" cy="271589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Connecting classrooms to careers</a:t>
          </a:r>
        </a:p>
      </dsp:txBody>
      <dsp:txXfrm rot="-5400000">
        <a:off x="1527693" y="1791470"/>
        <a:ext cx="2684679" cy="577054"/>
      </dsp:txXfrm>
    </dsp:sp>
    <dsp:sp modelId="{B63859A0-9570-41A8-A934-41BDF22F0354}">
      <dsp:nvSpPr>
        <dsp:cNvPr id="0" name=""/>
        <dsp:cNvSpPr/>
      </dsp:nvSpPr>
      <dsp:spPr>
        <a:xfrm>
          <a:off x="0" y="1680318"/>
          <a:ext cx="1527692" cy="799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Connection</a:t>
          </a:r>
          <a:endParaRPr lang="en-US" sz="2000" kern="1200" dirty="0"/>
        </a:p>
      </dsp:txBody>
      <dsp:txXfrm>
        <a:off x="39022" y="1719340"/>
        <a:ext cx="1449648" cy="721316"/>
      </dsp:txXfrm>
    </dsp:sp>
    <dsp:sp modelId="{718E31F6-E67D-4678-B419-D1D29FCFD21B}">
      <dsp:nvSpPr>
        <dsp:cNvPr id="0" name=""/>
        <dsp:cNvSpPr/>
      </dsp:nvSpPr>
      <dsp:spPr>
        <a:xfrm rot="5400000">
          <a:off x="2565896" y="1561377"/>
          <a:ext cx="639488" cy="2715896"/>
        </a:xfrm>
        <a:prstGeom prst="round2Same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Filling gaps at organizations</a:t>
          </a:r>
        </a:p>
      </dsp:txBody>
      <dsp:txXfrm rot="-5400000">
        <a:off x="1527693" y="2630798"/>
        <a:ext cx="2684679" cy="577054"/>
      </dsp:txXfrm>
    </dsp:sp>
    <dsp:sp modelId="{6189403D-1542-4313-A380-6FF0A573627C}">
      <dsp:nvSpPr>
        <dsp:cNvPr id="0" name=""/>
        <dsp:cNvSpPr/>
      </dsp:nvSpPr>
      <dsp:spPr>
        <a:xfrm>
          <a:off x="0" y="2519646"/>
          <a:ext cx="1527692" cy="7993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Support</a:t>
          </a:r>
          <a:endParaRPr lang="en-US" sz="2000" kern="1200" dirty="0"/>
        </a:p>
      </dsp:txBody>
      <dsp:txXfrm>
        <a:off x="39022" y="2558668"/>
        <a:ext cx="1449648" cy="721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82229-819A-441A-9BB6-3D0031CE15D8}">
      <dsp:nvSpPr>
        <dsp:cNvPr id="0" name=""/>
        <dsp:cNvSpPr/>
      </dsp:nvSpPr>
      <dsp:spPr>
        <a:xfrm>
          <a:off x="205509" y="16114"/>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7A27D-0203-4D2D-B24B-5065737F2A1B}">
      <dsp:nvSpPr>
        <dsp:cNvPr id="0" name=""/>
        <dsp:cNvSpPr/>
      </dsp:nvSpPr>
      <dsp:spPr>
        <a:xfrm>
          <a:off x="396960" y="207566"/>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F233C-959C-4CD9-A14D-7EF9A213C367}">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Videos, prompt: What did you do? What did you like about your internship?  What did you dislike about your internship?  Finally, tell us what kind of a person this internship is best suited for (personality, skills, they should like to…) and anything else you think a potential intern should know.  Let me know if you DON'T want me to share your video with future interns.</a:t>
          </a:r>
        </a:p>
      </dsp:txBody>
      <dsp:txXfrm>
        <a:off x="1312541" y="16114"/>
        <a:ext cx="2148945" cy="911674"/>
      </dsp:txXfrm>
    </dsp:sp>
    <dsp:sp modelId="{7E202A55-27A9-4880-8EAC-BADA0F8E1924}">
      <dsp:nvSpPr>
        <dsp:cNvPr id="0" name=""/>
        <dsp:cNvSpPr/>
      </dsp:nvSpPr>
      <dsp:spPr>
        <a:xfrm>
          <a:off x="3835925" y="16114"/>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9AEDA-2E68-4552-899F-0128625FE907}">
      <dsp:nvSpPr>
        <dsp:cNvPr id="0" name=""/>
        <dsp:cNvSpPr/>
      </dsp:nvSpPr>
      <dsp:spPr>
        <a:xfrm>
          <a:off x="4027376" y="207566"/>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02B941-2AA1-4F37-934F-C48CA0C68B26}">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In one word, summarize your week of experiences. Then, explain why you selected that one word. You will need to provide examples of experiences/activities that support the word.</a:t>
          </a:r>
        </a:p>
      </dsp:txBody>
      <dsp:txXfrm>
        <a:off x="4942957" y="16114"/>
        <a:ext cx="2148945" cy="911674"/>
      </dsp:txXfrm>
    </dsp:sp>
    <dsp:sp modelId="{01392548-31A4-422F-8D07-7118403204F3}">
      <dsp:nvSpPr>
        <dsp:cNvPr id="0" name=""/>
        <dsp:cNvSpPr/>
      </dsp:nvSpPr>
      <dsp:spPr>
        <a:xfrm>
          <a:off x="7466341" y="16114"/>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8D323D-C545-4CC0-A896-C676AE36AF60}">
      <dsp:nvSpPr>
        <dsp:cNvPr id="0" name=""/>
        <dsp:cNvSpPr/>
      </dsp:nvSpPr>
      <dsp:spPr>
        <a:xfrm>
          <a:off x="7657792" y="207566"/>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EA872-F661-4D67-A16C-36991ECAC215}">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Describe a situation in which you took initiative in resolving a problem.</a:t>
          </a:r>
        </a:p>
      </dsp:txBody>
      <dsp:txXfrm>
        <a:off x="8573374" y="16114"/>
        <a:ext cx="2148945" cy="911674"/>
      </dsp:txXfrm>
    </dsp:sp>
    <dsp:sp modelId="{77221A02-1603-4C77-9540-DA73D0D1EF57}">
      <dsp:nvSpPr>
        <dsp:cNvPr id="0" name=""/>
        <dsp:cNvSpPr/>
      </dsp:nvSpPr>
      <dsp:spPr>
        <a:xfrm>
          <a:off x="205509" y="1640565"/>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F84BD-274E-4C38-8191-BED5CCE3DBE1}">
      <dsp:nvSpPr>
        <dsp:cNvPr id="0" name=""/>
        <dsp:cNvSpPr/>
      </dsp:nvSpPr>
      <dsp:spPr>
        <a:xfrm>
          <a:off x="396960" y="1832017"/>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4CEA9A-CB46-421A-9B90-F0455BC763AC}">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Describe a situation in which you were provided constructive criticism by a supervisor and how you responded to the criticism.</a:t>
          </a:r>
        </a:p>
      </dsp:txBody>
      <dsp:txXfrm>
        <a:off x="1312541" y="1640565"/>
        <a:ext cx="2148945" cy="911674"/>
      </dsp:txXfrm>
    </dsp:sp>
    <dsp:sp modelId="{72F7C039-4CD4-404C-8D29-CEE65448152F}">
      <dsp:nvSpPr>
        <dsp:cNvPr id="0" name=""/>
        <dsp:cNvSpPr/>
      </dsp:nvSpPr>
      <dsp:spPr>
        <a:xfrm>
          <a:off x="3835925" y="1640565"/>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DC121-3E06-4A1F-8312-79B53D231994}">
      <dsp:nvSpPr>
        <dsp:cNvPr id="0" name=""/>
        <dsp:cNvSpPr/>
      </dsp:nvSpPr>
      <dsp: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4CE41A-5EBC-4893-814D-4972275E1497}">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Explain one professional skill or attribute that you have but didn’t realize it until this internship experience. For example, you didn’t think that you would like working with children, but the internship experience has highlighted to you that you really do and this why.</a:t>
          </a:r>
        </a:p>
      </dsp:txBody>
      <dsp:txXfrm>
        <a:off x="4942957" y="1640565"/>
        <a:ext cx="2148945" cy="911674"/>
      </dsp:txXfrm>
    </dsp:sp>
    <dsp:sp modelId="{DE355C45-3C3D-4786-9AB3-BAF97C3779DF}">
      <dsp:nvSpPr>
        <dsp:cNvPr id="0" name=""/>
        <dsp:cNvSpPr/>
      </dsp:nvSpPr>
      <dsp:spPr>
        <a:xfrm>
          <a:off x="7466341" y="16405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99206-26C3-415D-A77C-42BBD623CD60}">
      <dsp:nvSpPr>
        <dsp:cNvPr id="0" name=""/>
        <dsp:cNvSpPr/>
      </dsp:nvSpPr>
      <dsp:spPr>
        <a:xfrm>
          <a:off x="7657792" y="1832017"/>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129099-FEEE-455A-90BB-6179914CC5D7}">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Briefly reflect on your experience so far (how are you being treated, do you feel comfortable/confident, challenges, etc.)</a:t>
          </a:r>
        </a:p>
      </dsp:txBody>
      <dsp:txXfrm>
        <a:off x="8573374" y="1640565"/>
        <a:ext cx="2148945" cy="911674"/>
      </dsp:txXfrm>
    </dsp:sp>
    <dsp:sp modelId="{DBA8FA1D-9DF5-482F-8A07-E90CE12FF921}">
      <dsp:nvSpPr>
        <dsp:cNvPr id="0" name=""/>
        <dsp:cNvSpPr/>
      </dsp:nvSpPr>
      <dsp:spPr>
        <a:xfrm>
          <a:off x="205509" y="3265016"/>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A1FDC-E411-46C8-8716-B5EE82F27AA8}">
      <dsp:nvSpPr>
        <dsp:cNvPr id="0" name=""/>
        <dsp:cNvSpPr/>
      </dsp:nvSpPr>
      <dsp:spPr>
        <a:xfrm>
          <a:off x="396960" y="3456467"/>
          <a:ext cx="528770" cy="528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AF8EB-D11A-4658-BDCB-9429E9239466}">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Meetings</a:t>
          </a:r>
        </a:p>
      </dsp:txBody>
      <dsp:txXfrm>
        <a:off x="1312541" y="3265016"/>
        <a:ext cx="2148945" cy="911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1CFB8-F9A8-4D93-A647-FAF443157498}">
      <dsp:nvSpPr>
        <dsp:cNvPr id="0" name=""/>
        <dsp:cNvSpPr/>
      </dsp:nvSpPr>
      <dsp:spPr>
        <a:xfrm>
          <a:off x="311379" y="1142964"/>
          <a:ext cx="969328" cy="9693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1D0CD-162D-4566-A55E-E59F17A85857}">
      <dsp:nvSpPr>
        <dsp:cNvPr id="0" name=""/>
        <dsp:cNvSpPr/>
      </dsp:nvSpPr>
      <dsp:spPr>
        <a:xfrm>
          <a:off x="517957" y="1349543"/>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9CDAF-570B-46DC-B540-3C5B33877A97}">
      <dsp:nvSpPr>
        <dsp:cNvPr id="0" name=""/>
        <dsp:cNvSpPr/>
      </dsp:nvSpPr>
      <dsp:spPr>
        <a:xfrm>
          <a:off x="1512"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Weekly logs/reflections</a:t>
          </a:r>
        </a:p>
      </dsp:txBody>
      <dsp:txXfrm>
        <a:off x="1512" y="2414215"/>
        <a:ext cx="1589062" cy="635625"/>
      </dsp:txXfrm>
    </dsp:sp>
    <dsp:sp modelId="{C5E47186-D110-4547-842E-6602D1DDAD6A}">
      <dsp:nvSpPr>
        <dsp:cNvPr id="0" name=""/>
        <dsp:cNvSpPr/>
      </dsp:nvSpPr>
      <dsp:spPr>
        <a:xfrm>
          <a:off x="2178527" y="1142964"/>
          <a:ext cx="969328" cy="96932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C0918-6E76-415D-B275-862579C02DF4}">
      <dsp:nvSpPr>
        <dsp:cNvPr id="0" name=""/>
        <dsp:cNvSpPr/>
      </dsp:nvSpPr>
      <dsp:spPr>
        <a:xfrm>
          <a:off x="2385105" y="1349543"/>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B07B89-3050-4E3D-9F57-DA7404A14A99}">
      <dsp:nvSpPr>
        <dsp:cNvPr id="0" name=""/>
        <dsp:cNvSpPr/>
      </dsp:nvSpPr>
      <dsp:spPr>
        <a:xfrm>
          <a:off x="1868660"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Supervisor</a:t>
          </a:r>
        </a:p>
      </dsp:txBody>
      <dsp:txXfrm>
        <a:off x="1868660" y="2414215"/>
        <a:ext cx="1589062" cy="635625"/>
      </dsp:txXfrm>
    </dsp:sp>
    <dsp:sp modelId="{4E3D02BB-F3BC-4466-B536-07C1D8E92396}">
      <dsp:nvSpPr>
        <dsp:cNvPr id="0" name=""/>
        <dsp:cNvSpPr/>
      </dsp:nvSpPr>
      <dsp:spPr>
        <a:xfrm>
          <a:off x="4045676" y="1142964"/>
          <a:ext cx="969328" cy="96932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7F99A-7D82-4D15-80F5-7677FAF74ACA}">
      <dsp:nvSpPr>
        <dsp:cNvPr id="0" name=""/>
        <dsp:cNvSpPr/>
      </dsp:nvSpPr>
      <dsp:spPr>
        <a:xfrm>
          <a:off x="4252254" y="1349543"/>
          <a:ext cx="556171" cy="556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1B1B0A-B5AD-42BD-8C66-29A60C62998D}">
      <dsp:nvSpPr>
        <dsp:cNvPr id="0" name=""/>
        <dsp:cNvSpPr/>
      </dsp:nvSpPr>
      <dsp:spPr>
        <a:xfrm>
          <a:off x="3735809"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for hours, hop on Teams/Zoom, etc.</a:t>
          </a:r>
        </a:p>
      </dsp:txBody>
      <dsp:txXfrm>
        <a:off x="3735809" y="2414215"/>
        <a:ext cx="1589062" cy="635625"/>
      </dsp:txXfrm>
    </dsp:sp>
    <dsp:sp modelId="{DC5EFEFE-AE6E-4408-8946-FDE4FFDDB9AB}">
      <dsp:nvSpPr>
        <dsp:cNvPr id="0" name=""/>
        <dsp:cNvSpPr/>
      </dsp:nvSpPr>
      <dsp:spPr>
        <a:xfrm>
          <a:off x="5912824" y="1142964"/>
          <a:ext cx="969328" cy="96932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0954C-0639-43B5-834B-5F2D61401180}">
      <dsp:nvSpPr>
        <dsp:cNvPr id="0" name=""/>
        <dsp:cNvSpPr/>
      </dsp:nvSpPr>
      <dsp:spPr>
        <a:xfrm>
          <a:off x="6119402" y="1349543"/>
          <a:ext cx="556171" cy="556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6C3046-6AE8-44F7-B839-57509BD78130}">
      <dsp:nvSpPr>
        <dsp:cNvPr id="0" name=""/>
        <dsp:cNvSpPr/>
      </dsp:nvSpPr>
      <dsp:spPr>
        <a:xfrm>
          <a:off x="5602957"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Give them estimates of how long you think a given project will take</a:t>
          </a:r>
        </a:p>
      </dsp:txBody>
      <dsp:txXfrm>
        <a:off x="5602957" y="2414215"/>
        <a:ext cx="1589062" cy="635625"/>
      </dsp:txXfrm>
    </dsp:sp>
    <dsp:sp modelId="{46FF8F87-8CD3-4A28-9144-9AC23DAAFF06}">
      <dsp:nvSpPr>
        <dsp:cNvPr id="0" name=""/>
        <dsp:cNvSpPr/>
      </dsp:nvSpPr>
      <dsp:spPr>
        <a:xfrm>
          <a:off x="7779973" y="1142964"/>
          <a:ext cx="969328" cy="96932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4472C-5685-4DCE-8C1C-1760D7578455}">
      <dsp:nvSpPr>
        <dsp:cNvPr id="0" name=""/>
        <dsp:cNvSpPr/>
      </dsp:nvSpPr>
      <dsp:spPr>
        <a:xfrm>
          <a:off x="7986551" y="1349543"/>
          <a:ext cx="556171" cy="5561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349728-AE72-42E0-AEBB-4866E6F2D5A9}">
      <dsp:nvSpPr>
        <dsp:cNvPr id="0" name=""/>
        <dsp:cNvSpPr/>
      </dsp:nvSpPr>
      <dsp:spPr>
        <a:xfrm>
          <a:off x="7470105"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Check in midway</a:t>
          </a:r>
        </a:p>
      </dsp:txBody>
      <dsp:txXfrm>
        <a:off x="7470105" y="2414215"/>
        <a:ext cx="1589062" cy="635625"/>
      </dsp:txXfrm>
    </dsp:sp>
    <dsp:sp modelId="{5F289314-D899-431D-B3CD-73E84363BE51}">
      <dsp:nvSpPr>
        <dsp:cNvPr id="0" name=""/>
        <dsp:cNvSpPr/>
      </dsp:nvSpPr>
      <dsp:spPr>
        <a:xfrm>
          <a:off x="9647121" y="1142964"/>
          <a:ext cx="969328" cy="9693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06061-C3C2-4232-8898-E59C8B4CA536}">
      <dsp:nvSpPr>
        <dsp:cNvPr id="0" name=""/>
        <dsp:cNvSpPr/>
      </dsp:nvSpPr>
      <dsp:spPr>
        <a:xfrm>
          <a:off x="9853699" y="1349543"/>
          <a:ext cx="556171" cy="5561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74605-9D0F-4A97-9624-2ECA0BBBF5BF}">
      <dsp:nvSpPr>
        <dsp:cNvPr id="0" name=""/>
        <dsp:cNvSpPr/>
      </dsp:nvSpPr>
      <dsp:spPr>
        <a:xfrm>
          <a:off x="9337254"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Supervisor evaluations</a:t>
          </a:r>
        </a:p>
      </dsp:txBody>
      <dsp:txXfrm>
        <a:off x="9337254" y="2414215"/>
        <a:ext cx="1589062" cy="63562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BBE20-D15A-47D6-A4CF-D73020570182}" type="datetimeFigureOut">
              <a:rPr lang="en-US"/>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465ED-3F32-4FA1-B852-80C736DB247D}" type="slidenum">
              <a:rPr lang="en-US"/>
              <a:t>‹#›</a:t>
            </a:fld>
            <a:endParaRPr lang="en-US"/>
          </a:p>
        </p:txBody>
      </p:sp>
    </p:spTree>
    <p:extLst>
      <p:ext uri="{BB962C8B-B14F-4D97-AF65-F5344CB8AC3E}">
        <p14:creationId xmlns:p14="http://schemas.microsoft.com/office/powerpoint/2010/main" val="162470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we can talk about who we are and we can ask who is here. </a:t>
            </a:r>
          </a:p>
        </p:txBody>
      </p:sp>
      <p:sp>
        <p:nvSpPr>
          <p:cNvPr id="4" name="Slide Number Placeholder 3"/>
          <p:cNvSpPr>
            <a:spLocks noGrp="1"/>
          </p:cNvSpPr>
          <p:nvPr>
            <p:ph type="sldNum" sz="quarter" idx="5"/>
          </p:nvPr>
        </p:nvSpPr>
        <p:spPr/>
        <p:txBody>
          <a:bodyPr/>
          <a:lstStyle/>
          <a:p>
            <a:fld id="{F07465ED-3F32-4FA1-B852-80C736DB247D}" type="slidenum">
              <a:rPr lang="en-US"/>
              <a:t>1</a:t>
            </a:fld>
            <a:endParaRPr lang="en-US"/>
          </a:p>
        </p:txBody>
      </p:sp>
    </p:spTree>
    <p:extLst>
      <p:ext uri="{BB962C8B-B14F-4D97-AF65-F5344CB8AC3E}">
        <p14:creationId xmlns:p14="http://schemas.microsoft.com/office/powerpoint/2010/main" val="414892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It's to our benefit to partner with community agencies- as faculty it keeps us connected to the community and the field. But it is essential because we have to connect our students with opportunities for community engagement, service and experiential learning, and their required internships. </a:t>
            </a:r>
          </a:p>
        </p:txBody>
      </p:sp>
      <p:sp>
        <p:nvSpPr>
          <p:cNvPr id="4" name="Slide Number Placeholder 3"/>
          <p:cNvSpPr>
            <a:spLocks noGrp="1"/>
          </p:cNvSpPr>
          <p:nvPr>
            <p:ph type="sldNum" sz="quarter" idx="5"/>
          </p:nvPr>
        </p:nvSpPr>
        <p:spPr/>
        <p:txBody>
          <a:bodyPr/>
          <a:lstStyle/>
          <a:p>
            <a:fld id="{F07465ED-3F32-4FA1-B852-80C736DB247D}" type="slidenum">
              <a:rPr lang="en-US"/>
              <a:t>3</a:t>
            </a:fld>
            <a:endParaRPr lang="en-US"/>
          </a:p>
        </p:txBody>
      </p:sp>
    </p:spTree>
    <p:extLst>
      <p:ext uri="{BB962C8B-B14F-4D97-AF65-F5344CB8AC3E}">
        <p14:creationId xmlns:p14="http://schemas.microsoft.com/office/powerpoint/2010/main" val="14456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didn't want to miss this as an opportunity to train up the public health workforce- all the leaders responding to the pandemic right now are going to die or retire by the next one (except Fauci), so we wanted to include, them, but initially- they didn't want them in the way, and they were trying to limit exposure.</a:t>
            </a:r>
          </a:p>
        </p:txBody>
      </p:sp>
      <p:sp>
        <p:nvSpPr>
          <p:cNvPr id="4" name="Slide Number Placeholder 3"/>
          <p:cNvSpPr>
            <a:spLocks noGrp="1"/>
          </p:cNvSpPr>
          <p:nvPr>
            <p:ph type="sldNum" sz="quarter" idx="5"/>
          </p:nvPr>
        </p:nvSpPr>
        <p:spPr/>
        <p:txBody>
          <a:bodyPr/>
          <a:lstStyle/>
          <a:p>
            <a:fld id="{F07465ED-3F32-4FA1-B852-80C736DB247D}" type="slidenum">
              <a:rPr lang="en-US"/>
              <a:t>4</a:t>
            </a:fld>
            <a:endParaRPr lang="en-US"/>
          </a:p>
        </p:txBody>
      </p:sp>
    </p:spTree>
    <p:extLst>
      <p:ext uri="{BB962C8B-B14F-4D97-AF65-F5344CB8AC3E}">
        <p14:creationId xmlns:p14="http://schemas.microsoft.com/office/powerpoint/2010/main" val="319496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Even our </a:t>
            </a:r>
            <a:r>
              <a:rPr lang="en-US" dirty="0" err="1">
                <a:cs typeface="Calibri"/>
              </a:rPr>
              <a:t>ttypical</a:t>
            </a:r>
            <a:r>
              <a:rPr lang="en-US" dirty="0">
                <a:cs typeface="Calibri"/>
              </a:rPr>
              <a:t> placements had to be creative- some of these ideas weren't ours...  when our </a:t>
            </a:r>
            <a:r>
              <a:rPr lang="en-US" dirty="0" err="1">
                <a:cs typeface="Calibri"/>
              </a:rPr>
              <a:t>sacis</a:t>
            </a:r>
            <a:r>
              <a:rPr lang="en-US" dirty="0">
                <a:cs typeface="Calibri"/>
              </a:rPr>
              <a:t> interns had to move to work from home- two of my sites, do a lot of 1) outreach, and 2) fundraising- some had fundraisers planned for April 2020...  So what can they do now? Outreach... they know more about social media than we do, so let them figure it out.</a:t>
            </a:r>
          </a:p>
        </p:txBody>
      </p:sp>
      <p:sp>
        <p:nvSpPr>
          <p:cNvPr id="4" name="Slide Number Placeholder 3"/>
          <p:cNvSpPr>
            <a:spLocks noGrp="1"/>
          </p:cNvSpPr>
          <p:nvPr>
            <p:ph type="sldNum" sz="quarter" idx="5"/>
          </p:nvPr>
        </p:nvSpPr>
        <p:spPr/>
        <p:txBody>
          <a:bodyPr/>
          <a:lstStyle/>
          <a:p>
            <a:fld id="{F07465ED-3F32-4FA1-B852-80C736DB247D}" type="slidenum">
              <a:rPr lang="en-US"/>
              <a:t>7</a:t>
            </a:fld>
            <a:endParaRPr lang="en-US"/>
          </a:p>
        </p:txBody>
      </p:sp>
    </p:spTree>
    <p:extLst>
      <p:ext uri="{BB962C8B-B14F-4D97-AF65-F5344CB8AC3E}">
        <p14:creationId xmlns:p14="http://schemas.microsoft.com/office/powerpoint/2010/main" val="145437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556D-F2DC-4787-83FD-7495955A9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E8C66-969C-4F9B-9BE0-67A4CD364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8035DC-ABE6-487A-971F-D1B3839E2105}"/>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5" name="Footer Placeholder 4">
            <a:extLst>
              <a:ext uri="{FF2B5EF4-FFF2-40B4-BE49-F238E27FC236}">
                <a16:creationId xmlns:a16="http://schemas.microsoft.com/office/drawing/2014/main" id="{4D025ECC-9D61-496A-A445-46720294E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684E3-2F3E-43B5-ACCE-1FA515575B65}"/>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43487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2E8B-2A92-461B-8DF2-E0167DA594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B00C2E-2620-4474-BBA4-7ED40A5C51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F7E63-9046-4C9C-876B-8976B4EF4D01}"/>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5" name="Footer Placeholder 4">
            <a:extLst>
              <a:ext uri="{FF2B5EF4-FFF2-40B4-BE49-F238E27FC236}">
                <a16:creationId xmlns:a16="http://schemas.microsoft.com/office/drawing/2014/main" id="{7A1099BB-42AF-4E2E-8AF4-427910C22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C6B51-3C94-4453-A55C-F66A006AA38F}"/>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0075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5FC5C-EDB6-4BA9-8F20-F9A0AD47F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BC1356-870E-4C7E-B756-0EB114C1A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28549-B972-4A9B-85F5-F86A3AD21BC0}"/>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5" name="Footer Placeholder 4">
            <a:extLst>
              <a:ext uri="{FF2B5EF4-FFF2-40B4-BE49-F238E27FC236}">
                <a16:creationId xmlns:a16="http://schemas.microsoft.com/office/drawing/2014/main" id="{A3E969FF-84DA-4D34-85D3-6E9DA00D7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16F7F-2B8F-4A6B-A1C0-7F149AEB8E79}"/>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38639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FBCD-77BD-40BA-8493-169F3C8CB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4DC6F-9AF1-44D4-B9F6-978636918B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67D18-4CE3-4789-8BC7-613E0615CBAB}"/>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5" name="Footer Placeholder 4">
            <a:extLst>
              <a:ext uri="{FF2B5EF4-FFF2-40B4-BE49-F238E27FC236}">
                <a16:creationId xmlns:a16="http://schemas.microsoft.com/office/drawing/2014/main" id="{702AF01D-DC30-4158-876E-D889916CA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45E0F-8F30-495C-A44F-96A8ED4F4562}"/>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14526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2E90-7C11-4642-B62C-0F656D0E38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C6727-D6D2-4FAA-9333-C0A95CD33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91D927-7CCF-4128-9F70-79F95FE718B7}"/>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5" name="Footer Placeholder 4">
            <a:extLst>
              <a:ext uri="{FF2B5EF4-FFF2-40B4-BE49-F238E27FC236}">
                <a16:creationId xmlns:a16="http://schemas.microsoft.com/office/drawing/2014/main" id="{5DC86CEE-2D15-4798-9ACF-B12C0B652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40B0-B8D3-4C2B-BAC5-F8C9C4316238}"/>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55511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31BD-FB79-4EF5-96A3-BF8A070B4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64F97-8704-4223-8E9D-5507506E81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A39CC-0427-4643-AC42-511277515D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30FD1-181C-4CB6-82A2-18FC33064422}"/>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6" name="Footer Placeholder 5">
            <a:extLst>
              <a:ext uri="{FF2B5EF4-FFF2-40B4-BE49-F238E27FC236}">
                <a16:creationId xmlns:a16="http://schemas.microsoft.com/office/drawing/2014/main" id="{1BD8012F-7D88-4A4E-A682-9CCCA1B02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D167A-47AB-43C0-800D-9F95118D51E6}"/>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68448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6C6A-AAD8-4B99-AA33-954E8E671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29729E-3210-40E9-A605-0A25F849B5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2BF288-53E8-425D-A780-3BC55E6B3A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A9A54-EACC-4249-9630-A1BC4C0B5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A07B97-4F5B-4BC0-A3D4-6886F157D5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E2BDAF-A8EF-483C-8C38-939B7BB891A2}"/>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8" name="Footer Placeholder 7">
            <a:extLst>
              <a:ext uri="{FF2B5EF4-FFF2-40B4-BE49-F238E27FC236}">
                <a16:creationId xmlns:a16="http://schemas.microsoft.com/office/drawing/2014/main" id="{C5EAA98E-9F62-44CB-9B4A-0DFEF2965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48CE2-BD12-4F5B-856A-0ADA53754DF0}"/>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13124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38E1-3EAE-45AD-B84B-AA28CDEB1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E5133-CB13-4038-BEED-33C947965E22}"/>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4" name="Footer Placeholder 3">
            <a:extLst>
              <a:ext uri="{FF2B5EF4-FFF2-40B4-BE49-F238E27FC236}">
                <a16:creationId xmlns:a16="http://schemas.microsoft.com/office/drawing/2014/main" id="{EE1D888B-C4E8-4D52-9DBC-ACB5DFC60A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8E803-6FDE-47A0-979C-8AC2792A3C6A}"/>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79675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1E3FE-C0B5-4F56-8054-E9BD76375D27}"/>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3" name="Footer Placeholder 2">
            <a:extLst>
              <a:ext uri="{FF2B5EF4-FFF2-40B4-BE49-F238E27FC236}">
                <a16:creationId xmlns:a16="http://schemas.microsoft.com/office/drawing/2014/main" id="{60135AE6-AD29-46AE-BC8F-1345F4869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8A497A-E58A-4CCA-9ACE-3A7DC8F3F2BA}"/>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48033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C965-5D5E-4A64-9FC6-FDCF7F8A1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3E884-8ED3-42D6-9171-464E01D26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0CD6E-859A-488C-8FBB-0D4F9D672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FDCA00-B7F9-4902-90EC-D28F3B776CE7}"/>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6" name="Footer Placeholder 5">
            <a:extLst>
              <a:ext uri="{FF2B5EF4-FFF2-40B4-BE49-F238E27FC236}">
                <a16:creationId xmlns:a16="http://schemas.microsoft.com/office/drawing/2014/main" id="{A2F3F40B-C3F1-47FE-98F2-83E902FDF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444C8-CF0C-4A97-A4FB-B67D5F566986}"/>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101246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5EE1-8634-415F-B587-D277E18F2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87665-876C-49C1-84C9-370C03E5B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976C8A-341C-4845-85CF-67E269295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7BA856-D2AC-45AB-A12D-3F9936C6D203}"/>
              </a:ext>
            </a:extLst>
          </p:cNvPr>
          <p:cNvSpPr>
            <a:spLocks noGrp="1"/>
          </p:cNvSpPr>
          <p:nvPr>
            <p:ph type="dt" sz="half" idx="10"/>
          </p:nvPr>
        </p:nvSpPr>
        <p:spPr/>
        <p:txBody>
          <a:bodyPr/>
          <a:lstStyle/>
          <a:p>
            <a:fld id="{C8917F32-5A96-43C1-80B1-F650A54E9B9C}" type="datetimeFigureOut">
              <a:rPr lang="en-US" smtClean="0"/>
              <a:t>10/17/2022</a:t>
            </a:fld>
            <a:endParaRPr lang="en-US"/>
          </a:p>
        </p:txBody>
      </p:sp>
      <p:sp>
        <p:nvSpPr>
          <p:cNvPr id="6" name="Footer Placeholder 5">
            <a:extLst>
              <a:ext uri="{FF2B5EF4-FFF2-40B4-BE49-F238E27FC236}">
                <a16:creationId xmlns:a16="http://schemas.microsoft.com/office/drawing/2014/main" id="{1A458004-7C56-41E5-A6BD-8CE146B70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5A90A-D6F2-4C32-9EBD-254ACA9AD74E}"/>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401525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9FBD7-E7E4-4137-93BB-AD2BC8780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65052-010A-40FA-88A4-2B4812EF8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54C55-76E2-4F48-B89B-71CFA076B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17F32-5A96-43C1-80B1-F650A54E9B9C}" type="datetimeFigureOut">
              <a:rPr lang="en-US" smtClean="0"/>
              <a:t>10/17/2022</a:t>
            </a:fld>
            <a:endParaRPr lang="en-US"/>
          </a:p>
        </p:txBody>
      </p:sp>
      <p:sp>
        <p:nvSpPr>
          <p:cNvPr id="5" name="Footer Placeholder 4">
            <a:extLst>
              <a:ext uri="{FF2B5EF4-FFF2-40B4-BE49-F238E27FC236}">
                <a16:creationId xmlns:a16="http://schemas.microsoft.com/office/drawing/2014/main" id="{1C48F4D7-A1C3-4138-9D9B-2770F5C2F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F77F4E-FF32-4A7E-9646-0FEFDDE61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57BA-BE7E-46E1-9769-5E18349CFB6A}" type="slidenum">
              <a:rPr lang="en-US" smtClean="0"/>
              <a:t>‹#›</a:t>
            </a:fld>
            <a:endParaRPr lang="en-US"/>
          </a:p>
        </p:txBody>
      </p:sp>
    </p:spTree>
    <p:extLst>
      <p:ext uri="{BB962C8B-B14F-4D97-AF65-F5344CB8AC3E}">
        <p14:creationId xmlns:p14="http://schemas.microsoft.com/office/powerpoint/2010/main" val="277994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jderuiterwillems@eiu.edu" TargetMode="External"/><Relationship Id="rId2" Type="http://schemas.openxmlformats.org/officeDocument/2006/relationships/hyperlink" Target="mailto:Nhillier@ei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18/10/relationships/comments" Target="../comments/modernComment_106_72B0A31C.xml"/><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microsoft.com/office/2018/10/relationships/comments" Target="../comments/modernComment_107_5298587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9EB29B7-CA80-416A-8B0A-EB751266A9C1}"/>
              </a:ext>
            </a:extLst>
          </p:cNvPr>
          <p:cNvPicPr>
            <a:picLocks noChangeAspect="1"/>
          </p:cNvPicPr>
          <p:nvPr/>
        </p:nvPicPr>
        <p:blipFill rotWithShape="1">
          <a:blip r:embed="rId3"/>
          <a:srcRect t="11777" r="9090" b="35361"/>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BDB04-8A2C-43EB-9505-97B42AAE7DED}"/>
              </a:ext>
            </a:extLst>
          </p:cNvPr>
          <p:cNvSpPr>
            <a:spLocks noGrp="1"/>
          </p:cNvSpPr>
          <p:nvPr>
            <p:ph type="ctrTitle"/>
          </p:nvPr>
        </p:nvSpPr>
        <p:spPr>
          <a:xfrm>
            <a:off x="477981" y="1122363"/>
            <a:ext cx="4023360" cy="3204134"/>
          </a:xfrm>
        </p:spPr>
        <p:txBody>
          <a:bodyPr anchor="b">
            <a:normAutofit/>
          </a:bodyPr>
          <a:lstStyle/>
          <a:p>
            <a:pPr algn="l"/>
            <a:r>
              <a:rPr lang="en-US" sz="3700" i="1" dirty="0">
                <a:ea typeface="+mj-lt"/>
                <a:cs typeface="+mj-lt"/>
              </a:rPr>
              <a:t>Engaging Students in the Community: Experiential Learning in Public Health</a:t>
            </a:r>
            <a:r>
              <a:rPr lang="en-US" sz="3700" dirty="0">
                <a:ea typeface="+mj-lt"/>
                <a:cs typeface="+mj-lt"/>
              </a:rPr>
              <a:t>  </a:t>
            </a:r>
            <a:endParaRPr lang="en-US" sz="3700">
              <a:cs typeface="Calibri Light"/>
            </a:endParaRPr>
          </a:p>
        </p:txBody>
      </p:sp>
      <p:sp>
        <p:nvSpPr>
          <p:cNvPr id="3" name="Subtitle 2">
            <a:extLst>
              <a:ext uri="{FF2B5EF4-FFF2-40B4-BE49-F238E27FC236}">
                <a16:creationId xmlns:a16="http://schemas.microsoft.com/office/drawing/2014/main" id="{5BB81362-86DB-4C9B-AF5A-F8E6F7BAB478}"/>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1700">
                <a:cs typeface="Calibri"/>
              </a:rPr>
              <a:t>Dr. Nikki Hillier</a:t>
            </a:r>
          </a:p>
          <a:p>
            <a:pPr algn="l"/>
            <a:r>
              <a:rPr lang="en-US" sz="1700">
                <a:cs typeface="Calibri"/>
              </a:rPr>
              <a:t>Dr. Lauri DeRuiter-Willems</a:t>
            </a:r>
          </a:p>
          <a:p>
            <a:pPr algn="l"/>
            <a:r>
              <a:rPr lang="en-US" sz="1700">
                <a:cs typeface="Calibri"/>
              </a:rPr>
              <a:t>Public Health @ Eastern Illinois University</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5533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4282-5608-4751-88A7-B7EE2365041E}"/>
              </a:ext>
            </a:extLst>
          </p:cNvPr>
          <p:cNvSpPr>
            <a:spLocks noGrp="1"/>
          </p:cNvSpPr>
          <p:nvPr>
            <p:ph type="title"/>
          </p:nvPr>
        </p:nvSpPr>
        <p:spPr/>
        <p:txBody>
          <a:bodyPr/>
          <a:lstStyle/>
          <a:p>
            <a:r>
              <a:rPr lang="en-US" b="1" dirty="0">
                <a:cs typeface="Calibri Light"/>
              </a:rPr>
              <a:t>How to Approach Community Partners</a:t>
            </a:r>
          </a:p>
        </p:txBody>
      </p:sp>
      <p:sp>
        <p:nvSpPr>
          <p:cNvPr id="3" name="Content Placeholder 2">
            <a:extLst>
              <a:ext uri="{FF2B5EF4-FFF2-40B4-BE49-F238E27FC236}">
                <a16:creationId xmlns:a16="http://schemas.microsoft.com/office/drawing/2014/main" id="{CC797622-3725-46F1-8078-48B754145078}"/>
              </a:ext>
            </a:extLst>
          </p:cNvPr>
          <p:cNvSpPr>
            <a:spLocks noGrp="1"/>
          </p:cNvSpPr>
          <p:nvPr>
            <p:ph idx="1"/>
          </p:nvPr>
        </p:nvSpPr>
        <p:spPr/>
        <p:txBody>
          <a:bodyPr vert="horz" lIns="91440" tIns="45720" rIns="91440" bIns="45720" rtlCol="0" anchor="t">
            <a:normAutofit/>
          </a:bodyPr>
          <a:lstStyle/>
          <a:p>
            <a:r>
              <a:rPr lang="en-US" dirty="0"/>
              <a:t>If time, money and staff were abundant, what projects or programs would be at the top of your list?</a:t>
            </a:r>
          </a:p>
          <a:p>
            <a:r>
              <a:rPr lang="en-US" dirty="0">
                <a:cs typeface="Calibri"/>
              </a:rPr>
              <a:t>In reality, what are at the top of your list, but don't get the attention needed?</a:t>
            </a:r>
          </a:p>
          <a:p>
            <a:r>
              <a:rPr lang="en-US" dirty="0">
                <a:cs typeface="Calibri"/>
              </a:rPr>
              <a:t>What organizations can you connect with to offer these opportunities?</a:t>
            </a:r>
          </a:p>
        </p:txBody>
      </p:sp>
    </p:spTree>
    <p:extLst>
      <p:ext uri="{BB962C8B-B14F-4D97-AF65-F5344CB8AC3E}">
        <p14:creationId xmlns:p14="http://schemas.microsoft.com/office/powerpoint/2010/main" val="373411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1A60-B440-44B9-AC8D-48F32F681A1F}"/>
              </a:ext>
            </a:extLst>
          </p:cNvPr>
          <p:cNvSpPr>
            <a:spLocks noGrp="1"/>
          </p:cNvSpPr>
          <p:nvPr>
            <p:ph type="title"/>
          </p:nvPr>
        </p:nvSpPr>
        <p:spPr/>
        <p:txBody>
          <a:bodyPr/>
          <a:lstStyle/>
          <a:p>
            <a:r>
              <a:rPr lang="en-US" dirty="0">
                <a:cs typeface="Calibri Light"/>
              </a:rPr>
              <a:t>Best Practices</a:t>
            </a:r>
            <a:endParaRPr lang="en-US" dirty="0"/>
          </a:p>
        </p:txBody>
      </p:sp>
      <p:sp>
        <p:nvSpPr>
          <p:cNvPr id="3" name="Content Placeholder 2">
            <a:extLst>
              <a:ext uri="{FF2B5EF4-FFF2-40B4-BE49-F238E27FC236}">
                <a16:creationId xmlns:a16="http://schemas.microsoft.com/office/drawing/2014/main" id="{71AD1832-6DBD-4786-BC59-7266C2D5E697}"/>
              </a:ext>
            </a:extLst>
          </p:cNvPr>
          <p:cNvSpPr>
            <a:spLocks noGrp="1"/>
          </p:cNvSpPr>
          <p:nvPr>
            <p:ph idx="1"/>
          </p:nvPr>
        </p:nvSpPr>
        <p:spPr/>
        <p:txBody>
          <a:bodyPr vert="horz" lIns="91440" tIns="45720" rIns="91440" bIns="45720" rtlCol="0" anchor="t">
            <a:normAutofit/>
          </a:bodyPr>
          <a:lstStyle/>
          <a:p>
            <a:r>
              <a:rPr lang="en-US" dirty="0">
                <a:cs typeface="Calibri"/>
              </a:rPr>
              <a:t>State clear goals for experience</a:t>
            </a:r>
          </a:p>
          <a:p>
            <a:r>
              <a:rPr lang="en-US" dirty="0">
                <a:cs typeface="Calibri"/>
              </a:rPr>
              <a:t>Set realistic expectations</a:t>
            </a:r>
          </a:p>
          <a:p>
            <a:r>
              <a:rPr lang="en-US" dirty="0">
                <a:cs typeface="Calibri"/>
              </a:rPr>
              <a:t>Include student in planning the experience</a:t>
            </a:r>
          </a:p>
          <a:p>
            <a:r>
              <a:rPr lang="en-US" dirty="0">
                <a:cs typeface="Calibri"/>
              </a:rPr>
              <a:t>Establish regular check-ins</a:t>
            </a:r>
          </a:p>
          <a:p>
            <a:r>
              <a:rPr lang="en-US" dirty="0">
                <a:cs typeface="Calibri"/>
              </a:rPr>
              <a:t>Offer autonomy</a:t>
            </a:r>
          </a:p>
        </p:txBody>
      </p:sp>
    </p:spTree>
    <p:extLst>
      <p:ext uri="{BB962C8B-B14F-4D97-AF65-F5344CB8AC3E}">
        <p14:creationId xmlns:p14="http://schemas.microsoft.com/office/powerpoint/2010/main" val="38894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E5EF1B-40C0-4B9C-AEE0-DA707DF3C37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Tools for Reflections</a:t>
            </a:r>
            <a:endParaRPr lang="en-US" sz="4000">
              <a:solidFill>
                <a:srgbClr val="FFFFFF"/>
              </a:solidFill>
            </a:endParaRPr>
          </a:p>
        </p:txBody>
      </p:sp>
      <p:graphicFrame>
        <p:nvGraphicFramePr>
          <p:cNvPr id="7" name="Content Placeholder 2">
            <a:extLst>
              <a:ext uri="{FF2B5EF4-FFF2-40B4-BE49-F238E27FC236}">
                <a16:creationId xmlns:a16="http://schemas.microsoft.com/office/drawing/2014/main" id="{BABB7773-B39E-4D7D-86A0-BC2A545914EC}"/>
              </a:ext>
            </a:extLst>
          </p:cNvPr>
          <p:cNvGraphicFramePr>
            <a:graphicFrameLocks noGrp="1"/>
          </p:cNvGraphicFramePr>
          <p:nvPr>
            <p:ph idx="1"/>
            <p:extLst>
              <p:ext uri="{D42A27DB-BD31-4B8C-83A1-F6EECF244321}">
                <p14:modId xmlns:p14="http://schemas.microsoft.com/office/powerpoint/2010/main" val="3704869834"/>
              </p:ext>
            </p:extLst>
          </p:nvPr>
        </p:nvGraphicFramePr>
        <p:xfrm>
          <a:off x="644056" y="209352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82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20B7-1375-4BED-BF74-7D04674DDF98}"/>
              </a:ext>
            </a:extLst>
          </p:cNvPr>
          <p:cNvSpPr>
            <a:spLocks noGrp="1"/>
          </p:cNvSpPr>
          <p:nvPr>
            <p:ph type="title"/>
          </p:nvPr>
        </p:nvSpPr>
        <p:spPr/>
        <p:txBody>
          <a:bodyPr/>
          <a:lstStyle/>
          <a:p>
            <a:r>
              <a:rPr lang="en-US" dirty="0">
                <a:ea typeface="+mj-lt"/>
                <a:cs typeface="+mj-lt"/>
              </a:rPr>
              <a:t>Ideas for Partners</a:t>
            </a:r>
            <a:endParaRPr lang="en-US" dirty="0"/>
          </a:p>
        </p:txBody>
      </p:sp>
      <p:sp>
        <p:nvSpPr>
          <p:cNvPr id="4" name="Text Placeholder 3">
            <a:extLst>
              <a:ext uri="{FF2B5EF4-FFF2-40B4-BE49-F238E27FC236}">
                <a16:creationId xmlns:a16="http://schemas.microsoft.com/office/drawing/2014/main" id="{543C7F4D-003E-45E2-820E-E0C1A6E3DD5D}"/>
              </a:ext>
            </a:extLst>
          </p:cNvPr>
          <p:cNvSpPr>
            <a:spLocks noGrp="1"/>
          </p:cNvSpPr>
          <p:nvPr>
            <p:ph type="body" idx="1"/>
          </p:nvPr>
        </p:nvSpPr>
        <p:spPr/>
        <p:txBody>
          <a:bodyPr/>
          <a:lstStyle/>
          <a:p>
            <a:r>
              <a:rPr lang="en-US" dirty="0">
                <a:ea typeface="+mn-lt"/>
                <a:cs typeface="+mn-lt"/>
              </a:rPr>
              <a:t>Inside the Box</a:t>
            </a:r>
            <a:endParaRPr lang="en-US" dirty="0"/>
          </a:p>
        </p:txBody>
      </p:sp>
      <p:sp>
        <p:nvSpPr>
          <p:cNvPr id="3" name="Content Placeholder 2">
            <a:extLst>
              <a:ext uri="{FF2B5EF4-FFF2-40B4-BE49-F238E27FC236}">
                <a16:creationId xmlns:a16="http://schemas.microsoft.com/office/drawing/2014/main" id="{881E6070-FBDB-4288-AF92-5DCDCE513347}"/>
              </a:ext>
            </a:extLst>
          </p:cNvPr>
          <p:cNvSpPr>
            <a:spLocks noGrp="1"/>
          </p:cNvSpPr>
          <p:nvPr>
            <p:ph sz="half" idx="2"/>
          </p:nvPr>
        </p:nvSpPr>
        <p:spPr/>
        <p:txBody>
          <a:bodyPr vert="horz" lIns="91440" tIns="45720" rIns="91440" bIns="45720" rtlCol="0" anchor="t">
            <a:normAutofit fontScale="70000" lnSpcReduction="20000"/>
          </a:bodyPr>
          <a:lstStyle/>
          <a:p>
            <a:r>
              <a:rPr lang="en-US">
                <a:cs typeface="Calibri"/>
              </a:rPr>
              <a:t>S.A. Crisis</a:t>
            </a:r>
            <a:r>
              <a:rPr lang="en-US" dirty="0">
                <a:cs typeface="Calibri"/>
              </a:rPr>
              <a:t> Agencies</a:t>
            </a:r>
          </a:p>
          <a:p>
            <a:r>
              <a:rPr lang="en-US" dirty="0">
                <a:cs typeface="Calibri"/>
              </a:rPr>
              <a:t>Public Health Departments</a:t>
            </a:r>
          </a:p>
          <a:p>
            <a:r>
              <a:rPr lang="en-US" dirty="0">
                <a:cs typeface="Calibri"/>
              </a:rPr>
              <a:t>Hospitals</a:t>
            </a:r>
          </a:p>
          <a:p>
            <a:r>
              <a:rPr lang="en-US" dirty="0">
                <a:cs typeface="Calibri"/>
              </a:rPr>
              <a:t>Student Health Centers</a:t>
            </a:r>
          </a:p>
          <a:p>
            <a:r>
              <a:rPr lang="en-US" dirty="0">
                <a:cs typeface="Calibri"/>
              </a:rPr>
              <a:t>Area Agency on Aging</a:t>
            </a:r>
          </a:p>
          <a:p>
            <a:endParaRPr lang="en-US" dirty="0">
              <a:cs typeface="Calibri"/>
            </a:endParaRPr>
          </a:p>
        </p:txBody>
      </p:sp>
      <p:sp>
        <p:nvSpPr>
          <p:cNvPr id="5" name="Text Placeholder 4">
            <a:extLst>
              <a:ext uri="{FF2B5EF4-FFF2-40B4-BE49-F238E27FC236}">
                <a16:creationId xmlns:a16="http://schemas.microsoft.com/office/drawing/2014/main" id="{7016E44A-1D72-4ADA-86E7-D379D6B333D2}"/>
              </a:ext>
            </a:extLst>
          </p:cNvPr>
          <p:cNvSpPr>
            <a:spLocks noGrp="1"/>
          </p:cNvSpPr>
          <p:nvPr>
            <p:ph type="body" sz="quarter" idx="3"/>
          </p:nvPr>
        </p:nvSpPr>
        <p:spPr/>
        <p:txBody>
          <a:bodyPr/>
          <a:lstStyle/>
          <a:p>
            <a:r>
              <a:rPr lang="en-US" dirty="0">
                <a:cs typeface="Calibri"/>
              </a:rPr>
              <a:t>Outside the Box</a:t>
            </a:r>
            <a:endParaRPr lang="en-US" dirty="0"/>
          </a:p>
        </p:txBody>
      </p:sp>
      <p:sp>
        <p:nvSpPr>
          <p:cNvPr id="6" name="Content Placeholder 5">
            <a:extLst>
              <a:ext uri="{FF2B5EF4-FFF2-40B4-BE49-F238E27FC236}">
                <a16:creationId xmlns:a16="http://schemas.microsoft.com/office/drawing/2014/main" id="{C7C478C6-8831-4AE6-9995-EBB86997CC9C}"/>
              </a:ext>
            </a:extLst>
          </p:cNvPr>
          <p:cNvSpPr>
            <a:spLocks noGrp="1"/>
          </p:cNvSpPr>
          <p:nvPr>
            <p:ph sz="quarter" idx="4"/>
          </p:nvPr>
        </p:nvSpPr>
        <p:spPr/>
        <p:txBody>
          <a:bodyPr vert="horz" lIns="91440" tIns="45720" rIns="91440" bIns="45720" rtlCol="0" anchor="t">
            <a:normAutofit fontScale="70000" lnSpcReduction="20000"/>
          </a:bodyPr>
          <a:lstStyle/>
          <a:p>
            <a:r>
              <a:rPr lang="en-US" dirty="0">
                <a:cs typeface="Calibri"/>
              </a:rPr>
              <a:t>YMCAs</a:t>
            </a:r>
          </a:p>
          <a:p>
            <a:r>
              <a:rPr lang="en-US" dirty="0">
                <a:cs typeface="Calibri"/>
              </a:rPr>
              <a:t>Park  Districts</a:t>
            </a:r>
          </a:p>
          <a:p>
            <a:r>
              <a:rPr lang="en-US" dirty="0">
                <a:cs typeface="Calibri"/>
              </a:rPr>
              <a:t>Dance Studios</a:t>
            </a:r>
          </a:p>
          <a:p>
            <a:r>
              <a:rPr lang="en-US" dirty="0">
                <a:cs typeface="Calibri"/>
              </a:rPr>
              <a:t>Art Museums</a:t>
            </a:r>
          </a:p>
          <a:p>
            <a:r>
              <a:rPr lang="en-US" dirty="0">
                <a:cs typeface="Calibri"/>
              </a:rPr>
              <a:t>Dental Offices</a:t>
            </a:r>
          </a:p>
          <a:p>
            <a:r>
              <a:rPr lang="en-US" dirty="0">
                <a:cs typeface="Calibri"/>
              </a:rPr>
              <a:t>Chamber of Commerce</a:t>
            </a:r>
          </a:p>
          <a:p>
            <a:r>
              <a:rPr lang="en-US" dirty="0">
                <a:cs typeface="Calibri"/>
              </a:rPr>
              <a:t>Transportation Agencies</a:t>
            </a:r>
          </a:p>
          <a:p>
            <a:r>
              <a:rPr lang="en-US" dirty="0">
                <a:cs typeface="Calibri"/>
              </a:rPr>
              <a:t>MYO: Patchwork</a:t>
            </a:r>
          </a:p>
          <a:p>
            <a:r>
              <a:rPr lang="en-US" dirty="0">
                <a:cs typeface="Calibri"/>
              </a:rPr>
              <a:t>Anywhere: every agency can use help with employee wellness/community engagement </a:t>
            </a:r>
          </a:p>
          <a:p>
            <a:r>
              <a:rPr lang="en-US" dirty="0">
                <a:cs typeface="Calibri"/>
              </a:rPr>
              <a:t>Other ideas?</a:t>
            </a:r>
          </a:p>
        </p:txBody>
      </p:sp>
    </p:spTree>
    <p:extLst>
      <p:ext uri="{BB962C8B-B14F-4D97-AF65-F5344CB8AC3E}">
        <p14:creationId xmlns:p14="http://schemas.microsoft.com/office/powerpoint/2010/main" val="3830770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8ADE08-96FA-4881-BE9D-DFE916B1B03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Accounting for Hours</a:t>
            </a:r>
            <a:endParaRPr lang="en-US" sz="4000">
              <a:solidFill>
                <a:srgbClr val="FFFFFF"/>
              </a:solidFill>
            </a:endParaRPr>
          </a:p>
        </p:txBody>
      </p:sp>
      <p:graphicFrame>
        <p:nvGraphicFramePr>
          <p:cNvPr id="14" name="Content Placeholder 2">
            <a:extLst>
              <a:ext uri="{FF2B5EF4-FFF2-40B4-BE49-F238E27FC236}">
                <a16:creationId xmlns:a16="http://schemas.microsoft.com/office/drawing/2014/main" id="{1D42691F-C8B9-4A7C-ABD8-DBADA997F77A}"/>
              </a:ext>
            </a:extLst>
          </p:cNvPr>
          <p:cNvGraphicFramePr>
            <a:graphicFrameLocks noGrp="1"/>
          </p:cNvGraphicFramePr>
          <p:nvPr>
            <p:ph idx="1"/>
            <p:extLst>
              <p:ext uri="{D42A27DB-BD31-4B8C-83A1-F6EECF244321}">
                <p14:modId xmlns:p14="http://schemas.microsoft.com/office/powerpoint/2010/main" val="420452533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1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AED4-235A-4766-9C2A-89EDBEC851B7}"/>
              </a:ext>
            </a:extLst>
          </p:cNvPr>
          <p:cNvSpPr>
            <a:spLocks noGrp="1"/>
          </p:cNvSpPr>
          <p:nvPr>
            <p:ph type="title"/>
          </p:nvPr>
        </p:nvSpPr>
        <p:spPr/>
        <p:txBody>
          <a:bodyPr/>
          <a:lstStyle/>
          <a:p>
            <a:r>
              <a:rPr lang="en-US" dirty="0">
                <a:cs typeface="Calibri Light"/>
              </a:rPr>
              <a:t>Some More Opportunities for Discussion</a:t>
            </a:r>
            <a:endParaRPr lang="en-US" dirty="0"/>
          </a:p>
        </p:txBody>
      </p:sp>
      <p:sp>
        <p:nvSpPr>
          <p:cNvPr id="3" name="Content Placeholder 2">
            <a:extLst>
              <a:ext uri="{FF2B5EF4-FFF2-40B4-BE49-F238E27FC236}">
                <a16:creationId xmlns:a16="http://schemas.microsoft.com/office/drawing/2014/main" id="{951C5764-C55E-4E28-AC2A-BE4F0D99B238}"/>
              </a:ext>
            </a:extLst>
          </p:cNvPr>
          <p:cNvSpPr>
            <a:spLocks noGrp="1"/>
          </p:cNvSpPr>
          <p:nvPr>
            <p:ph idx="1"/>
          </p:nvPr>
        </p:nvSpPr>
        <p:spPr/>
        <p:txBody>
          <a:bodyPr vert="horz" lIns="91440" tIns="45720" rIns="91440" bIns="45720" rtlCol="0" anchor="t">
            <a:normAutofit/>
          </a:bodyPr>
          <a:lstStyle/>
          <a:p>
            <a:r>
              <a:rPr lang="en-US" dirty="0">
                <a:cs typeface="Calibri"/>
              </a:rPr>
              <a:t>What challenges have you had in helping students with </a:t>
            </a:r>
            <a:r>
              <a:rPr lang="en-US">
                <a:cs typeface="Calibri"/>
              </a:rPr>
              <a:t>these opportunities?</a:t>
            </a:r>
          </a:p>
          <a:p>
            <a:r>
              <a:rPr lang="en-US">
                <a:cs typeface="Calibri"/>
              </a:rPr>
              <a:t>What agencies could you partner with?</a:t>
            </a:r>
            <a:endParaRPr lang="en-US" dirty="0">
              <a:cs typeface="Calibri"/>
            </a:endParaRPr>
          </a:p>
          <a:p>
            <a:r>
              <a:rPr lang="en-US">
                <a:cs typeface="Calibri"/>
              </a:rPr>
              <a:t>What are your students' capabilities?</a:t>
            </a:r>
            <a:endParaRPr lang="en-US" dirty="0">
              <a:cs typeface="Calibri"/>
            </a:endParaRPr>
          </a:p>
          <a:p>
            <a:endParaRPr lang="en-US" dirty="0">
              <a:cs typeface="Calibri"/>
            </a:endParaRPr>
          </a:p>
        </p:txBody>
      </p:sp>
    </p:spTree>
    <p:extLst>
      <p:ext uri="{BB962C8B-B14F-4D97-AF65-F5344CB8AC3E}">
        <p14:creationId xmlns:p14="http://schemas.microsoft.com/office/powerpoint/2010/main" val="172808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1A8-7AD3-46B0-9963-D4C88FD473BD}"/>
              </a:ext>
            </a:extLst>
          </p:cNvPr>
          <p:cNvSpPr>
            <a:spLocks noGrp="1"/>
          </p:cNvSpPr>
          <p:nvPr>
            <p:ph type="title"/>
          </p:nvPr>
        </p:nvSpPr>
        <p:spPr/>
        <p:txBody>
          <a:bodyPr/>
          <a:lstStyle/>
          <a:p>
            <a:r>
              <a:rPr lang="en-US" b="1" dirty="0">
                <a:cs typeface="Calibri Light"/>
              </a:rPr>
              <a:t>Questions or Comments...</a:t>
            </a:r>
            <a:endParaRPr lang="en-US" dirty="0">
              <a:cs typeface="Calibri Light"/>
            </a:endParaRPr>
          </a:p>
        </p:txBody>
      </p:sp>
      <p:sp>
        <p:nvSpPr>
          <p:cNvPr id="3" name="Content Placeholder 2">
            <a:extLst>
              <a:ext uri="{FF2B5EF4-FFF2-40B4-BE49-F238E27FC236}">
                <a16:creationId xmlns:a16="http://schemas.microsoft.com/office/drawing/2014/main" id="{72FBFAA3-1270-4380-AA25-63C577E22D0B}"/>
              </a:ext>
            </a:extLst>
          </p:cNvPr>
          <p:cNvSpPr>
            <a:spLocks noGrp="1"/>
          </p:cNvSpPr>
          <p:nvPr>
            <p:ph idx="1"/>
          </p:nvPr>
        </p:nvSpPr>
        <p:spPr/>
        <p:txBody>
          <a:bodyPr vert="horz" lIns="91440" tIns="45720" rIns="91440" bIns="45720" rtlCol="0" anchor="t">
            <a:normAutofit/>
          </a:bodyPr>
          <a:lstStyle/>
          <a:p>
            <a:r>
              <a:rPr lang="en-US" dirty="0">
                <a:cs typeface="Calibri"/>
                <a:hlinkClick r:id="rId2"/>
              </a:rPr>
              <a:t>Nhillier@eiu.edu</a:t>
            </a:r>
            <a:endParaRPr lang="en-US">
              <a:cs typeface="Calibri"/>
            </a:endParaRPr>
          </a:p>
          <a:p>
            <a:r>
              <a:rPr lang="en-US" dirty="0">
                <a:cs typeface="Calibri"/>
                <a:hlinkClick r:id="rId3"/>
              </a:rPr>
              <a:t>Ljderuiterwillems@eiu.edu</a:t>
            </a:r>
            <a:endParaRPr lang="en-US" dirty="0">
              <a:cs typeface="Calibri"/>
            </a:endParaRPr>
          </a:p>
          <a:p>
            <a:endParaRPr lang="en-US" dirty="0">
              <a:cs typeface="Calibri"/>
            </a:endParaRPr>
          </a:p>
        </p:txBody>
      </p:sp>
    </p:spTree>
    <p:extLst>
      <p:ext uri="{BB962C8B-B14F-4D97-AF65-F5344CB8AC3E}">
        <p14:creationId xmlns:p14="http://schemas.microsoft.com/office/powerpoint/2010/main" val="4013427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711E2C9-92D9-4EF5-9702-2950D1F841A0}"/>
              </a:ext>
            </a:extLst>
          </p:cNvPr>
          <p:cNvSpPr>
            <a:spLocks noGrp="1"/>
          </p:cNvSpPr>
          <p:nvPr>
            <p:ph type="title"/>
          </p:nvPr>
        </p:nvSpPr>
        <p:spPr>
          <a:xfrm>
            <a:off x="838200" y="388308"/>
            <a:ext cx="5499970" cy="1021424"/>
          </a:xfrm>
        </p:spPr>
        <p:txBody>
          <a:bodyPr anchor="b">
            <a:normAutofit/>
          </a:bodyPr>
          <a:lstStyle/>
          <a:p>
            <a:pPr algn="r"/>
            <a:r>
              <a:rPr lang="en-US" sz="3100">
                <a:solidFill>
                  <a:schemeClr val="bg1"/>
                </a:solidFill>
                <a:cs typeface="Calibri Light"/>
              </a:rPr>
              <a:t>Session</a:t>
            </a:r>
            <a:br>
              <a:rPr lang="en-US" sz="3100">
                <a:solidFill>
                  <a:schemeClr val="bg1"/>
                </a:solidFill>
                <a:cs typeface="Calibri Light"/>
              </a:rPr>
            </a:br>
            <a:r>
              <a:rPr lang="en-US" sz="3100">
                <a:solidFill>
                  <a:schemeClr val="bg1"/>
                </a:solidFill>
                <a:cs typeface="Calibri Light"/>
              </a:rPr>
              <a:t>Objectives</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1440584"/>
            <a:ext cx="62119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2">
            <a:extLst>
              <a:ext uri="{FF2B5EF4-FFF2-40B4-BE49-F238E27FC236}">
                <a16:creationId xmlns:a16="http://schemas.microsoft.com/office/drawing/2014/main" id="{0957E212-BB94-443E-ABFB-9C850930C71F}"/>
              </a:ext>
            </a:extLst>
          </p:cNvPr>
          <p:cNvGraphicFramePr/>
          <p:nvPr>
            <p:extLst>
              <p:ext uri="{D42A27DB-BD31-4B8C-83A1-F6EECF244321}">
                <p14:modId xmlns:p14="http://schemas.microsoft.com/office/powerpoint/2010/main" val="1930107155"/>
              </p:ext>
            </p:extLst>
          </p:nvPr>
        </p:nvGraphicFramePr>
        <p:xfrm>
          <a:off x="1392238" y="1682750"/>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29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F0AC5-6807-4FC6-A942-A154BA5067AC}"/>
              </a:ext>
            </a:extLst>
          </p:cNvPr>
          <p:cNvSpPr>
            <a:spLocks noGrp="1"/>
          </p:cNvSpPr>
          <p:nvPr>
            <p:ph type="title"/>
          </p:nvPr>
        </p:nvSpPr>
        <p:spPr>
          <a:xfrm>
            <a:off x="640080" y="325369"/>
            <a:ext cx="4368602" cy="1956841"/>
          </a:xfrm>
        </p:spPr>
        <p:txBody>
          <a:bodyPr anchor="b">
            <a:normAutofit fontScale="90000"/>
          </a:bodyPr>
          <a:lstStyle/>
          <a:p>
            <a:r>
              <a:rPr lang="en-US" sz="5000" dirty="0"/>
              <a:t>Public Health Departments Vary</a:t>
            </a:r>
            <a:endParaRPr lang="en-US" sz="5000" dirty="0">
              <a:cs typeface="Calibri Light"/>
            </a:endParaRP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CBDD9D-7BDC-40B7-9911-79D9CE1E2645}"/>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1900" dirty="0">
                <a:cs typeface="Calibri"/>
              </a:rPr>
              <a:t>Needs</a:t>
            </a:r>
          </a:p>
          <a:p>
            <a:r>
              <a:rPr lang="en-US" sz="1900" dirty="0"/>
              <a:t>Different structures</a:t>
            </a:r>
            <a:endParaRPr lang="en-US" sz="1900" dirty="0">
              <a:cs typeface="Calibri"/>
            </a:endParaRPr>
          </a:p>
          <a:p>
            <a:r>
              <a:rPr lang="en-US" sz="1900" dirty="0">
                <a:cs typeface="Calibri"/>
              </a:rPr>
              <a:t>Different infrastructure</a:t>
            </a:r>
            <a:endParaRPr lang="en-US" sz="1900" dirty="0"/>
          </a:p>
          <a:p>
            <a:r>
              <a:rPr lang="en-US" sz="1900" dirty="0">
                <a:cs typeface="Calibri"/>
              </a:rPr>
              <a:t>Different funding mechanisms</a:t>
            </a:r>
            <a:endParaRPr lang="en-US" sz="1900" dirty="0"/>
          </a:p>
          <a:p>
            <a:pPr lvl="1"/>
            <a:endParaRPr lang="en-US" sz="1900" dirty="0">
              <a:cs typeface="Calibri" panose="020F0502020204030204"/>
            </a:endParaRPr>
          </a:p>
        </p:txBody>
      </p:sp>
      <p:pic>
        <p:nvPicPr>
          <p:cNvPr id="17" name="Picture 4" descr="Calendar on table">
            <a:extLst>
              <a:ext uri="{FF2B5EF4-FFF2-40B4-BE49-F238E27FC236}">
                <a16:creationId xmlns:a16="http://schemas.microsoft.com/office/drawing/2014/main" id="{AB4AEA2E-9E49-4414-9FBA-B2D2277FDF4D}"/>
              </a:ext>
            </a:extLst>
          </p:cNvPr>
          <p:cNvPicPr>
            <a:picLocks noChangeAspect="1"/>
          </p:cNvPicPr>
          <p:nvPr/>
        </p:nvPicPr>
        <p:blipFill rotWithShape="1">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1720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5">
            <a:extLst>
              <a:ext uri="{FF2B5EF4-FFF2-40B4-BE49-F238E27FC236}">
                <a16:creationId xmlns:a16="http://schemas.microsoft.com/office/drawing/2014/main" id="{EC7918B4-6B66-4014-8612-6AB1A3C6BE85}"/>
              </a:ext>
            </a:extLst>
          </p:cNvPr>
          <p:cNvPicPr>
            <a:picLocks noChangeAspect="1"/>
          </p:cNvPicPr>
          <p:nvPr/>
        </p:nvPicPr>
        <p:blipFill rotWithShape="1">
          <a:blip r:embed="rId3">
            <a:duotone>
              <a:prstClr val="black"/>
              <a:prstClr val="white"/>
            </a:duotone>
            <a:alphaModFix amt="35000"/>
          </a:blip>
          <a:srcRect t="15730"/>
          <a:stretch/>
        </p:blipFill>
        <p:spPr>
          <a:xfrm>
            <a:off x="20" y="10"/>
            <a:ext cx="12191980" cy="6857990"/>
          </a:xfrm>
          <a:prstGeom prst="rect">
            <a:avLst/>
          </a:prstGeom>
        </p:spPr>
      </p:pic>
      <p:sp>
        <p:nvSpPr>
          <p:cNvPr id="22" name="Rectangle 18">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D4D6A1-AC7F-4A94-9D47-F7952B1E780F}"/>
              </a:ext>
            </a:extLst>
          </p:cNvPr>
          <p:cNvSpPr>
            <a:spLocks noGrp="1"/>
          </p:cNvSpPr>
          <p:nvPr>
            <p:ph type="title"/>
          </p:nvPr>
        </p:nvSpPr>
        <p:spPr>
          <a:xfrm>
            <a:off x="838201" y="1065862"/>
            <a:ext cx="3313164" cy="4726276"/>
          </a:xfrm>
        </p:spPr>
        <p:txBody>
          <a:bodyPr>
            <a:normAutofit/>
          </a:bodyPr>
          <a:lstStyle/>
          <a:p>
            <a:pPr algn="r"/>
            <a:r>
              <a:rPr lang="en-US" sz="4000"/>
              <a:t>Pandemic</a:t>
            </a:r>
          </a:p>
        </p:txBody>
      </p:sp>
      <p:cxnSp>
        <p:nvCxnSpPr>
          <p:cNvPr id="23" name="Straight Connector 2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CFCD9E63-093F-4A96-8CB6-E9CDEBA11F88}"/>
              </a:ext>
            </a:extLst>
          </p:cNvPr>
          <p:cNvGraphicFramePr>
            <a:graphicFrameLocks noGrp="1"/>
          </p:cNvGraphicFramePr>
          <p:nvPr>
            <p:ph idx="1"/>
            <p:extLst>
              <p:ext uri="{D42A27DB-BD31-4B8C-83A1-F6EECF244321}">
                <p14:modId xmlns:p14="http://schemas.microsoft.com/office/powerpoint/2010/main" val="1471902558"/>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382891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E8003-D141-4DA6-A45C-957B301CB78A}"/>
              </a:ext>
            </a:extLst>
          </p:cNvPr>
          <p:cNvSpPr>
            <a:spLocks noGrp="1"/>
          </p:cNvSpPr>
          <p:nvPr>
            <p:ph type="title"/>
          </p:nvPr>
        </p:nvSpPr>
        <p:spPr>
          <a:xfrm>
            <a:off x="686834" y="1153572"/>
            <a:ext cx="3200400" cy="4461163"/>
          </a:xfrm>
        </p:spPr>
        <p:txBody>
          <a:bodyPr>
            <a:normAutofit/>
          </a:bodyPr>
          <a:lstStyle/>
          <a:p>
            <a:r>
              <a:rPr lang="en-US">
                <a:solidFill>
                  <a:srgbClr val="FFFFFF"/>
                </a:solidFill>
              </a:rPr>
              <a:t>Students Need Experience</a:t>
            </a:r>
          </a:p>
        </p:txBody>
      </p:sp>
      <p:sp>
        <p:nvSpPr>
          <p:cNvPr id="3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3F4FA8-F8FA-470F-995F-2C559FFA4ED1}"/>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a:t>Provides help to agencies with extra needs</a:t>
            </a:r>
          </a:p>
          <a:p>
            <a:pPr lvl="1"/>
            <a:r>
              <a:rPr lang="en-US" dirty="0">
                <a:cs typeface="Calibri"/>
              </a:rPr>
              <a:t>Day-to-day tasks</a:t>
            </a:r>
          </a:p>
          <a:p>
            <a:pPr lvl="1"/>
            <a:r>
              <a:rPr lang="en-US" dirty="0">
                <a:cs typeface="Calibri"/>
              </a:rPr>
              <a:t>Wish list projects</a:t>
            </a:r>
            <a:endParaRPr lang="en-US" dirty="0"/>
          </a:p>
          <a:p>
            <a:r>
              <a:rPr lang="en-US" dirty="0"/>
              <a:t>Allows to students to develop disciplinary-specific skills</a:t>
            </a:r>
            <a:endParaRPr lang="en-US" dirty="0">
              <a:cs typeface="Calibri"/>
            </a:endParaRPr>
          </a:p>
          <a:p>
            <a:pPr lvl="1"/>
            <a:r>
              <a:rPr lang="en-US" dirty="0">
                <a:cs typeface="Calibri"/>
              </a:rPr>
              <a:t>While learning to understand perspectives, priorities, and vocabulary of other disciplines</a:t>
            </a:r>
          </a:p>
          <a:p>
            <a:r>
              <a:rPr lang="en-US" dirty="0"/>
              <a:t>Offers the opportunity to figure out what you like/don’t like</a:t>
            </a:r>
            <a:endParaRPr lang="en-US" dirty="0">
              <a:cs typeface="Calibri"/>
            </a:endParaRPr>
          </a:p>
          <a:p>
            <a:pPr lvl="1"/>
            <a:r>
              <a:rPr lang="en-US" dirty="0"/>
              <a:t>Work</a:t>
            </a:r>
            <a:endParaRPr lang="en-US" dirty="0">
              <a:cs typeface="Calibri"/>
            </a:endParaRPr>
          </a:p>
          <a:p>
            <a:pPr lvl="1"/>
            <a:r>
              <a:rPr lang="en-US" dirty="0"/>
              <a:t>Environment</a:t>
            </a:r>
            <a:endParaRPr lang="en-US" dirty="0">
              <a:cs typeface="Calibri"/>
            </a:endParaRPr>
          </a:p>
          <a:p>
            <a:r>
              <a:rPr lang="en-US" dirty="0">
                <a:ea typeface="+mn-lt"/>
                <a:cs typeface="+mn-lt"/>
              </a:rPr>
              <a:t>Bolsters the workforce</a:t>
            </a:r>
            <a:endParaRPr lang="en-US" dirty="0">
              <a:cs typeface="Calibri"/>
            </a:endParaRPr>
          </a:p>
        </p:txBody>
      </p:sp>
    </p:spTree>
    <p:extLst>
      <p:ext uri="{BB962C8B-B14F-4D97-AF65-F5344CB8AC3E}">
        <p14:creationId xmlns:p14="http://schemas.microsoft.com/office/powerpoint/2010/main" val="198140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95BFB38-19F0-4DFA-9AB9-BABE3C053A3B}"/>
              </a:ext>
            </a:extLst>
          </p:cNvPr>
          <p:cNvSpPr>
            <a:spLocks noGrp="1"/>
          </p:cNvSpPr>
          <p:nvPr>
            <p:ph type="title"/>
          </p:nvPr>
        </p:nvSpPr>
        <p:spPr>
          <a:xfrm>
            <a:off x="838200" y="643467"/>
            <a:ext cx="2951205" cy="5571066"/>
          </a:xfrm>
        </p:spPr>
        <p:txBody>
          <a:bodyPr>
            <a:normAutofit/>
          </a:bodyPr>
          <a:lstStyle/>
          <a:p>
            <a:r>
              <a:rPr lang="en-US">
                <a:solidFill>
                  <a:srgbClr val="FFFFFF"/>
                </a:solidFill>
              </a:rPr>
              <a:t>Pandemic-Related Service Learning</a:t>
            </a:r>
          </a:p>
        </p:txBody>
      </p:sp>
      <p:graphicFrame>
        <p:nvGraphicFramePr>
          <p:cNvPr id="5" name="Content Placeholder 2">
            <a:extLst>
              <a:ext uri="{FF2B5EF4-FFF2-40B4-BE49-F238E27FC236}">
                <a16:creationId xmlns:a16="http://schemas.microsoft.com/office/drawing/2014/main" id="{1A045A1A-7195-4C78-8A65-12778840FC73}"/>
              </a:ext>
            </a:extLst>
          </p:cNvPr>
          <p:cNvGraphicFramePr>
            <a:graphicFrameLocks noGrp="1"/>
          </p:cNvGraphicFramePr>
          <p:nvPr>
            <p:ph idx="1"/>
            <p:extLst>
              <p:ext uri="{D42A27DB-BD31-4B8C-83A1-F6EECF244321}">
                <p14:modId xmlns:p14="http://schemas.microsoft.com/office/powerpoint/2010/main" val="214211654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64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906756-E450-4512-B820-E95F6080E62F}"/>
              </a:ext>
            </a:extLst>
          </p:cNvPr>
          <p:cNvSpPr>
            <a:spLocks noGrp="1"/>
          </p:cNvSpPr>
          <p:nvPr>
            <p:ph type="title"/>
          </p:nvPr>
        </p:nvSpPr>
        <p:spPr>
          <a:xfrm>
            <a:off x="833002" y="448253"/>
            <a:ext cx="10520702" cy="1325563"/>
          </a:xfrm>
        </p:spPr>
        <p:txBody>
          <a:bodyPr>
            <a:normAutofit/>
          </a:bodyPr>
          <a:lstStyle/>
          <a:p>
            <a:r>
              <a:rPr lang="en-US"/>
              <a:t>Typical placements</a:t>
            </a:r>
            <a:br>
              <a:rPr lang="en-US"/>
            </a:br>
            <a:r>
              <a:rPr lang="en-US"/>
              <a:t>(Unrelated to Pandemic)</a:t>
            </a:r>
          </a:p>
        </p:txBody>
      </p:sp>
      <p:pic>
        <p:nvPicPr>
          <p:cNvPr id="17" name="Picture 17" descr="Graphical user interface, text, application&#10;&#10;Description automatically generated">
            <a:extLst>
              <a:ext uri="{FF2B5EF4-FFF2-40B4-BE49-F238E27FC236}">
                <a16:creationId xmlns:a16="http://schemas.microsoft.com/office/drawing/2014/main" id="{960B273A-3809-403D-8952-F36F17E3100C}"/>
              </a:ext>
            </a:extLst>
          </p:cNvPr>
          <p:cNvPicPr>
            <a:picLocks noChangeAspect="1"/>
          </p:cNvPicPr>
          <p:nvPr/>
        </p:nvPicPr>
        <p:blipFill>
          <a:blip r:embed="rId4"/>
          <a:stretch>
            <a:fillRect/>
          </a:stretch>
        </p:blipFill>
        <p:spPr>
          <a:xfrm>
            <a:off x="6417734" y="2537005"/>
            <a:ext cx="4935970" cy="3294759"/>
          </a:xfrm>
          <a:prstGeom prst="rect">
            <a:avLst/>
          </a:prstGeom>
        </p:spPr>
      </p:pic>
      <p:graphicFrame>
        <p:nvGraphicFramePr>
          <p:cNvPr id="5" name="Content Placeholder 2">
            <a:extLst>
              <a:ext uri="{FF2B5EF4-FFF2-40B4-BE49-F238E27FC236}">
                <a16:creationId xmlns:a16="http://schemas.microsoft.com/office/drawing/2014/main" id="{FE6D37B1-DF2D-4849-8CC7-E48CCEC99213}"/>
              </a:ext>
            </a:extLst>
          </p:cNvPr>
          <p:cNvGraphicFramePr>
            <a:graphicFrameLocks noGrp="1"/>
          </p:cNvGraphicFramePr>
          <p:nvPr>
            <p:ph idx="1"/>
            <p:extLst>
              <p:ext uri="{D42A27DB-BD31-4B8C-83A1-F6EECF244321}">
                <p14:modId xmlns:p14="http://schemas.microsoft.com/office/powerpoint/2010/main" val="2709782354"/>
              </p:ext>
            </p:extLst>
          </p:nvPr>
        </p:nvGraphicFramePr>
        <p:xfrm>
          <a:off x="838200" y="2191807"/>
          <a:ext cx="4936067" cy="39851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4178716"/>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64DFB-9AE2-4200-807D-75CB78CC0562}"/>
              </a:ext>
            </a:extLst>
          </p:cNvPr>
          <p:cNvSpPr>
            <a:spLocks noGrp="1"/>
          </p:cNvSpPr>
          <p:nvPr>
            <p:ph type="title"/>
          </p:nvPr>
        </p:nvSpPr>
        <p:spPr>
          <a:xfrm>
            <a:off x="151250" y="-235348"/>
            <a:ext cx="5950111" cy="1956841"/>
          </a:xfrm>
        </p:spPr>
        <p:txBody>
          <a:bodyPr anchor="b">
            <a:normAutofit/>
          </a:bodyPr>
          <a:lstStyle/>
          <a:p>
            <a:r>
              <a:rPr lang="en-US" sz="5400" dirty="0">
                <a:cs typeface="Calibri Light"/>
              </a:rPr>
              <a:t>Activities/Programs</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9" descr="A picture containing floor, indoor, wall, hard&#10;&#10;Description automatically generated">
            <a:extLst>
              <a:ext uri="{FF2B5EF4-FFF2-40B4-BE49-F238E27FC236}">
                <a16:creationId xmlns:a16="http://schemas.microsoft.com/office/drawing/2014/main" id="{E2B05CE7-11B1-4B4E-AA91-8A831DDCD6EF}"/>
              </a:ext>
            </a:extLst>
          </p:cNvPr>
          <p:cNvPicPr>
            <a:picLocks noChangeAspect="1"/>
          </p:cNvPicPr>
          <p:nvPr/>
        </p:nvPicPr>
        <p:blipFill rotWithShape="1">
          <a:blip r:embed="rId2"/>
          <a:srcRect t="7427" r="-1" b="177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5" name="Content Placeholder 2">
            <a:extLst>
              <a:ext uri="{FF2B5EF4-FFF2-40B4-BE49-F238E27FC236}">
                <a16:creationId xmlns:a16="http://schemas.microsoft.com/office/drawing/2014/main" id="{299A1047-85FD-4B7C-8D98-1AF8CCA335F2}"/>
              </a:ext>
            </a:extLst>
          </p:cNvPr>
          <p:cNvGraphicFramePr>
            <a:graphicFrameLocks noGrp="1"/>
          </p:cNvGraphicFramePr>
          <p:nvPr>
            <p:ph idx="1"/>
            <p:extLst>
              <p:ext uri="{D42A27DB-BD31-4B8C-83A1-F6EECF244321}">
                <p14:modId xmlns:p14="http://schemas.microsoft.com/office/powerpoint/2010/main" val="2453906092"/>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704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D08EB-93EA-4204-AD24-B50B9AE206FE}"/>
              </a:ext>
            </a:extLst>
          </p:cNvPr>
          <p:cNvSpPr>
            <a:spLocks noGrp="1"/>
          </p:cNvSpPr>
          <p:nvPr>
            <p:ph type="title"/>
          </p:nvPr>
        </p:nvSpPr>
        <p:spPr>
          <a:xfrm>
            <a:off x="640080" y="325369"/>
            <a:ext cx="4368602" cy="1956841"/>
          </a:xfrm>
        </p:spPr>
        <p:txBody>
          <a:bodyPr anchor="b">
            <a:normAutofit/>
          </a:bodyPr>
          <a:lstStyle/>
          <a:p>
            <a:r>
              <a:rPr lang="en-US" sz="3000"/>
              <a:t>Build Partnerships/Strengthen Collaborations</a:t>
            </a:r>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descr="Graphical user interface&#10;&#10;Description automatically generated">
            <a:extLst>
              <a:ext uri="{FF2B5EF4-FFF2-40B4-BE49-F238E27FC236}">
                <a16:creationId xmlns:a16="http://schemas.microsoft.com/office/drawing/2014/main" id="{4341FDCF-2020-4D6E-8497-3F1010DFD112}"/>
              </a:ext>
            </a:extLst>
          </p:cNvPr>
          <p:cNvPicPr>
            <a:picLocks noChangeAspect="1"/>
          </p:cNvPicPr>
          <p:nvPr/>
        </p:nvPicPr>
        <p:blipFill rotWithShape="1">
          <a:blip r:embed="rId3"/>
          <a:srcRect r="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26" name="Content Placeholder 2">
            <a:extLst>
              <a:ext uri="{FF2B5EF4-FFF2-40B4-BE49-F238E27FC236}">
                <a16:creationId xmlns:a16="http://schemas.microsoft.com/office/drawing/2014/main" id="{AF70E92F-2B5A-485B-9B33-F6E3288F2A21}"/>
              </a:ext>
            </a:extLst>
          </p:cNvPr>
          <p:cNvGraphicFramePr/>
          <p:nvPr>
            <p:extLst>
              <p:ext uri="{D42A27DB-BD31-4B8C-83A1-F6EECF244321}">
                <p14:modId xmlns:p14="http://schemas.microsoft.com/office/powerpoint/2010/main" val="1875050453"/>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571582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2977</TotalTime>
  <Words>412</Words>
  <Application>Microsoft Office PowerPoint</Application>
  <PresentationFormat>Widescreen</PresentationFormat>
  <Paragraphs>39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Engaging Students in the Community: Experiential Learning in Public Health  </vt:lpstr>
      <vt:lpstr>Session Objectives</vt:lpstr>
      <vt:lpstr>Public Health Departments Vary</vt:lpstr>
      <vt:lpstr>Pandemic</vt:lpstr>
      <vt:lpstr>Students Need Experience</vt:lpstr>
      <vt:lpstr>Pandemic-Related Service Learning</vt:lpstr>
      <vt:lpstr>Typical placements (Unrelated to Pandemic)</vt:lpstr>
      <vt:lpstr>Activities/Programs</vt:lpstr>
      <vt:lpstr>Build Partnerships/Strengthen Collaborations</vt:lpstr>
      <vt:lpstr>How to Approach Community Partners</vt:lpstr>
      <vt:lpstr>Best Practices</vt:lpstr>
      <vt:lpstr>Tools for Reflections</vt:lpstr>
      <vt:lpstr>Ideas for Partners</vt:lpstr>
      <vt:lpstr>Accounting for Hours</vt:lpstr>
      <vt:lpstr>Some More Opportunities for Discussion</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STUDENTS IN THE COMMUNITY: EXPERIENTIAL LEARNING IN PUBLIC HEALTH</dc:title>
  <dc:creator>Nikki Hillier</dc:creator>
  <cp:lastModifiedBy>Nikki Hillier</cp:lastModifiedBy>
  <cp:revision>473</cp:revision>
  <dcterms:created xsi:type="dcterms:W3CDTF">2021-11-08T15:23:06Z</dcterms:created>
  <dcterms:modified xsi:type="dcterms:W3CDTF">2022-10-17T20:26:55Z</dcterms:modified>
</cp:coreProperties>
</file>