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57" r:id="rId6"/>
    <p:sldId id="256" r:id="rId7"/>
    <p:sldId id="259" r:id="rId8"/>
    <p:sldId id="258" r:id="rId9"/>
    <p:sldId id="263" r:id="rId10"/>
    <p:sldId id="265" r:id="rId11"/>
    <p:sldId id="268"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18402-7EB2-40F8-B4D2-7CC758DBE00B}" v="9" dt="2022-03-14T16:10:17.497"/>
    <p1510:client id="{C120430B-AD27-3214-A173-B8C883B9B7AB}" v="22" dt="2022-03-14T16:13:05.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Hillier" userId="S::nhillier@eiu.edu::d7e2a1e4-a06b-48fc-83ab-46dc131d4a65" providerId="AD" clId="Web-{C120430B-AD27-3214-A173-B8C883B9B7AB}"/>
    <pc:docChg chg="addSld modSld">
      <pc:chgData name="Nikki Hillier" userId="S::nhillier@eiu.edu::d7e2a1e4-a06b-48fc-83ab-46dc131d4a65" providerId="AD" clId="Web-{C120430B-AD27-3214-A173-B8C883B9B7AB}" dt="2022-03-14T16:13:05.048" v="20" actId="20577"/>
      <pc:docMkLst>
        <pc:docMk/>
      </pc:docMkLst>
      <pc:sldChg chg="modSp new">
        <pc:chgData name="Nikki Hillier" userId="S::nhillier@eiu.edu::d7e2a1e4-a06b-48fc-83ab-46dc131d4a65" providerId="AD" clId="Web-{C120430B-AD27-3214-A173-B8C883B9B7AB}" dt="2022-03-14T16:13:05.048" v="20" actId="20577"/>
        <pc:sldMkLst>
          <pc:docMk/>
          <pc:sldMk cId="1646713578" sldId="268"/>
        </pc:sldMkLst>
        <pc:spChg chg="mod">
          <ac:chgData name="Nikki Hillier" userId="S::nhillier@eiu.edu::d7e2a1e4-a06b-48fc-83ab-46dc131d4a65" providerId="AD" clId="Web-{C120430B-AD27-3214-A173-B8C883B9B7AB}" dt="2022-03-14T16:13:05.048" v="20" actId="20577"/>
          <ac:spMkLst>
            <pc:docMk/>
            <pc:sldMk cId="1646713578" sldId="268"/>
            <ac:spMk id="2" creationId="{218D1274-E329-4800-89C8-E45A92140FE6}"/>
          </ac:spMkLst>
        </pc:spChg>
        <pc:spChg chg="mod">
          <ac:chgData name="Nikki Hillier" userId="S::nhillier@eiu.edu::d7e2a1e4-a06b-48fc-83ab-46dc131d4a65" providerId="AD" clId="Web-{C120430B-AD27-3214-A173-B8C883B9B7AB}" dt="2022-03-14T16:10:47.125" v="17" actId="20577"/>
          <ac:spMkLst>
            <pc:docMk/>
            <pc:sldMk cId="1646713578" sldId="268"/>
            <ac:spMk id="3" creationId="{842EC1F7-65AA-4972-9844-291165235471}"/>
          </ac:spMkLst>
        </pc:spChg>
        <pc:picChg chg="mod">
          <ac:chgData name="Nikki Hillier" userId="S::nhillier@eiu.edu::d7e2a1e4-a06b-48fc-83ab-46dc131d4a65" providerId="AD" clId="Web-{C120430B-AD27-3214-A173-B8C883B9B7AB}" dt="2022-03-14T16:10:55.313" v="19" actId="1076"/>
          <ac:picMkLst>
            <pc:docMk/>
            <pc:sldMk cId="1646713578" sldId="268"/>
            <ac:picMk id="5" creationId="{8D383260-6225-4CF0-8EEA-4F13BA0DF1DD}"/>
          </ac:picMkLst>
        </pc:picChg>
      </pc:sldChg>
    </pc:docChg>
  </pc:docChgLst>
  <pc:docChgLst>
    <pc:chgData name="Guest User" userId="S::urn:spo:anon#3e97070c4a897038c983258ddbd7851167b3a385fe5786d7109a0453676bbb1e::" providerId="AD" clId="Web-{F5B7095B-32F8-8BB6-E14F-F8590AA363EA}"/>
    <pc:docChg chg="modSld">
      <pc:chgData name="Guest User" userId="S::urn:spo:anon#3e97070c4a897038c983258ddbd7851167b3a385fe5786d7109a0453676bbb1e::" providerId="AD" clId="Web-{F5B7095B-32F8-8BB6-E14F-F8590AA363EA}" dt="2022-03-12T22:59:53.036" v="19" actId="20577"/>
      <pc:docMkLst>
        <pc:docMk/>
      </pc:docMkLst>
      <pc:sldChg chg="modSp">
        <pc:chgData name="Guest User" userId="S::urn:spo:anon#3e97070c4a897038c983258ddbd7851167b3a385fe5786d7109a0453676bbb1e::" providerId="AD" clId="Web-{F5B7095B-32F8-8BB6-E14F-F8590AA363EA}" dt="2022-03-12T22:58:47.020" v="9" actId="14100"/>
        <pc:sldMkLst>
          <pc:docMk/>
          <pc:sldMk cId="3317201674" sldId="259"/>
        </pc:sldMkLst>
        <pc:spChg chg="mod">
          <ac:chgData name="Guest User" userId="S::urn:spo:anon#3e97070c4a897038c983258ddbd7851167b3a385fe5786d7109a0453676bbb1e::" providerId="AD" clId="Web-{F5B7095B-32F8-8BB6-E14F-F8590AA363EA}" dt="2022-03-12T22:58:47.020" v="9" actId="14100"/>
          <ac:spMkLst>
            <pc:docMk/>
            <pc:sldMk cId="3317201674" sldId="259"/>
            <ac:spMk id="2" creationId="{17DF0AC5-6807-4FC6-A942-A154BA5067AC}"/>
          </ac:spMkLst>
        </pc:spChg>
      </pc:sldChg>
      <pc:sldChg chg="modSp">
        <pc:chgData name="Guest User" userId="S::urn:spo:anon#3e97070c4a897038c983258ddbd7851167b3a385fe5786d7109a0453676bbb1e::" providerId="AD" clId="Web-{F5B7095B-32F8-8BB6-E14F-F8590AA363EA}" dt="2022-03-12T22:59:10.567" v="12"/>
        <pc:sldMkLst>
          <pc:docMk/>
          <pc:sldMk cId="1385715824" sldId="263"/>
        </pc:sldMkLst>
        <pc:spChg chg="mod">
          <ac:chgData name="Guest User" userId="S::urn:spo:anon#3e97070c4a897038c983258ddbd7851167b3a385fe5786d7109a0453676bbb1e::" providerId="AD" clId="Web-{F5B7095B-32F8-8BB6-E14F-F8590AA363EA}" dt="2022-03-12T22:59:10.567" v="12"/>
          <ac:spMkLst>
            <pc:docMk/>
            <pc:sldMk cId="1385715824" sldId="263"/>
            <ac:spMk id="7" creationId="{724F522B-9D3F-4940-A691-6DD3B5016E1D}"/>
          </ac:spMkLst>
        </pc:spChg>
      </pc:sldChg>
      <pc:sldChg chg="modSp">
        <pc:chgData name="Guest User" userId="S::urn:spo:anon#3e97070c4a897038c983258ddbd7851167b3a385fe5786d7109a0453676bbb1e::" providerId="AD" clId="Web-{F5B7095B-32F8-8BB6-E14F-F8590AA363EA}" dt="2022-03-12T22:59:53.036" v="19" actId="20577"/>
        <pc:sldMkLst>
          <pc:docMk/>
          <pc:sldMk cId="589704867" sldId="265"/>
        </pc:sldMkLst>
        <pc:spChg chg="mod">
          <ac:chgData name="Guest User" userId="S::urn:spo:anon#3e97070c4a897038c983258ddbd7851167b3a385fe5786d7109a0453676bbb1e::" providerId="AD" clId="Web-{F5B7095B-32F8-8BB6-E14F-F8590AA363EA}" dt="2022-03-12T22:59:26.864" v="14" actId="14100"/>
          <ac:spMkLst>
            <pc:docMk/>
            <pc:sldMk cId="589704867" sldId="265"/>
            <ac:spMk id="2" creationId="{8FE64DFB-9AE2-4200-807D-75CB78CC0562}"/>
          </ac:spMkLst>
        </pc:spChg>
        <pc:graphicFrameChg chg="modGraphic">
          <ac:chgData name="Guest User" userId="S::urn:spo:anon#3e97070c4a897038c983258ddbd7851167b3a385fe5786d7109a0453676bbb1e::" providerId="AD" clId="Web-{F5B7095B-32F8-8BB6-E14F-F8590AA363EA}" dt="2022-03-12T22:59:53.036" v="19" actId="20577"/>
          <ac:graphicFrameMkLst>
            <pc:docMk/>
            <pc:sldMk cId="589704867" sldId="265"/>
            <ac:graphicFrameMk id="5" creationId="{299A1047-85FD-4B7C-8D98-1AF8CCA335F2}"/>
          </ac:graphicFrameMkLst>
        </pc:graphicFrameChg>
      </pc:sldChg>
      <pc:sldChg chg="modSp">
        <pc:chgData name="Guest User" userId="S::urn:spo:anon#3e97070c4a897038c983258ddbd7851167b3a385fe5786d7109a0453676bbb1e::" providerId="AD" clId="Web-{F5B7095B-32F8-8BB6-E14F-F8590AA363EA}" dt="2022-03-12T22:58:27.317" v="7" actId="20577"/>
        <pc:sldMkLst>
          <pc:docMk/>
          <pc:sldMk cId="4192931825" sldId="267"/>
        </pc:sldMkLst>
        <pc:spChg chg="mod">
          <ac:chgData name="Guest User" userId="S::urn:spo:anon#3e97070c4a897038c983258ddbd7851167b3a385fe5786d7109a0453676bbb1e::" providerId="AD" clId="Web-{F5B7095B-32F8-8BB6-E14F-F8590AA363EA}" dt="2022-03-12T22:58:27.317" v="7" actId="20577"/>
          <ac:spMkLst>
            <pc:docMk/>
            <pc:sldMk cId="4192931825" sldId="267"/>
            <ac:spMk id="3" creationId="{8E9F917F-B79D-485F-A0BD-670F6FDBC5B8}"/>
          </ac:spMkLst>
        </pc:spChg>
      </pc:sldChg>
    </pc:docChg>
  </pc:docChgLst>
  <pc:docChgLst>
    <pc:chgData name="Nikki Hillier" userId="d7e2a1e4-a06b-48fc-83ab-46dc131d4a65" providerId="ADAL" clId="{01618402-7EB2-40F8-B4D2-7CC758DBE00B}"/>
    <pc:docChg chg="modSld">
      <pc:chgData name="Nikki Hillier" userId="d7e2a1e4-a06b-48fc-83ab-46dc131d4a65" providerId="ADAL" clId="{01618402-7EB2-40F8-B4D2-7CC758DBE00B}" dt="2022-03-14T16:10:17.497" v="2"/>
      <pc:docMkLst>
        <pc:docMk/>
      </pc:docMkLst>
      <pc:sldChg chg="addSp modSp mod">
        <pc:chgData name="Nikki Hillier" userId="d7e2a1e4-a06b-48fc-83ab-46dc131d4a65" providerId="ADAL" clId="{01618402-7EB2-40F8-B4D2-7CC758DBE00B}" dt="2022-03-14T16:10:17.497" v="2"/>
        <pc:sldMkLst>
          <pc:docMk/>
          <pc:sldMk cId="1646713578" sldId="268"/>
        </pc:sldMkLst>
        <pc:picChg chg="add mod">
          <ac:chgData name="Nikki Hillier" userId="d7e2a1e4-a06b-48fc-83ab-46dc131d4a65" providerId="ADAL" clId="{01618402-7EB2-40F8-B4D2-7CC758DBE00B}" dt="2022-03-14T16:10:17.497" v="2"/>
          <ac:picMkLst>
            <pc:docMk/>
            <pc:sldMk cId="1646713578" sldId="268"/>
            <ac:picMk id="5" creationId="{8D383260-6225-4CF0-8EEA-4F13BA0DF1D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2D24-B227-4837-8D93-8F11876FE187}"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34B58BFB-61FB-4301-8661-CA3F5E32FADE}">
      <dgm:prSet/>
      <dgm:spPr/>
      <dgm:t>
        <a:bodyPr/>
        <a:lstStyle/>
        <a:p>
          <a:r>
            <a:rPr lang="en-US"/>
            <a:t>LIST</a:t>
          </a:r>
        </a:p>
      </dgm:t>
    </dgm:pt>
    <dgm:pt modelId="{7BC92E74-2121-41EC-B78B-FB04D5341808}" type="parTrans" cxnId="{4311AD82-91B9-47C3-B890-4F459D5B837B}">
      <dgm:prSet/>
      <dgm:spPr/>
      <dgm:t>
        <a:bodyPr/>
        <a:lstStyle/>
        <a:p>
          <a:endParaRPr lang="en-US"/>
        </a:p>
      </dgm:t>
    </dgm:pt>
    <dgm:pt modelId="{3DD8402A-8A8F-4F79-A16F-CA121AED3454}" type="sibTrans" cxnId="{4311AD82-91B9-47C3-B890-4F459D5B837B}">
      <dgm:prSet/>
      <dgm:spPr/>
      <dgm:t>
        <a:bodyPr/>
        <a:lstStyle/>
        <a:p>
          <a:endParaRPr lang="en-US"/>
        </a:p>
      </dgm:t>
    </dgm:pt>
    <dgm:pt modelId="{92B82AE5-8296-43B3-B284-30DE241D22F6}">
      <dgm:prSet/>
      <dgm:spPr/>
      <dgm:t>
        <a:bodyPr/>
        <a:lstStyle/>
        <a:p>
          <a:r>
            <a:rPr lang="en-US"/>
            <a:t>LIST THREE IMPORTANT PARTNERS FOR HEALTH IINITIATIVES</a:t>
          </a:r>
        </a:p>
      </dgm:t>
    </dgm:pt>
    <dgm:pt modelId="{4AEC0FC7-A7DF-46BA-998A-246D7E1EB44D}" type="parTrans" cxnId="{66606D53-346C-46AF-9157-D64081C946BB}">
      <dgm:prSet/>
      <dgm:spPr/>
      <dgm:t>
        <a:bodyPr/>
        <a:lstStyle/>
        <a:p>
          <a:endParaRPr lang="en-US"/>
        </a:p>
      </dgm:t>
    </dgm:pt>
    <dgm:pt modelId="{A8C85EF9-A293-4403-9C0E-41F1B87F71AC}" type="sibTrans" cxnId="{66606D53-346C-46AF-9157-D64081C946BB}">
      <dgm:prSet/>
      <dgm:spPr/>
      <dgm:t>
        <a:bodyPr/>
        <a:lstStyle/>
        <a:p>
          <a:endParaRPr lang="en-US"/>
        </a:p>
      </dgm:t>
    </dgm:pt>
    <dgm:pt modelId="{240A96E7-5B6D-4A08-8281-E16A549C23F3}">
      <dgm:prSet/>
      <dgm:spPr/>
      <dgm:t>
        <a:bodyPr/>
        <a:lstStyle/>
        <a:p>
          <a:r>
            <a:rPr lang="en-US"/>
            <a:t>ANALYZE</a:t>
          </a:r>
        </a:p>
      </dgm:t>
    </dgm:pt>
    <dgm:pt modelId="{ACE328C6-5A73-4F1B-A5E9-D02BA276E045}" type="parTrans" cxnId="{D9C8FCD7-CEBF-435A-AFB8-0150DC818DE6}">
      <dgm:prSet/>
      <dgm:spPr/>
      <dgm:t>
        <a:bodyPr/>
        <a:lstStyle/>
        <a:p>
          <a:endParaRPr lang="en-US"/>
        </a:p>
      </dgm:t>
    </dgm:pt>
    <dgm:pt modelId="{D38A4C75-42A0-4881-865F-6EC57D2C1AFD}" type="sibTrans" cxnId="{D9C8FCD7-CEBF-435A-AFB8-0150DC818DE6}">
      <dgm:prSet/>
      <dgm:spPr/>
      <dgm:t>
        <a:bodyPr/>
        <a:lstStyle/>
        <a:p>
          <a:endParaRPr lang="en-US"/>
        </a:p>
      </dgm:t>
    </dgm:pt>
    <dgm:pt modelId="{D1D83430-8BF8-4654-9727-536B16C7EE60}">
      <dgm:prSet/>
      <dgm:spPr/>
      <dgm:t>
        <a:bodyPr/>
        <a:lstStyle/>
        <a:p>
          <a:r>
            <a:rPr lang="en-US"/>
            <a:t>ANALYZE TWO APPROPRIATE WAYS COMMUNITY HEALTH ISSUES CAN BE USED TO DEVELOP THE NEXT GENERATION OF THE PUBLIC HEALTH WORKFORCE</a:t>
          </a:r>
        </a:p>
      </dgm:t>
    </dgm:pt>
    <dgm:pt modelId="{0B6827BF-7DFC-4621-9804-3D6CDE81A337}" type="parTrans" cxnId="{B3A96092-95CF-45CD-A013-1D4C60010034}">
      <dgm:prSet/>
      <dgm:spPr/>
      <dgm:t>
        <a:bodyPr/>
        <a:lstStyle/>
        <a:p>
          <a:endParaRPr lang="en-US"/>
        </a:p>
      </dgm:t>
    </dgm:pt>
    <dgm:pt modelId="{5CF4482E-1DB8-460C-87C6-0774E70C2887}" type="sibTrans" cxnId="{B3A96092-95CF-45CD-A013-1D4C60010034}">
      <dgm:prSet/>
      <dgm:spPr/>
      <dgm:t>
        <a:bodyPr/>
        <a:lstStyle/>
        <a:p>
          <a:endParaRPr lang="en-US"/>
        </a:p>
      </dgm:t>
    </dgm:pt>
    <dgm:pt modelId="{3127DD87-B30A-4729-B6AE-11C71BCA23F9}">
      <dgm:prSet/>
      <dgm:spPr/>
      <dgm:t>
        <a:bodyPr/>
        <a:lstStyle/>
        <a:p>
          <a:r>
            <a:rPr lang="en-US"/>
            <a:t>EXPLAIN</a:t>
          </a:r>
        </a:p>
      </dgm:t>
    </dgm:pt>
    <dgm:pt modelId="{49065726-E010-40F7-A38C-A95EFBD3759D}" type="parTrans" cxnId="{9BFE3516-FBB0-4FDB-AF43-43EE25033A5B}">
      <dgm:prSet/>
      <dgm:spPr/>
      <dgm:t>
        <a:bodyPr/>
        <a:lstStyle/>
        <a:p>
          <a:endParaRPr lang="en-US"/>
        </a:p>
      </dgm:t>
    </dgm:pt>
    <dgm:pt modelId="{311C8E83-83DC-47F3-8C62-534EAFDD280E}" type="sibTrans" cxnId="{9BFE3516-FBB0-4FDB-AF43-43EE25033A5B}">
      <dgm:prSet/>
      <dgm:spPr/>
      <dgm:t>
        <a:bodyPr/>
        <a:lstStyle/>
        <a:p>
          <a:endParaRPr lang="en-US"/>
        </a:p>
      </dgm:t>
    </dgm:pt>
    <dgm:pt modelId="{5BF2CBA6-2396-44C7-8386-6919AFDCC771}">
      <dgm:prSet/>
      <dgm:spPr/>
      <dgm:t>
        <a:bodyPr/>
        <a:lstStyle/>
        <a:p>
          <a:r>
            <a:rPr lang="en-US"/>
            <a:t>EXPLAIN THE ROLES FOR EACH PARTNER WHEN ADDRESSING HEALTH EFFORTS</a:t>
          </a:r>
        </a:p>
      </dgm:t>
    </dgm:pt>
    <dgm:pt modelId="{558C9B9A-C649-4142-AD6F-673222044EDF}" type="parTrans" cxnId="{C0DEED06-7335-481D-84B8-B841CE06E961}">
      <dgm:prSet/>
      <dgm:spPr/>
      <dgm:t>
        <a:bodyPr/>
        <a:lstStyle/>
        <a:p>
          <a:endParaRPr lang="en-US"/>
        </a:p>
      </dgm:t>
    </dgm:pt>
    <dgm:pt modelId="{3D50A584-29D4-4B80-8C0F-9BFB4250159E}" type="sibTrans" cxnId="{C0DEED06-7335-481D-84B8-B841CE06E961}">
      <dgm:prSet/>
      <dgm:spPr/>
      <dgm:t>
        <a:bodyPr/>
        <a:lstStyle/>
        <a:p>
          <a:endParaRPr lang="en-US"/>
        </a:p>
      </dgm:t>
    </dgm:pt>
    <dgm:pt modelId="{5BF2D0C9-9276-4AC0-A347-10B99C117B66}" type="pres">
      <dgm:prSet presAssocID="{0C202D24-B227-4837-8D93-8F11876FE187}" presName="Name0" presStyleCnt="0">
        <dgm:presLayoutVars>
          <dgm:dir/>
          <dgm:animLvl val="lvl"/>
          <dgm:resizeHandles val="exact"/>
        </dgm:presLayoutVars>
      </dgm:prSet>
      <dgm:spPr/>
    </dgm:pt>
    <dgm:pt modelId="{13E457BB-A4D3-447F-842E-613BD70B7364}" type="pres">
      <dgm:prSet presAssocID="{34B58BFB-61FB-4301-8661-CA3F5E32FADE}" presName="linNode" presStyleCnt="0"/>
      <dgm:spPr/>
    </dgm:pt>
    <dgm:pt modelId="{83F31F7B-BD5D-440C-AA8B-1431497411F4}" type="pres">
      <dgm:prSet presAssocID="{34B58BFB-61FB-4301-8661-CA3F5E32FADE}" presName="parentText" presStyleLbl="solidFgAcc1" presStyleIdx="0" presStyleCnt="3">
        <dgm:presLayoutVars>
          <dgm:chMax val="1"/>
          <dgm:bulletEnabled/>
        </dgm:presLayoutVars>
      </dgm:prSet>
      <dgm:spPr/>
    </dgm:pt>
    <dgm:pt modelId="{41FEEE2B-7611-4A54-81DE-D71E3AF2E92E}" type="pres">
      <dgm:prSet presAssocID="{34B58BFB-61FB-4301-8661-CA3F5E32FADE}" presName="descendantText" presStyleLbl="alignNode1" presStyleIdx="0" presStyleCnt="3" custLinFactNeighborX="34578" custLinFactNeighborY="-98">
        <dgm:presLayoutVars>
          <dgm:bulletEnabled/>
        </dgm:presLayoutVars>
      </dgm:prSet>
      <dgm:spPr/>
    </dgm:pt>
    <dgm:pt modelId="{C60E0289-B35C-4238-B107-AD733FC682A9}" type="pres">
      <dgm:prSet presAssocID="{3DD8402A-8A8F-4F79-A16F-CA121AED3454}" presName="sp" presStyleCnt="0"/>
      <dgm:spPr/>
    </dgm:pt>
    <dgm:pt modelId="{16A8B362-B3FD-4F10-B25E-0ED72DC09B31}" type="pres">
      <dgm:prSet presAssocID="{240A96E7-5B6D-4A08-8281-E16A549C23F3}" presName="linNode" presStyleCnt="0"/>
      <dgm:spPr/>
    </dgm:pt>
    <dgm:pt modelId="{54D44565-4CB4-46FA-98FD-64E6936D16FC}" type="pres">
      <dgm:prSet presAssocID="{240A96E7-5B6D-4A08-8281-E16A549C23F3}" presName="parentText" presStyleLbl="solidFgAcc1" presStyleIdx="1" presStyleCnt="3">
        <dgm:presLayoutVars>
          <dgm:chMax val="1"/>
          <dgm:bulletEnabled/>
        </dgm:presLayoutVars>
      </dgm:prSet>
      <dgm:spPr/>
    </dgm:pt>
    <dgm:pt modelId="{3F2FBF8A-641A-471C-B04F-62B4F03B54C4}" type="pres">
      <dgm:prSet presAssocID="{240A96E7-5B6D-4A08-8281-E16A549C23F3}" presName="descendantText" presStyleLbl="alignNode1" presStyleIdx="1" presStyleCnt="3">
        <dgm:presLayoutVars>
          <dgm:bulletEnabled/>
        </dgm:presLayoutVars>
      </dgm:prSet>
      <dgm:spPr/>
    </dgm:pt>
    <dgm:pt modelId="{9106CE2A-F612-4578-AC28-96DEE5CBD68B}" type="pres">
      <dgm:prSet presAssocID="{D38A4C75-42A0-4881-865F-6EC57D2C1AFD}" presName="sp" presStyleCnt="0"/>
      <dgm:spPr/>
    </dgm:pt>
    <dgm:pt modelId="{C0F6F1DE-CD7B-4E9C-91E0-CF60FCDFFF54}" type="pres">
      <dgm:prSet presAssocID="{3127DD87-B30A-4729-B6AE-11C71BCA23F9}" presName="linNode" presStyleCnt="0"/>
      <dgm:spPr/>
    </dgm:pt>
    <dgm:pt modelId="{BB88BAE2-6A58-4D75-8A6A-9A6ADE576C74}" type="pres">
      <dgm:prSet presAssocID="{3127DD87-B30A-4729-B6AE-11C71BCA23F9}" presName="parentText" presStyleLbl="solidFgAcc1" presStyleIdx="2" presStyleCnt="3">
        <dgm:presLayoutVars>
          <dgm:chMax val="1"/>
          <dgm:bulletEnabled/>
        </dgm:presLayoutVars>
      </dgm:prSet>
      <dgm:spPr/>
    </dgm:pt>
    <dgm:pt modelId="{112B5C34-D429-418C-A060-BFA4BFE7D4AB}" type="pres">
      <dgm:prSet presAssocID="{3127DD87-B30A-4729-B6AE-11C71BCA23F9}" presName="descendantText" presStyleLbl="alignNode1" presStyleIdx="2" presStyleCnt="3">
        <dgm:presLayoutVars>
          <dgm:bulletEnabled/>
        </dgm:presLayoutVars>
      </dgm:prSet>
      <dgm:spPr/>
    </dgm:pt>
  </dgm:ptLst>
  <dgm:cxnLst>
    <dgm:cxn modelId="{C0DEED06-7335-481D-84B8-B841CE06E961}" srcId="{3127DD87-B30A-4729-B6AE-11C71BCA23F9}" destId="{5BF2CBA6-2396-44C7-8386-6919AFDCC771}" srcOrd="0" destOrd="0" parTransId="{558C9B9A-C649-4142-AD6F-673222044EDF}" sibTransId="{3D50A584-29D4-4B80-8C0F-9BFB4250159E}"/>
    <dgm:cxn modelId="{114E8811-6842-4A31-A29C-1CAA6F610DB2}" type="presOf" srcId="{3127DD87-B30A-4729-B6AE-11C71BCA23F9}" destId="{BB88BAE2-6A58-4D75-8A6A-9A6ADE576C74}" srcOrd="0" destOrd="0" presId="urn:microsoft.com/office/officeart/2016/7/layout/VerticalHollowActionList"/>
    <dgm:cxn modelId="{9BFE3516-FBB0-4FDB-AF43-43EE25033A5B}" srcId="{0C202D24-B227-4837-8D93-8F11876FE187}" destId="{3127DD87-B30A-4729-B6AE-11C71BCA23F9}" srcOrd="2" destOrd="0" parTransId="{49065726-E010-40F7-A38C-A95EFBD3759D}" sibTransId="{311C8E83-83DC-47F3-8C62-534EAFDD280E}"/>
    <dgm:cxn modelId="{CBA35A20-B90B-4223-885B-65FB68841302}" type="presOf" srcId="{240A96E7-5B6D-4A08-8281-E16A549C23F3}" destId="{54D44565-4CB4-46FA-98FD-64E6936D16FC}" srcOrd="0" destOrd="0" presId="urn:microsoft.com/office/officeart/2016/7/layout/VerticalHollowActionList"/>
    <dgm:cxn modelId="{A7748D51-3BAB-40B7-9FE3-ECFABB152059}" type="presOf" srcId="{0C202D24-B227-4837-8D93-8F11876FE187}" destId="{5BF2D0C9-9276-4AC0-A347-10B99C117B66}" srcOrd="0" destOrd="0" presId="urn:microsoft.com/office/officeart/2016/7/layout/VerticalHollowActionList"/>
    <dgm:cxn modelId="{66606D53-346C-46AF-9157-D64081C946BB}" srcId="{34B58BFB-61FB-4301-8661-CA3F5E32FADE}" destId="{92B82AE5-8296-43B3-B284-30DE241D22F6}" srcOrd="0" destOrd="0" parTransId="{4AEC0FC7-A7DF-46BA-998A-246D7E1EB44D}" sibTransId="{A8C85EF9-A293-4403-9C0E-41F1B87F71AC}"/>
    <dgm:cxn modelId="{77958373-3B14-4FCF-9E90-D8AC87530B69}" type="presOf" srcId="{D1D83430-8BF8-4654-9727-536B16C7EE60}" destId="{3F2FBF8A-641A-471C-B04F-62B4F03B54C4}" srcOrd="0" destOrd="0" presId="urn:microsoft.com/office/officeart/2016/7/layout/VerticalHollowActionList"/>
    <dgm:cxn modelId="{4311AD82-91B9-47C3-B890-4F459D5B837B}" srcId="{0C202D24-B227-4837-8D93-8F11876FE187}" destId="{34B58BFB-61FB-4301-8661-CA3F5E32FADE}" srcOrd="0" destOrd="0" parTransId="{7BC92E74-2121-41EC-B78B-FB04D5341808}" sibTransId="{3DD8402A-8A8F-4F79-A16F-CA121AED3454}"/>
    <dgm:cxn modelId="{B3A96092-95CF-45CD-A013-1D4C60010034}" srcId="{240A96E7-5B6D-4A08-8281-E16A549C23F3}" destId="{D1D83430-8BF8-4654-9727-536B16C7EE60}" srcOrd="0" destOrd="0" parTransId="{0B6827BF-7DFC-4621-9804-3D6CDE81A337}" sibTransId="{5CF4482E-1DB8-460C-87C6-0774E70C2887}"/>
    <dgm:cxn modelId="{0D1E0D97-C54D-4049-9B0C-D9F322C3254F}" type="presOf" srcId="{34B58BFB-61FB-4301-8661-CA3F5E32FADE}" destId="{83F31F7B-BD5D-440C-AA8B-1431497411F4}" srcOrd="0" destOrd="0" presId="urn:microsoft.com/office/officeart/2016/7/layout/VerticalHollowActionList"/>
    <dgm:cxn modelId="{4D6FFEC8-9D22-4DE1-96B5-0324C7FAC17B}" type="presOf" srcId="{5BF2CBA6-2396-44C7-8386-6919AFDCC771}" destId="{112B5C34-D429-418C-A060-BFA4BFE7D4AB}" srcOrd="0" destOrd="0" presId="urn:microsoft.com/office/officeart/2016/7/layout/VerticalHollowActionList"/>
    <dgm:cxn modelId="{D9C8FCD7-CEBF-435A-AFB8-0150DC818DE6}" srcId="{0C202D24-B227-4837-8D93-8F11876FE187}" destId="{240A96E7-5B6D-4A08-8281-E16A549C23F3}" srcOrd="1" destOrd="0" parTransId="{ACE328C6-5A73-4F1B-A5E9-D02BA276E045}" sibTransId="{D38A4C75-42A0-4881-865F-6EC57D2C1AFD}"/>
    <dgm:cxn modelId="{83C83BEC-945D-4736-AC03-B64F5FEDE31E}" type="presOf" srcId="{92B82AE5-8296-43B3-B284-30DE241D22F6}" destId="{41FEEE2B-7611-4A54-81DE-D71E3AF2E92E}" srcOrd="0" destOrd="0" presId="urn:microsoft.com/office/officeart/2016/7/layout/VerticalHollowActionList"/>
    <dgm:cxn modelId="{5F9CCC6F-0DCC-4CA0-8681-62E824F5E5E1}" type="presParOf" srcId="{5BF2D0C9-9276-4AC0-A347-10B99C117B66}" destId="{13E457BB-A4D3-447F-842E-613BD70B7364}" srcOrd="0" destOrd="0" presId="urn:microsoft.com/office/officeart/2016/7/layout/VerticalHollowActionList"/>
    <dgm:cxn modelId="{BCF03585-3A2D-4DB5-A6DD-A63D1D7425F4}" type="presParOf" srcId="{13E457BB-A4D3-447F-842E-613BD70B7364}" destId="{83F31F7B-BD5D-440C-AA8B-1431497411F4}" srcOrd="0" destOrd="0" presId="urn:microsoft.com/office/officeart/2016/7/layout/VerticalHollowActionList"/>
    <dgm:cxn modelId="{8776D159-903F-4A5F-B52F-4017B6C516E3}" type="presParOf" srcId="{13E457BB-A4D3-447F-842E-613BD70B7364}" destId="{41FEEE2B-7611-4A54-81DE-D71E3AF2E92E}" srcOrd="1" destOrd="0" presId="urn:microsoft.com/office/officeart/2016/7/layout/VerticalHollowActionList"/>
    <dgm:cxn modelId="{A7E46DE5-ED51-4D89-A6E5-282C0B4071CE}" type="presParOf" srcId="{5BF2D0C9-9276-4AC0-A347-10B99C117B66}" destId="{C60E0289-B35C-4238-B107-AD733FC682A9}" srcOrd="1" destOrd="0" presId="urn:microsoft.com/office/officeart/2016/7/layout/VerticalHollowActionList"/>
    <dgm:cxn modelId="{AFCF8C98-3071-43C7-8AAC-45F7094877F6}" type="presParOf" srcId="{5BF2D0C9-9276-4AC0-A347-10B99C117B66}" destId="{16A8B362-B3FD-4F10-B25E-0ED72DC09B31}" srcOrd="2" destOrd="0" presId="urn:microsoft.com/office/officeart/2016/7/layout/VerticalHollowActionList"/>
    <dgm:cxn modelId="{BC4A51A8-4A5D-4320-818E-D421BEC88BB3}" type="presParOf" srcId="{16A8B362-B3FD-4F10-B25E-0ED72DC09B31}" destId="{54D44565-4CB4-46FA-98FD-64E6936D16FC}" srcOrd="0" destOrd="0" presId="urn:microsoft.com/office/officeart/2016/7/layout/VerticalHollowActionList"/>
    <dgm:cxn modelId="{5527304B-C3BF-4447-8654-7BE7D643E83D}" type="presParOf" srcId="{16A8B362-B3FD-4F10-B25E-0ED72DC09B31}" destId="{3F2FBF8A-641A-471C-B04F-62B4F03B54C4}" srcOrd="1" destOrd="0" presId="urn:microsoft.com/office/officeart/2016/7/layout/VerticalHollowActionList"/>
    <dgm:cxn modelId="{1D0D93E8-544E-40D9-B3BA-DABC4F66564F}" type="presParOf" srcId="{5BF2D0C9-9276-4AC0-A347-10B99C117B66}" destId="{9106CE2A-F612-4578-AC28-96DEE5CBD68B}" srcOrd="3" destOrd="0" presId="urn:microsoft.com/office/officeart/2016/7/layout/VerticalHollowActionList"/>
    <dgm:cxn modelId="{E1527EB9-D37C-455D-B3D8-1EA6110613BD}" type="presParOf" srcId="{5BF2D0C9-9276-4AC0-A347-10B99C117B66}" destId="{C0F6F1DE-CD7B-4E9C-91E0-CF60FCDFFF54}" srcOrd="4" destOrd="0" presId="urn:microsoft.com/office/officeart/2016/7/layout/VerticalHollowActionList"/>
    <dgm:cxn modelId="{B68D5C71-EADB-40D8-8C42-4CF9C20EF45E}" type="presParOf" srcId="{C0F6F1DE-CD7B-4E9C-91E0-CF60FCDFFF54}" destId="{BB88BAE2-6A58-4D75-8A6A-9A6ADE576C74}" srcOrd="0" destOrd="0" presId="urn:microsoft.com/office/officeart/2016/7/layout/VerticalHollowActionList"/>
    <dgm:cxn modelId="{88224675-B6CF-41A2-A134-76BA07F6F130}" type="presParOf" srcId="{C0F6F1DE-CD7B-4E9C-91E0-CF60FCDFFF54}" destId="{112B5C34-D429-418C-A060-BFA4BFE7D4A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2110F-B2A8-4A46-9BDA-F8FA095C6A83}"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7EA15B69-9E1B-4257-9E29-8B5CEF4C4EB4}">
      <dgm:prSet/>
      <dgm:spPr/>
      <dgm:t>
        <a:bodyPr/>
        <a:lstStyle/>
        <a:p>
          <a:r>
            <a:rPr lang="en-US">
              <a:latin typeface="Calibri Light" panose="020F0302020204030204"/>
            </a:rPr>
            <a:t>Knowledge</a:t>
          </a:r>
          <a:endParaRPr lang="en-US"/>
        </a:p>
      </dgm:t>
    </dgm:pt>
    <dgm:pt modelId="{50FB5ED2-869E-4D64-B08C-BB02F1B7B1C8}" type="parTrans" cxnId="{74003D54-5EC2-42E1-9154-D1DA2F1C9AEF}">
      <dgm:prSet/>
      <dgm:spPr/>
      <dgm:t>
        <a:bodyPr/>
        <a:lstStyle/>
        <a:p>
          <a:endParaRPr lang="en-US"/>
        </a:p>
      </dgm:t>
    </dgm:pt>
    <dgm:pt modelId="{8F78C126-35A1-443F-BCD0-D4FFFFBB0AB0}" type="sibTrans" cxnId="{74003D54-5EC2-42E1-9154-D1DA2F1C9AEF}">
      <dgm:prSet/>
      <dgm:spPr/>
      <dgm:t>
        <a:bodyPr/>
        <a:lstStyle/>
        <a:p>
          <a:endParaRPr lang="en-US"/>
        </a:p>
      </dgm:t>
    </dgm:pt>
    <dgm:pt modelId="{04878396-7C46-40B7-9E57-5B4D7F228BBD}">
      <dgm:prSet/>
      <dgm:spPr/>
      <dgm:t>
        <a:bodyPr/>
        <a:lstStyle/>
        <a:p>
          <a:r>
            <a:rPr lang="en-US">
              <a:latin typeface="Calibri Light" panose="020F0302020204030204"/>
            </a:rPr>
            <a:t>Keeping</a:t>
          </a:r>
          <a:r>
            <a:rPr lang="en-US"/>
            <a:t> up-to-date with best practices and challenges in the field</a:t>
          </a:r>
        </a:p>
      </dgm:t>
    </dgm:pt>
    <dgm:pt modelId="{7FF22F5E-A2BA-4712-95C6-200C59962602}" type="parTrans" cxnId="{EEE37AD8-97B3-4B23-9B42-2ED72717FE31}">
      <dgm:prSet/>
      <dgm:spPr/>
      <dgm:t>
        <a:bodyPr/>
        <a:lstStyle/>
        <a:p>
          <a:endParaRPr lang="en-US"/>
        </a:p>
      </dgm:t>
    </dgm:pt>
    <dgm:pt modelId="{EDDA993B-2501-4F87-8160-65FF97C7558D}" type="sibTrans" cxnId="{EEE37AD8-97B3-4B23-9B42-2ED72717FE31}">
      <dgm:prSet/>
      <dgm:spPr/>
      <dgm:t>
        <a:bodyPr/>
        <a:lstStyle/>
        <a:p>
          <a:endParaRPr lang="en-US"/>
        </a:p>
      </dgm:t>
    </dgm:pt>
    <dgm:pt modelId="{8A8E3339-70BE-4848-A4DE-BC3E6F354810}">
      <dgm:prSet/>
      <dgm:spPr/>
      <dgm:t>
        <a:bodyPr/>
        <a:lstStyle/>
        <a:p>
          <a:r>
            <a:rPr lang="en-US">
              <a:latin typeface="Calibri Light" panose="020F0302020204030204"/>
            </a:rPr>
            <a:t>Preparation</a:t>
          </a:r>
          <a:endParaRPr lang="en-US"/>
        </a:p>
      </dgm:t>
    </dgm:pt>
    <dgm:pt modelId="{BBA13960-B147-467E-8E64-EA1B3E2B028D}" type="parTrans" cxnId="{C8EA01C4-7D33-4F56-998E-D2DBD83573BB}">
      <dgm:prSet/>
      <dgm:spPr/>
      <dgm:t>
        <a:bodyPr/>
        <a:lstStyle/>
        <a:p>
          <a:endParaRPr lang="en-US"/>
        </a:p>
      </dgm:t>
    </dgm:pt>
    <dgm:pt modelId="{8C13BB9A-9E57-4C60-B404-8F5200262433}" type="sibTrans" cxnId="{C8EA01C4-7D33-4F56-998E-D2DBD83573BB}">
      <dgm:prSet/>
      <dgm:spPr/>
      <dgm:t>
        <a:bodyPr/>
        <a:lstStyle/>
        <a:p>
          <a:endParaRPr lang="en-US"/>
        </a:p>
      </dgm:t>
    </dgm:pt>
    <dgm:pt modelId="{F032E89A-673C-4796-99E2-FA968BCB0886}">
      <dgm:prSet/>
      <dgm:spPr/>
      <dgm:t>
        <a:bodyPr/>
        <a:lstStyle/>
        <a:p>
          <a:r>
            <a:rPr lang="en-US"/>
            <a:t>Preparing workforce</a:t>
          </a:r>
        </a:p>
      </dgm:t>
    </dgm:pt>
    <dgm:pt modelId="{7C6A758B-33CD-4593-A69D-26C3A9AB94D5}" type="parTrans" cxnId="{9C92CDC0-8002-498A-A1DE-3CE93089671F}">
      <dgm:prSet/>
      <dgm:spPr/>
      <dgm:t>
        <a:bodyPr/>
        <a:lstStyle/>
        <a:p>
          <a:endParaRPr lang="en-US"/>
        </a:p>
      </dgm:t>
    </dgm:pt>
    <dgm:pt modelId="{8E8C98A2-B728-4A45-871D-60F703B462BF}" type="sibTrans" cxnId="{9C92CDC0-8002-498A-A1DE-3CE93089671F}">
      <dgm:prSet/>
      <dgm:spPr/>
      <dgm:t>
        <a:bodyPr/>
        <a:lstStyle/>
        <a:p>
          <a:endParaRPr lang="en-US"/>
        </a:p>
      </dgm:t>
    </dgm:pt>
    <dgm:pt modelId="{BDFC62A0-E684-400D-AB0E-E155C3E90AD4}">
      <dgm:prSet/>
      <dgm:spPr/>
      <dgm:t>
        <a:bodyPr/>
        <a:lstStyle/>
        <a:p>
          <a:r>
            <a:rPr lang="en-US">
              <a:latin typeface="Calibri Light" panose="020F0302020204030204"/>
            </a:rPr>
            <a:t>Connection</a:t>
          </a:r>
          <a:endParaRPr lang="en-US"/>
        </a:p>
      </dgm:t>
    </dgm:pt>
    <dgm:pt modelId="{FF5A87EB-0BE1-43BE-8BA5-C0F00A320994}" type="parTrans" cxnId="{0B8D877F-45FB-4817-A4F8-6665250B7392}">
      <dgm:prSet/>
      <dgm:spPr/>
      <dgm:t>
        <a:bodyPr/>
        <a:lstStyle/>
        <a:p>
          <a:endParaRPr lang="en-US"/>
        </a:p>
      </dgm:t>
    </dgm:pt>
    <dgm:pt modelId="{1CFAB6C7-6015-4828-8E2E-0855032FB5F4}" type="sibTrans" cxnId="{0B8D877F-45FB-4817-A4F8-6665250B7392}">
      <dgm:prSet/>
      <dgm:spPr/>
      <dgm:t>
        <a:bodyPr/>
        <a:lstStyle/>
        <a:p>
          <a:endParaRPr lang="en-US"/>
        </a:p>
      </dgm:t>
    </dgm:pt>
    <dgm:pt modelId="{9BDB00DA-E219-48B3-849D-B281F7A5BCD3}">
      <dgm:prSet/>
      <dgm:spPr/>
      <dgm:t>
        <a:bodyPr/>
        <a:lstStyle/>
        <a:p>
          <a:r>
            <a:rPr lang="en-US"/>
            <a:t>Connecting classrooms to careers</a:t>
          </a:r>
        </a:p>
      </dgm:t>
    </dgm:pt>
    <dgm:pt modelId="{B48E1877-B071-4E1F-9401-3BD95F276EE4}" type="parTrans" cxnId="{81E7E43E-686F-4903-BF35-FFE1ADB4F54A}">
      <dgm:prSet/>
      <dgm:spPr/>
      <dgm:t>
        <a:bodyPr/>
        <a:lstStyle/>
        <a:p>
          <a:endParaRPr lang="en-US"/>
        </a:p>
      </dgm:t>
    </dgm:pt>
    <dgm:pt modelId="{E2EF90E3-56DD-4259-84B6-25AE1D9FF838}" type="sibTrans" cxnId="{81E7E43E-686F-4903-BF35-FFE1ADB4F54A}">
      <dgm:prSet/>
      <dgm:spPr/>
      <dgm:t>
        <a:bodyPr/>
        <a:lstStyle/>
        <a:p>
          <a:endParaRPr lang="en-US"/>
        </a:p>
      </dgm:t>
    </dgm:pt>
    <dgm:pt modelId="{72DD9DA2-E5E2-4220-8886-EF1A6B8C6B63}">
      <dgm:prSet/>
      <dgm:spPr/>
      <dgm:t>
        <a:bodyPr/>
        <a:lstStyle/>
        <a:p>
          <a:r>
            <a:rPr lang="en-US">
              <a:latin typeface="Calibri Light" panose="020F0302020204030204"/>
            </a:rPr>
            <a:t>Support</a:t>
          </a:r>
          <a:endParaRPr lang="en-US"/>
        </a:p>
      </dgm:t>
    </dgm:pt>
    <dgm:pt modelId="{C45C3092-3A41-4079-A2CF-326D438844F4}" type="parTrans" cxnId="{A558F2C4-4FDF-4841-9651-8314CD0C4315}">
      <dgm:prSet/>
      <dgm:spPr/>
      <dgm:t>
        <a:bodyPr/>
        <a:lstStyle/>
        <a:p>
          <a:endParaRPr lang="en-US"/>
        </a:p>
      </dgm:t>
    </dgm:pt>
    <dgm:pt modelId="{14E1AE96-A878-4258-9ED2-61E879DD616F}" type="sibTrans" cxnId="{A558F2C4-4FDF-4841-9651-8314CD0C4315}">
      <dgm:prSet/>
      <dgm:spPr/>
      <dgm:t>
        <a:bodyPr/>
        <a:lstStyle/>
        <a:p>
          <a:endParaRPr lang="en-US"/>
        </a:p>
      </dgm:t>
    </dgm:pt>
    <dgm:pt modelId="{C3299A04-7886-497F-B2F2-B0472290525B}">
      <dgm:prSet/>
      <dgm:spPr/>
      <dgm:t>
        <a:bodyPr/>
        <a:lstStyle/>
        <a:p>
          <a:r>
            <a:rPr lang="en-US"/>
            <a:t>Filling gaps at organizations</a:t>
          </a:r>
        </a:p>
      </dgm:t>
    </dgm:pt>
    <dgm:pt modelId="{E4370535-66CF-424C-8429-BAA0DC198A61}" type="parTrans" cxnId="{46DE9741-AA77-449C-9A62-4D2F4469BA53}">
      <dgm:prSet/>
      <dgm:spPr/>
      <dgm:t>
        <a:bodyPr/>
        <a:lstStyle/>
        <a:p>
          <a:endParaRPr lang="en-US"/>
        </a:p>
      </dgm:t>
    </dgm:pt>
    <dgm:pt modelId="{891D963B-2FA4-46BB-A641-20C86A4CC970}" type="sibTrans" cxnId="{46DE9741-AA77-449C-9A62-4D2F4469BA53}">
      <dgm:prSet/>
      <dgm:spPr/>
      <dgm:t>
        <a:bodyPr/>
        <a:lstStyle/>
        <a:p>
          <a:endParaRPr lang="en-US"/>
        </a:p>
      </dgm:t>
    </dgm:pt>
    <dgm:pt modelId="{52D1A6AA-D372-4185-8F49-41A322314CFC}" type="pres">
      <dgm:prSet presAssocID="{4BB2110F-B2A8-4A46-9BDA-F8FA095C6A83}" presName="Name0" presStyleCnt="0">
        <dgm:presLayoutVars>
          <dgm:dir/>
          <dgm:animLvl val="lvl"/>
          <dgm:resizeHandles val="exact"/>
        </dgm:presLayoutVars>
      </dgm:prSet>
      <dgm:spPr/>
    </dgm:pt>
    <dgm:pt modelId="{FAE66A76-F12E-4D68-BFC7-7A4D2A6375B2}" type="pres">
      <dgm:prSet presAssocID="{7EA15B69-9E1B-4257-9E29-8B5CEF4C4EB4}" presName="composite" presStyleCnt="0"/>
      <dgm:spPr/>
    </dgm:pt>
    <dgm:pt modelId="{BF19EED0-2B4A-4254-BA7C-53895581DE5B}" type="pres">
      <dgm:prSet presAssocID="{7EA15B69-9E1B-4257-9E29-8B5CEF4C4EB4}" presName="parTx" presStyleLbl="alignNode1" presStyleIdx="0" presStyleCnt="4">
        <dgm:presLayoutVars>
          <dgm:chMax val="0"/>
          <dgm:chPref val="0"/>
          <dgm:bulletEnabled val="1"/>
        </dgm:presLayoutVars>
      </dgm:prSet>
      <dgm:spPr/>
    </dgm:pt>
    <dgm:pt modelId="{986AF454-5671-4A74-963C-3D3FD4A72559}" type="pres">
      <dgm:prSet presAssocID="{7EA15B69-9E1B-4257-9E29-8B5CEF4C4EB4}" presName="desTx" presStyleLbl="alignAccFollowNode1" presStyleIdx="0" presStyleCnt="4">
        <dgm:presLayoutVars>
          <dgm:bulletEnabled val="1"/>
        </dgm:presLayoutVars>
      </dgm:prSet>
      <dgm:spPr/>
    </dgm:pt>
    <dgm:pt modelId="{2B9E3267-6831-45A4-B833-49705288E324}" type="pres">
      <dgm:prSet presAssocID="{8F78C126-35A1-443F-BCD0-D4FFFFBB0AB0}" presName="space" presStyleCnt="0"/>
      <dgm:spPr/>
    </dgm:pt>
    <dgm:pt modelId="{45E2AC9C-83AC-42BA-A0CA-9677923A7436}" type="pres">
      <dgm:prSet presAssocID="{8A8E3339-70BE-4848-A4DE-BC3E6F354810}" presName="composite" presStyleCnt="0"/>
      <dgm:spPr/>
    </dgm:pt>
    <dgm:pt modelId="{402B213E-A707-4D08-9956-81DE14185DE3}" type="pres">
      <dgm:prSet presAssocID="{8A8E3339-70BE-4848-A4DE-BC3E6F354810}" presName="parTx" presStyleLbl="alignNode1" presStyleIdx="1" presStyleCnt="4">
        <dgm:presLayoutVars>
          <dgm:chMax val="0"/>
          <dgm:chPref val="0"/>
          <dgm:bulletEnabled val="1"/>
        </dgm:presLayoutVars>
      </dgm:prSet>
      <dgm:spPr/>
    </dgm:pt>
    <dgm:pt modelId="{50DB082F-C63E-4E69-9E74-81C2753F3B4E}" type="pres">
      <dgm:prSet presAssocID="{8A8E3339-70BE-4848-A4DE-BC3E6F354810}" presName="desTx" presStyleLbl="alignAccFollowNode1" presStyleIdx="1" presStyleCnt="4">
        <dgm:presLayoutVars>
          <dgm:bulletEnabled val="1"/>
        </dgm:presLayoutVars>
      </dgm:prSet>
      <dgm:spPr/>
    </dgm:pt>
    <dgm:pt modelId="{99F9C1C0-672A-4241-A84A-9FEB5FB416B9}" type="pres">
      <dgm:prSet presAssocID="{8C13BB9A-9E57-4C60-B404-8F5200262433}" presName="space" presStyleCnt="0"/>
      <dgm:spPr/>
    </dgm:pt>
    <dgm:pt modelId="{C8DE4221-17BB-4636-9F36-A52C51CA42AA}" type="pres">
      <dgm:prSet presAssocID="{BDFC62A0-E684-400D-AB0E-E155C3E90AD4}" presName="composite" presStyleCnt="0"/>
      <dgm:spPr/>
    </dgm:pt>
    <dgm:pt modelId="{634191B8-7178-4C7D-87ED-D2905A4A4307}" type="pres">
      <dgm:prSet presAssocID="{BDFC62A0-E684-400D-AB0E-E155C3E90AD4}" presName="parTx" presStyleLbl="alignNode1" presStyleIdx="2" presStyleCnt="4">
        <dgm:presLayoutVars>
          <dgm:chMax val="0"/>
          <dgm:chPref val="0"/>
          <dgm:bulletEnabled val="1"/>
        </dgm:presLayoutVars>
      </dgm:prSet>
      <dgm:spPr/>
    </dgm:pt>
    <dgm:pt modelId="{91D62626-F53D-4E80-80CE-D00032BFFF62}" type="pres">
      <dgm:prSet presAssocID="{BDFC62A0-E684-400D-AB0E-E155C3E90AD4}" presName="desTx" presStyleLbl="alignAccFollowNode1" presStyleIdx="2" presStyleCnt="4">
        <dgm:presLayoutVars>
          <dgm:bulletEnabled val="1"/>
        </dgm:presLayoutVars>
      </dgm:prSet>
      <dgm:spPr/>
    </dgm:pt>
    <dgm:pt modelId="{287C1B80-74B6-42DF-84B2-E6C85379C767}" type="pres">
      <dgm:prSet presAssocID="{1CFAB6C7-6015-4828-8E2E-0855032FB5F4}" presName="space" presStyleCnt="0"/>
      <dgm:spPr/>
    </dgm:pt>
    <dgm:pt modelId="{D75EE119-387C-4F65-B81C-02231E727940}" type="pres">
      <dgm:prSet presAssocID="{72DD9DA2-E5E2-4220-8886-EF1A6B8C6B63}" presName="composite" presStyleCnt="0"/>
      <dgm:spPr/>
    </dgm:pt>
    <dgm:pt modelId="{700A5D7D-C0D5-41EA-92DF-49B780F3B08D}" type="pres">
      <dgm:prSet presAssocID="{72DD9DA2-E5E2-4220-8886-EF1A6B8C6B63}" presName="parTx" presStyleLbl="alignNode1" presStyleIdx="3" presStyleCnt="4">
        <dgm:presLayoutVars>
          <dgm:chMax val="0"/>
          <dgm:chPref val="0"/>
          <dgm:bulletEnabled val="1"/>
        </dgm:presLayoutVars>
      </dgm:prSet>
      <dgm:spPr/>
    </dgm:pt>
    <dgm:pt modelId="{FD3769A9-9465-44A8-A9D0-B52B6E710F02}" type="pres">
      <dgm:prSet presAssocID="{72DD9DA2-E5E2-4220-8886-EF1A6B8C6B63}" presName="desTx" presStyleLbl="alignAccFollowNode1" presStyleIdx="3" presStyleCnt="4">
        <dgm:presLayoutVars>
          <dgm:bulletEnabled val="1"/>
        </dgm:presLayoutVars>
      </dgm:prSet>
      <dgm:spPr/>
    </dgm:pt>
  </dgm:ptLst>
  <dgm:cxnLst>
    <dgm:cxn modelId="{3020BB2C-F882-4CBE-9982-3CF4E0E47DE8}" type="presOf" srcId="{72DD9DA2-E5E2-4220-8886-EF1A6B8C6B63}" destId="{700A5D7D-C0D5-41EA-92DF-49B780F3B08D}" srcOrd="0" destOrd="0" presId="urn:microsoft.com/office/officeart/2005/8/layout/hList1"/>
    <dgm:cxn modelId="{04C98933-2D26-42D4-BC79-1795FD8C5FB4}" type="presOf" srcId="{BDFC62A0-E684-400D-AB0E-E155C3E90AD4}" destId="{634191B8-7178-4C7D-87ED-D2905A4A4307}" srcOrd="0" destOrd="0" presId="urn:microsoft.com/office/officeart/2005/8/layout/hList1"/>
    <dgm:cxn modelId="{81E7E43E-686F-4903-BF35-FFE1ADB4F54A}" srcId="{BDFC62A0-E684-400D-AB0E-E155C3E90AD4}" destId="{9BDB00DA-E219-48B3-849D-B281F7A5BCD3}" srcOrd="0" destOrd="0" parTransId="{B48E1877-B071-4E1F-9401-3BD95F276EE4}" sibTransId="{E2EF90E3-56DD-4259-84B6-25AE1D9FF838}"/>
    <dgm:cxn modelId="{46DE9741-AA77-449C-9A62-4D2F4469BA53}" srcId="{72DD9DA2-E5E2-4220-8886-EF1A6B8C6B63}" destId="{C3299A04-7886-497F-B2F2-B0472290525B}" srcOrd="0" destOrd="0" parTransId="{E4370535-66CF-424C-8429-BAA0DC198A61}" sibTransId="{891D963B-2FA4-46BB-A641-20C86A4CC970}"/>
    <dgm:cxn modelId="{545B564B-9D5C-4364-8123-8726CAF1B47F}" type="presOf" srcId="{9BDB00DA-E219-48B3-849D-B281F7A5BCD3}" destId="{91D62626-F53D-4E80-80CE-D00032BFFF62}" srcOrd="0" destOrd="0" presId="urn:microsoft.com/office/officeart/2005/8/layout/hList1"/>
    <dgm:cxn modelId="{D6773170-8AB3-4AC1-B2CF-6FCCEC0A0479}" type="presOf" srcId="{7EA15B69-9E1B-4257-9E29-8B5CEF4C4EB4}" destId="{BF19EED0-2B4A-4254-BA7C-53895581DE5B}" srcOrd="0" destOrd="0" presId="urn:microsoft.com/office/officeart/2005/8/layout/hList1"/>
    <dgm:cxn modelId="{74003D54-5EC2-42E1-9154-D1DA2F1C9AEF}" srcId="{4BB2110F-B2A8-4A46-9BDA-F8FA095C6A83}" destId="{7EA15B69-9E1B-4257-9E29-8B5CEF4C4EB4}" srcOrd="0" destOrd="0" parTransId="{50FB5ED2-869E-4D64-B08C-BB02F1B7B1C8}" sibTransId="{8F78C126-35A1-443F-BCD0-D4FFFFBB0AB0}"/>
    <dgm:cxn modelId="{62E05D5A-E614-4BBA-9DEE-E89657696793}" type="presOf" srcId="{C3299A04-7886-497F-B2F2-B0472290525B}" destId="{FD3769A9-9465-44A8-A9D0-B52B6E710F02}" srcOrd="0" destOrd="0" presId="urn:microsoft.com/office/officeart/2005/8/layout/hList1"/>
    <dgm:cxn modelId="{0B8D877F-45FB-4817-A4F8-6665250B7392}" srcId="{4BB2110F-B2A8-4A46-9BDA-F8FA095C6A83}" destId="{BDFC62A0-E684-400D-AB0E-E155C3E90AD4}" srcOrd="2" destOrd="0" parTransId="{FF5A87EB-0BE1-43BE-8BA5-C0F00A320994}" sibTransId="{1CFAB6C7-6015-4828-8E2E-0855032FB5F4}"/>
    <dgm:cxn modelId="{4F153E85-FC4F-40B8-B2A9-82CF130506BF}" type="presOf" srcId="{4BB2110F-B2A8-4A46-9BDA-F8FA095C6A83}" destId="{52D1A6AA-D372-4185-8F49-41A322314CFC}" srcOrd="0" destOrd="0" presId="urn:microsoft.com/office/officeart/2005/8/layout/hList1"/>
    <dgm:cxn modelId="{9C92CDC0-8002-498A-A1DE-3CE93089671F}" srcId="{8A8E3339-70BE-4848-A4DE-BC3E6F354810}" destId="{F032E89A-673C-4796-99E2-FA968BCB0886}" srcOrd="0" destOrd="0" parTransId="{7C6A758B-33CD-4593-A69D-26C3A9AB94D5}" sibTransId="{8E8C98A2-B728-4A45-871D-60F703B462BF}"/>
    <dgm:cxn modelId="{C8EA01C4-7D33-4F56-998E-D2DBD83573BB}" srcId="{4BB2110F-B2A8-4A46-9BDA-F8FA095C6A83}" destId="{8A8E3339-70BE-4848-A4DE-BC3E6F354810}" srcOrd="1" destOrd="0" parTransId="{BBA13960-B147-467E-8E64-EA1B3E2B028D}" sibTransId="{8C13BB9A-9E57-4C60-B404-8F5200262433}"/>
    <dgm:cxn modelId="{A558F2C4-4FDF-4841-9651-8314CD0C4315}" srcId="{4BB2110F-B2A8-4A46-9BDA-F8FA095C6A83}" destId="{72DD9DA2-E5E2-4220-8886-EF1A6B8C6B63}" srcOrd="3" destOrd="0" parTransId="{C45C3092-3A41-4079-A2CF-326D438844F4}" sibTransId="{14E1AE96-A878-4258-9ED2-61E879DD616F}"/>
    <dgm:cxn modelId="{EEE37AD8-97B3-4B23-9B42-2ED72717FE31}" srcId="{7EA15B69-9E1B-4257-9E29-8B5CEF4C4EB4}" destId="{04878396-7C46-40B7-9E57-5B4D7F228BBD}" srcOrd="0" destOrd="0" parTransId="{7FF22F5E-A2BA-4712-95C6-200C59962602}" sibTransId="{EDDA993B-2501-4F87-8160-65FF97C7558D}"/>
    <dgm:cxn modelId="{0C77EBE1-3B49-4959-972C-7608B30BF89D}" type="presOf" srcId="{8A8E3339-70BE-4848-A4DE-BC3E6F354810}" destId="{402B213E-A707-4D08-9956-81DE14185DE3}" srcOrd="0" destOrd="0" presId="urn:microsoft.com/office/officeart/2005/8/layout/hList1"/>
    <dgm:cxn modelId="{8F568DE4-D1C6-4F08-91CB-0980CD7CD63E}" type="presOf" srcId="{04878396-7C46-40B7-9E57-5B4D7F228BBD}" destId="{986AF454-5671-4A74-963C-3D3FD4A72559}" srcOrd="0" destOrd="0" presId="urn:microsoft.com/office/officeart/2005/8/layout/hList1"/>
    <dgm:cxn modelId="{B31E80F3-1970-4D2A-AFD8-0E8959546888}" type="presOf" srcId="{F032E89A-673C-4796-99E2-FA968BCB0886}" destId="{50DB082F-C63E-4E69-9E74-81C2753F3B4E}" srcOrd="0" destOrd="0" presId="urn:microsoft.com/office/officeart/2005/8/layout/hList1"/>
    <dgm:cxn modelId="{ECE0FD8B-A8FA-4722-979B-72F90809CE66}" type="presParOf" srcId="{52D1A6AA-D372-4185-8F49-41A322314CFC}" destId="{FAE66A76-F12E-4D68-BFC7-7A4D2A6375B2}" srcOrd="0" destOrd="0" presId="urn:microsoft.com/office/officeart/2005/8/layout/hList1"/>
    <dgm:cxn modelId="{0BC4B39C-4D5E-4BAC-B10A-F0F078596D14}" type="presParOf" srcId="{FAE66A76-F12E-4D68-BFC7-7A4D2A6375B2}" destId="{BF19EED0-2B4A-4254-BA7C-53895581DE5B}" srcOrd="0" destOrd="0" presId="urn:microsoft.com/office/officeart/2005/8/layout/hList1"/>
    <dgm:cxn modelId="{FCB669C6-9DAC-450C-82DA-77F04E0A39AA}" type="presParOf" srcId="{FAE66A76-F12E-4D68-BFC7-7A4D2A6375B2}" destId="{986AF454-5671-4A74-963C-3D3FD4A72559}" srcOrd="1" destOrd="0" presId="urn:microsoft.com/office/officeart/2005/8/layout/hList1"/>
    <dgm:cxn modelId="{10945E99-9CA9-4916-9FA6-FF7A9A5BFF7D}" type="presParOf" srcId="{52D1A6AA-D372-4185-8F49-41A322314CFC}" destId="{2B9E3267-6831-45A4-B833-49705288E324}" srcOrd="1" destOrd="0" presId="urn:microsoft.com/office/officeart/2005/8/layout/hList1"/>
    <dgm:cxn modelId="{7F4203E6-ADAB-443E-93C2-EC087CAD9488}" type="presParOf" srcId="{52D1A6AA-D372-4185-8F49-41A322314CFC}" destId="{45E2AC9C-83AC-42BA-A0CA-9677923A7436}" srcOrd="2" destOrd="0" presId="urn:microsoft.com/office/officeart/2005/8/layout/hList1"/>
    <dgm:cxn modelId="{8FB24032-2E88-4B4C-AEC4-9892E73CBAA8}" type="presParOf" srcId="{45E2AC9C-83AC-42BA-A0CA-9677923A7436}" destId="{402B213E-A707-4D08-9956-81DE14185DE3}" srcOrd="0" destOrd="0" presId="urn:microsoft.com/office/officeart/2005/8/layout/hList1"/>
    <dgm:cxn modelId="{E3A334B7-8B49-4B82-A5FB-203945732B92}" type="presParOf" srcId="{45E2AC9C-83AC-42BA-A0CA-9677923A7436}" destId="{50DB082F-C63E-4E69-9E74-81C2753F3B4E}" srcOrd="1" destOrd="0" presId="urn:microsoft.com/office/officeart/2005/8/layout/hList1"/>
    <dgm:cxn modelId="{25DA2D41-F474-403F-9586-5B74C5C11E34}" type="presParOf" srcId="{52D1A6AA-D372-4185-8F49-41A322314CFC}" destId="{99F9C1C0-672A-4241-A84A-9FEB5FB416B9}" srcOrd="3" destOrd="0" presId="urn:microsoft.com/office/officeart/2005/8/layout/hList1"/>
    <dgm:cxn modelId="{60640918-35DB-441E-93B4-86A98EEE63A2}" type="presParOf" srcId="{52D1A6AA-D372-4185-8F49-41A322314CFC}" destId="{C8DE4221-17BB-4636-9F36-A52C51CA42AA}" srcOrd="4" destOrd="0" presId="urn:microsoft.com/office/officeart/2005/8/layout/hList1"/>
    <dgm:cxn modelId="{1D033B7C-FB89-4875-93B0-E4A381F2EEE4}" type="presParOf" srcId="{C8DE4221-17BB-4636-9F36-A52C51CA42AA}" destId="{634191B8-7178-4C7D-87ED-D2905A4A4307}" srcOrd="0" destOrd="0" presId="urn:microsoft.com/office/officeart/2005/8/layout/hList1"/>
    <dgm:cxn modelId="{2EBDFE02-6777-4D92-9F24-59E06B2EE790}" type="presParOf" srcId="{C8DE4221-17BB-4636-9F36-A52C51CA42AA}" destId="{91D62626-F53D-4E80-80CE-D00032BFFF62}" srcOrd="1" destOrd="0" presId="urn:microsoft.com/office/officeart/2005/8/layout/hList1"/>
    <dgm:cxn modelId="{3F99F4B8-3B6F-4119-BE64-DEDF531BFA5D}" type="presParOf" srcId="{52D1A6AA-D372-4185-8F49-41A322314CFC}" destId="{287C1B80-74B6-42DF-84B2-E6C85379C767}" srcOrd="5" destOrd="0" presId="urn:microsoft.com/office/officeart/2005/8/layout/hList1"/>
    <dgm:cxn modelId="{01962985-8F52-422E-8EF1-DD142C03DB7B}" type="presParOf" srcId="{52D1A6AA-D372-4185-8F49-41A322314CFC}" destId="{D75EE119-387C-4F65-B81C-02231E727940}" srcOrd="6" destOrd="0" presId="urn:microsoft.com/office/officeart/2005/8/layout/hList1"/>
    <dgm:cxn modelId="{D4E53091-C181-46A5-9115-83C2275515EE}" type="presParOf" srcId="{D75EE119-387C-4F65-B81C-02231E727940}" destId="{700A5D7D-C0D5-41EA-92DF-49B780F3B08D}" srcOrd="0" destOrd="0" presId="urn:microsoft.com/office/officeart/2005/8/layout/hList1"/>
    <dgm:cxn modelId="{11A0EC31-6F87-405F-87FB-7190CB10870A}" type="presParOf" srcId="{D75EE119-387C-4F65-B81C-02231E727940}" destId="{FD3769A9-9465-44A8-A9D0-B52B6E710F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239D5-3DD8-4225-A241-91849CEB7924}"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78AD6AB3-FBC5-4027-B329-9E695799FB19}">
      <dgm:prSet/>
      <dgm:spPr/>
      <dgm:t>
        <a:bodyPr/>
        <a:lstStyle/>
        <a:p>
          <a:r>
            <a:rPr lang="en-US"/>
            <a:t>Contact Tracing</a:t>
          </a:r>
        </a:p>
      </dgm:t>
    </dgm:pt>
    <dgm:pt modelId="{1C282DE5-2848-4054-94F6-021B6D3FFCF7}" type="parTrans" cxnId="{3714B34F-25B8-404D-8B4D-C344F1CD3A3E}">
      <dgm:prSet/>
      <dgm:spPr/>
      <dgm:t>
        <a:bodyPr/>
        <a:lstStyle/>
        <a:p>
          <a:endParaRPr lang="en-US"/>
        </a:p>
      </dgm:t>
    </dgm:pt>
    <dgm:pt modelId="{482DFA6C-6F8F-480D-AE28-6A0836B38CA4}" type="sibTrans" cxnId="{3714B34F-25B8-404D-8B4D-C344F1CD3A3E}">
      <dgm:prSet/>
      <dgm:spPr/>
      <dgm:t>
        <a:bodyPr/>
        <a:lstStyle/>
        <a:p>
          <a:endParaRPr lang="en-US"/>
        </a:p>
      </dgm:t>
    </dgm:pt>
    <dgm:pt modelId="{111CFF52-6AB3-45C0-8689-D11AAE0D1400}">
      <dgm:prSet/>
      <dgm:spPr/>
      <dgm:t>
        <a:bodyPr/>
        <a:lstStyle/>
        <a:p>
          <a:r>
            <a:rPr lang="en-US"/>
            <a:t>COVID </a:t>
          </a:r>
          <a:r>
            <a:rPr lang="en-US">
              <a:latin typeface="Calibri Light" panose="020F0302020204030204"/>
            </a:rPr>
            <a:t>Testing</a:t>
          </a:r>
          <a:r>
            <a:rPr lang="en-US"/>
            <a:t> </a:t>
          </a:r>
          <a:r>
            <a:rPr lang="en-US">
              <a:latin typeface="Calibri Light" panose="020F0302020204030204"/>
            </a:rPr>
            <a:t>Clinic</a:t>
          </a:r>
          <a:endParaRPr lang="en-US"/>
        </a:p>
      </dgm:t>
    </dgm:pt>
    <dgm:pt modelId="{5F361B24-0F02-471E-843A-CD6054FD932A}" type="parTrans" cxnId="{61A19165-E21C-438B-8D09-88F8527221C9}">
      <dgm:prSet/>
      <dgm:spPr/>
      <dgm:t>
        <a:bodyPr/>
        <a:lstStyle/>
        <a:p>
          <a:endParaRPr lang="en-US"/>
        </a:p>
      </dgm:t>
    </dgm:pt>
    <dgm:pt modelId="{0822B5E7-E7D5-4E4D-A152-03944CD24DE7}" type="sibTrans" cxnId="{61A19165-E21C-438B-8D09-88F8527221C9}">
      <dgm:prSet/>
      <dgm:spPr/>
      <dgm:t>
        <a:bodyPr/>
        <a:lstStyle/>
        <a:p>
          <a:endParaRPr lang="en-US"/>
        </a:p>
      </dgm:t>
    </dgm:pt>
    <dgm:pt modelId="{B2C02ACA-3B86-4052-B9C8-C397D6965E64}">
      <dgm:prSet/>
      <dgm:spPr/>
      <dgm:t>
        <a:bodyPr/>
        <a:lstStyle/>
        <a:p>
          <a:r>
            <a:rPr lang="en-US"/>
            <a:t>Immunization Clinics</a:t>
          </a:r>
        </a:p>
      </dgm:t>
    </dgm:pt>
    <dgm:pt modelId="{A5B9F29D-7BCB-42F0-8C49-A9E2FFDA58FB}" type="parTrans" cxnId="{4DCADDE6-555A-4D11-A269-3333350028E7}">
      <dgm:prSet/>
      <dgm:spPr/>
      <dgm:t>
        <a:bodyPr/>
        <a:lstStyle/>
        <a:p>
          <a:endParaRPr lang="en-US"/>
        </a:p>
      </dgm:t>
    </dgm:pt>
    <dgm:pt modelId="{297D8C9D-D458-4DBC-BD9A-1275776F26CD}" type="sibTrans" cxnId="{4DCADDE6-555A-4D11-A269-3333350028E7}">
      <dgm:prSet/>
      <dgm:spPr/>
      <dgm:t>
        <a:bodyPr/>
        <a:lstStyle/>
        <a:p>
          <a:endParaRPr lang="en-US"/>
        </a:p>
      </dgm:t>
    </dgm:pt>
    <dgm:pt modelId="{24C5BD11-887A-46D3-A987-BAF5C742E561}">
      <dgm:prSet phldr="0"/>
      <dgm:spPr/>
      <dgm:t>
        <a:bodyPr/>
        <a:lstStyle/>
        <a:p>
          <a:pPr rtl="0"/>
          <a:r>
            <a:rPr lang="en-US">
              <a:latin typeface="Calibri Light" panose="020F0302020204030204"/>
            </a:rPr>
            <a:t>Vaccine Promotion and Education</a:t>
          </a:r>
        </a:p>
      </dgm:t>
    </dgm:pt>
    <dgm:pt modelId="{E11B5033-0EA7-46DA-B382-387B1D19C171}" type="parTrans" cxnId="{30354F68-A1EC-4B56-B3AC-E5B76E9A9EBA}">
      <dgm:prSet/>
      <dgm:spPr/>
    </dgm:pt>
    <dgm:pt modelId="{B3723B73-3E4F-4A2B-9A5C-46293E6C05F9}" type="sibTrans" cxnId="{30354F68-A1EC-4B56-B3AC-E5B76E9A9EBA}">
      <dgm:prSet/>
      <dgm:spPr/>
      <dgm:t>
        <a:bodyPr/>
        <a:lstStyle/>
        <a:p>
          <a:endParaRPr lang="en-US"/>
        </a:p>
      </dgm:t>
    </dgm:pt>
    <dgm:pt modelId="{074BC675-F139-46D4-8E87-252E11511170}" type="pres">
      <dgm:prSet presAssocID="{C72239D5-3DD8-4225-A241-91849CEB7924}" presName="diagram" presStyleCnt="0">
        <dgm:presLayoutVars>
          <dgm:dir/>
          <dgm:resizeHandles val="exact"/>
        </dgm:presLayoutVars>
      </dgm:prSet>
      <dgm:spPr/>
    </dgm:pt>
    <dgm:pt modelId="{C70AC5DA-6E17-4812-AA58-2FFF8366DEF9}" type="pres">
      <dgm:prSet presAssocID="{78AD6AB3-FBC5-4027-B329-9E695799FB19}" presName="node" presStyleLbl="node1" presStyleIdx="0" presStyleCnt="4">
        <dgm:presLayoutVars>
          <dgm:bulletEnabled val="1"/>
        </dgm:presLayoutVars>
      </dgm:prSet>
      <dgm:spPr/>
    </dgm:pt>
    <dgm:pt modelId="{26C1C9E6-9847-4D06-9674-1939735F2C4D}" type="pres">
      <dgm:prSet presAssocID="{482DFA6C-6F8F-480D-AE28-6A0836B38CA4}" presName="sibTrans" presStyleCnt="0"/>
      <dgm:spPr/>
    </dgm:pt>
    <dgm:pt modelId="{10AEBDAF-4333-4BCF-98B2-6ECD242F3372}" type="pres">
      <dgm:prSet presAssocID="{111CFF52-6AB3-45C0-8689-D11AAE0D1400}" presName="node" presStyleLbl="node1" presStyleIdx="1" presStyleCnt="4">
        <dgm:presLayoutVars>
          <dgm:bulletEnabled val="1"/>
        </dgm:presLayoutVars>
      </dgm:prSet>
      <dgm:spPr/>
    </dgm:pt>
    <dgm:pt modelId="{1D6A6DDD-3845-4AA6-8361-86BC52A44853}" type="pres">
      <dgm:prSet presAssocID="{0822B5E7-E7D5-4E4D-A152-03944CD24DE7}" presName="sibTrans" presStyleCnt="0"/>
      <dgm:spPr/>
    </dgm:pt>
    <dgm:pt modelId="{844B6D92-2E68-4C53-9274-3ABD9A0123BC}" type="pres">
      <dgm:prSet presAssocID="{B2C02ACA-3B86-4052-B9C8-C397D6965E64}" presName="node" presStyleLbl="node1" presStyleIdx="2" presStyleCnt="4">
        <dgm:presLayoutVars>
          <dgm:bulletEnabled val="1"/>
        </dgm:presLayoutVars>
      </dgm:prSet>
      <dgm:spPr/>
    </dgm:pt>
    <dgm:pt modelId="{E011C451-A62D-4301-80E4-1AEBBD5F72A9}" type="pres">
      <dgm:prSet presAssocID="{297D8C9D-D458-4DBC-BD9A-1275776F26CD}" presName="sibTrans" presStyleCnt="0"/>
      <dgm:spPr/>
    </dgm:pt>
    <dgm:pt modelId="{89035C22-DC77-4444-BF1B-EFDDE2C577F2}" type="pres">
      <dgm:prSet presAssocID="{24C5BD11-887A-46D3-A987-BAF5C742E561}" presName="node" presStyleLbl="node1" presStyleIdx="3" presStyleCnt="4">
        <dgm:presLayoutVars>
          <dgm:bulletEnabled val="1"/>
        </dgm:presLayoutVars>
      </dgm:prSet>
      <dgm:spPr/>
    </dgm:pt>
  </dgm:ptLst>
  <dgm:cxnLst>
    <dgm:cxn modelId="{50DEF225-EB5A-4E98-9A79-B422FFAD150B}" type="presOf" srcId="{24C5BD11-887A-46D3-A987-BAF5C742E561}" destId="{89035C22-DC77-4444-BF1B-EFDDE2C577F2}" srcOrd="0" destOrd="0" presId="urn:microsoft.com/office/officeart/2005/8/layout/default"/>
    <dgm:cxn modelId="{0EECFB31-198A-4508-BC00-A95018522FA1}" type="presOf" srcId="{78AD6AB3-FBC5-4027-B329-9E695799FB19}" destId="{C70AC5DA-6E17-4812-AA58-2FFF8366DEF9}" srcOrd="0" destOrd="0" presId="urn:microsoft.com/office/officeart/2005/8/layout/default"/>
    <dgm:cxn modelId="{61A19165-E21C-438B-8D09-88F8527221C9}" srcId="{C72239D5-3DD8-4225-A241-91849CEB7924}" destId="{111CFF52-6AB3-45C0-8689-D11AAE0D1400}" srcOrd="1" destOrd="0" parTransId="{5F361B24-0F02-471E-843A-CD6054FD932A}" sibTransId="{0822B5E7-E7D5-4E4D-A152-03944CD24DE7}"/>
    <dgm:cxn modelId="{30354F68-A1EC-4B56-B3AC-E5B76E9A9EBA}" srcId="{C72239D5-3DD8-4225-A241-91849CEB7924}" destId="{24C5BD11-887A-46D3-A987-BAF5C742E561}" srcOrd="3" destOrd="0" parTransId="{E11B5033-0EA7-46DA-B382-387B1D19C171}" sibTransId="{B3723B73-3E4F-4A2B-9A5C-46293E6C05F9}"/>
    <dgm:cxn modelId="{3714B34F-25B8-404D-8B4D-C344F1CD3A3E}" srcId="{C72239D5-3DD8-4225-A241-91849CEB7924}" destId="{78AD6AB3-FBC5-4027-B329-9E695799FB19}" srcOrd="0" destOrd="0" parTransId="{1C282DE5-2848-4054-94F6-021B6D3FFCF7}" sibTransId="{482DFA6C-6F8F-480D-AE28-6A0836B38CA4}"/>
    <dgm:cxn modelId="{F6B567B7-30A9-4365-80AB-4560BF1773DC}" type="presOf" srcId="{111CFF52-6AB3-45C0-8689-D11AAE0D1400}" destId="{10AEBDAF-4333-4BCF-98B2-6ECD242F3372}" srcOrd="0" destOrd="0" presId="urn:microsoft.com/office/officeart/2005/8/layout/default"/>
    <dgm:cxn modelId="{994206D7-72F8-4807-9F4E-0780C24C3DA5}" type="presOf" srcId="{B2C02ACA-3B86-4052-B9C8-C397D6965E64}" destId="{844B6D92-2E68-4C53-9274-3ABD9A0123BC}" srcOrd="0" destOrd="0" presId="urn:microsoft.com/office/officeart/2005/8/layout/default"/>
    <dgm:cxn modelId="{304E98E6-7DA3-4747-A4E1-B4735776B372}" type="presOf" srcId="{C72239D5-3DD8-4225-A241-91849CEB7924}" destId="{074BC675-F139-46D4-8E87-252E11511170}" srcOrd="0" destOrd="0" presId="urn:microsoft.com/office/officeart/2005/8/layout/default"/>
    <dgm:cxn modelId="{4DCADDE6-555A-4D11-A269-3333350028E7}" srcId="{C72239D5-3DD8-4225-A241-91849CEB7924}" destId="{B2C02ACA-3B86-4052-B9C8-C397D6965E64}" srcOrd="2" destOrd="0" parTransId="{A5B9F29D-7BCB-42F0-8C49-A9E2FFDA58FB}" sibTransId="{297D8C9D-D458-4DBC-BD9A-1275776F26CD}"/>
    <dgm:cxn modelId="{AEDDEA40-28F0-4303-B72E-A22AC2F1AD04}" type="presParOf" srcId="{074BC675-F139-46D4-8E87-252E11511170}" destId="{C70AC5DA-6E17-4812-AA58-2FFF8366DEF9}" srcOrd="0" destOrd="0" presId="urn:microsoft.com/office/officeart/2005/8/layout/default"/>
    <dgm:cxn modelId="{174C1CC6-1640-417F-984F-53BD6FFD9D59}" type="presParOf" srcId="{074BC675-F139-46D4-8E87-252E11511170}" destId="{26C1C9E6-9847-4D06-9674-1939735F2C4D}" srcOrd="1" destOrd="0" presId="urn:microsoft.com/office/officeart/2005/8/layout/default"/>
    <dgm:cxn modelId="{F3E1D10E-0004-43E2-8FF6-2F598311877F}" type="presParOf" srcId="{074BC675-F139-46D4-8E87-252E11511170}" destId="{10AEBDAF-4333-4BCF-98B2-6ECD242F3372}" srcOrd="2" destOrd="0" presId="urn:microsoft.com/office/officeart/2005/8/layout/default"/>
    <dgm:cxn modelId="{FD25D355-586D-4E62-B32E-E957C8A19DBA}" type="presParOf" srcId="{074BC675-F139-46D4-8E87-252E11511170}" destId="{1D6A6DDD-3845-4AA6-8361-86BC52A44853}" srcOrd="3" destOrd="0" presId="urn:microsoft.com/office/officeart/2005/8/layout/default"/>
    <dgm:cxn modelId="{EB27122F-57EC-4866-89A9-0375B624838F}" type="presParOf" srcId="{074BC675-F139-46D4-8E87-252E11511170}" destId="{844B6D92-2E68-4C53-9274-3ABD9A0123BC}" srcOrd="4" destOrd="0" presId="urn:microsoft.com/office/officeart/2005/8/layout/default"/>
    <dgm:cxn modelId="{17A4C4B7-A302-45C5-BB26-F150B3393467}" type="presParOf" srcId="{074BC675-F139-46D4-8E87-252E11511170}" destId="{E011C451-A62D-4301-80E4-1AEBBD5F72A9}" srcOrd="5" destOrd="0" presId="urn:microsoft.com/office/officeart/2005/8/layout/default"/>
    <dgm:cxn modelId="{C1A5CD82-966F-4D01-9AC1-65271F054BED}" type="presParOf" srcId="{074BC675-F139-46D4-8E87-252E11511170}" destId="{89035C22-DC77-4444-BF1B-EFDDE2C577F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19640-8269-4CA7-BE47-4D0C8DC9BBD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5076CBD-71A1-4EA4-A719-11934A9455C6}">
      <dgm:prSet/>
      <dgm:spPr/>
      <dgm:t>
        <a:bodyPr/>
        <a:lstStyle/>
        <a:p>
          <a:r>
            <a:rPr lang="en-US"/>
            <a:t>What organizations can you connect with to offer experiential learning opportunities?</a:t>
          </a:r>
        </a:p>
      </dgm:t>
    </dgm:pt>
    <dgm:pt modelId="{1CBE22CC-402C-4382-888D-4F4225C563C5}" type="parTrans" cxnId="{D66055B9-2914-47A7-924B-2B70AACE8F46}">
      <dgm:prSet/>
      <dgm:spPr/>
      <dgm:t>
        <a:bodyPr/>
        <a:lstStyle/>
        <a:p>
          <a:endParaRPr lang="en-US"/>
        </a:p>
      </dgm:t>
    </dgm:pt>
    <dgm:pt modelId="{FFE1D9DF-924C-4825-B3F2-5DD6B7FECD12}" type="sibTrans" cxnId="{D66055B9-2914-47A7-924B-2B70AACE8F46}">
      <dgm:prSet/>
      <dgm:spPr/>
      <dgm:t>
        <a:bodyPr/>
        <a:lstStyle/>
        <a:p>
          <a:endParaRPr lang="en-US"/>
        </a:p>
      </dgm:t>
    </dgm:pt>
    <dgm:pt modelId="{5BFB1603-5512-4A32-97E1-8AA36EA738D3}">
      <dgm:prSet/>
      <dgm:spPr/>
      <dgm:t>
        <a:bodyPr/>
        <a:lstStyle/>
        <a:p>
          <a:r>
            <a:rPr lang="en-US"/>
            <a:t>What challenges have you had in helping students with these opportunities as an educational or community agency?</a:t>
          </a:r>
        </a:p>
      </dgm:t>
    </dgm:pt>
    <dgm:pt modelId="{9BF0347D-3156-4468-B7C7-85CF3DC0EA3F}" type="parTrans" cxnId="{F28C0105-C9F4-44B0-8CC1-1F20A4652264}">
      <dgm:prSet/>
      <dgm:spPr/>
      <dgm:t>
        <a:bodyPr/>
        <a:lstStyle/>
        <a:p>
          <a:endParaRPr lang="en-US"/>
        </a:p>
      </dgm:t>
    </dgm:pt>
    <dgm:pt modelId="{1DB48B74-6174-4B90-8BF1-2F495F569481}" type="sibTrans" cxnId="{F28C0105-C9F4-44B0-8CC1-1F20A4652264}">
      <dgm:prSet/>
      <dgm:spPr/>
      <dgm:t>
        <a:bodyPr/>
        <a:lstStyle/>
        <a:p>
          <a:endParaRPr lang="en-US"/>
        </a:p>
      </dgm:t>
    </dgm:pt>
    <dgm:pt modelId="{9AB0E429-876D-434D-9E0C-7AA066BA2683}" type="pres">
      <dgm:prSet presAssocID="{7F819640-8269-4CA7-BE47-4D0C8DC9BBD1}" presName="hierChild1" presStyleCnt="0">
        <dgm:presLayoutVars>
          <dgm:chPref val="1"/>
          <dgm:dir/>
          <dgm:animOne val="branch"/>
          <dgm:animLvl val="lvl"/>
          <dgm:resizeHandles/>
        </dgm:presLayoutVars>
      </dgm:prSet>
      <dgm:spPr/>
    </dgm:pt>
    <dgm:pt modelId="{C196F93B-E10D-4A1F-AB8C-B561D728FE91}" type="pres">
      <dgm:prSet presAssocID="{75076CBD-71A1-4EA4-A719-11934A9455C6}" presName="hierRoot1" presStyleCnt="0"/>
      <dgm:spPr/>
    </dgm:pt>
    <dgm:pt modelId="{C28F2676-78A8-4154-A0F5-055252AAE956}" type="pres">
      <dgm:prSet presAssocID="{75076CBD-71A1-4EA4-A719-11934A9455C6}" presName="composite" presStyleCnt="0"/>
      <dgm:spPr/>
    </dgm:pt>
    <dgm:pt modelId="{0DADE325-C0C2-4630-8086-0F2B21B0FC65}" type="pres">
      <dgm:prSet presAssocID="{75076CBD-71A1-4EA4-A719-11934A9455C6}" presName="background" presStyleLbl="node0" presStyleIdx="0" presStyleCnt="2"/>
      <dgm:spPr/>
    </dgm:pt>
    <dgm:pt modelId="{E7A2647D-00CE-41B3-AE8C-2CEAC4120A20}" type="pres">
      <dgm:prSet presAssocID="{75076CBD-71A1-4EA4-A719-11934A9455C6}" presName="text" presStyleLbl="fgAcc0" presStyleIdx="0" presStyleCnt="2">
        <dgm:presLayoutVars>
          <dgm:chPref val="3"/>
        </dgm:presLayoutVars>
      </dgm:prSet>
      <dgm:spPr/>
    </dgm:pt>
    <dgm:pt modelId="{1681D33C-DCB1-4067-8A1F-CF43C090CB62}" type="pres">
      <dgm:prSet presAssocID="{75076CBD-71A1-4EA4-A719-11934A9455C6}" presName="hierChild2" presStyleCnt="0"/>
      <dgm:spPr/>
    </dgm:pt>
    <dgm:pt modelId="{0B5C7229-EB1C-462C-9392-07CBCEF318C3}" type="pres">
      <dgm:prSet presAssocID="{5BFB1603-5512-4A32-97E1-8AA36EA738D3}" presName="hierRoot1" presStyleCnt="0"/>
      <dgm:spPr/>
    </dgm:pt>
    <dgm:pt modelId="{8445BB15-6366-44A8-A05E-D8F85A5F6C0B}" type="pres">
      <dgm:prSet presAssocID="{5BFB1603-5512-4A32-97E1-8AA36EA738D3}" presName="composite" presStyleCnt="0"/>
      <dgm:spPr/>
    </dgm:pt>
    <dgm:pt modelId="{D32BFEAC-5D25-4BFE-8A25-6FD93A4F1666}" type="pres">
      <dgm:prSet presAssocID="{5BFB1603-5512-4A32-97E1-8AA36EA738D3}" presName="background" presStyleLbl="node0" presStyleIdx="1" presStyleCnt="2"/>
      <dgm:spPr/>
    </dgm:pt>
    <dgm:pt modelId="{594E53BC-EF3E-4C9A-930F-1C76FF503401}" type="pres">
      <dgm:prSet presAssocID="{5BFB1603-5512-4A32-97E1-8AA36EA738D3}" presName="text" presStyleLbl="fgAcc0" presStyleIdx="1" presStyleCnt="2">
        <dgm:presLayoutVars>
          <dgm:chPref val="3"/>
        </dgm:presLayoutVars>
      </dgm:prSet>
      <dgm:spPr/>
    </dgm:pt>
    <dgm:pt modelId="{1A98DFDD-C9AD-4AF5-897A-03C9C1B0ACDF}" type="pres">
      <dgm:prSet presAssocID="{5BFB1603-5512-4A32-97E1-8AA36EA738D3}" presName="hierChild2" presStyleCnt="0"/>
      <dgm:spPr/>
    </dgm:pt>
  </dgm:ptLst>
  <dgm:cxnLst>
    <dgm:cxn modelId="{F28C0105-C9F4-44B0-8CC1-1F20A4652264}" srcId="{7F819640-8269-4CA7-BE47-4D0C8DC9BBD1}" destId="{5BFB1603-5512-4A32-97E1-8AA36EA738D3}" srcOrd="1" destOrd="0" parTransId="{9BF0347D-3156-4468-B7C7-85CF3DC0EA3F}" sibTransId="{1DB48B74-6174-4B90-8BF1-2F495F569481}"/>
    <dgm:cxn modelId="{79925888-7BB0-434F-9B9F-FD5F201B35E9}" type="presOf" srcId="{7F819640-8269-4CA7-BE47-4D0C8DC9BBD1}" destId="{9AB0E429-876D-434D-9E0C-7AA066BA2683}" srcOrd="0" destOrd="0" presId="urn:microsoft.com/office/officeart/2005/8/layout/hierarchy1"/>
    <dgm:cxn modelId="{BFB637A8-CCE8-425C-8538-9B6B5B030473}" type="presOf" srcId="{5BFB1603-5512-4A32-97E1-8AA36EA738D3}" destId="{594E53BC-EF3E-4C9A-930F-1C76FF503401}" srcOrd="0" destOrd="0" presId="urn:microsoft.com/office/officeart/2005/8/layout/hierarchy1"/>
    <dgm:cxn modelId="{D66055B9-2914-47A7-924B-2B70AACE8F46}" srcId="{7F819640-8269-4CA7-BE47-4D0C8DC9BBD1}" destId="{75076CBD-71A1-4EA4-A719-11934A9455C6}" srcOrd="0" destOrd="0" parTransId="{1CBE22CC-402C-4382-888D-4F4225C563C5}" sibTransId="{FFE1D9DF-924C-4825-B3F2-5DD6B7FECD12}"/>
    <dgm:cxn modelId="{346384CA-4DF5-4ADA-B0B9-B6647861351E}" type="presOf" srcId="{75076CBD-71A1-4EA4-A719-11934A9455C6}" destId="{E7A2647D-00CE-41B3-AE8C-2CEAC4120A20}" srcOrd="0" destOrd="0" presId="urn:microsoft.com/office/officeart/2005/8/layout/hierarchy1"/>
    <dgm:cxn modelId="{F36F338F-9652-4CBF-A4F6-934A0C18FF15}" type="presParOf" srcId="{9AB0E429-876D-434D-9E0C-7AA066BA2683}" destId="{C196F93B-E10D-4A1F-AB8C-B561D728FE91}" srcOrd="0" destOrd="0" presId="urn:microsoft.com/office/officeart/2005/8/layout/hierarchy1"/>
    <dgm:cxn modelId="{4C065FDE-7432-4420-BBDB-BA5F077C3FDA}" type="presParOf" srcId="{C196F93B-E10D-4A1F-AB8C-B561D728FE91}" destId="{C28F2676-78A8-4154-A0F5-055252AAE956}" srcOrd="0" destOrd="0" presId="urn:microsoft.com/office/officeart/2005/8/layout/hierarchy1"/>
    <dgm:cxn modelId="{5A200FB3-B2CA-4CEE-BC5D-5F4D8A1ED748}" type="presParOf" srcId="{C28F2676-78A8-4154-A0F5-055252AAE956}" destId="{0DADE325-C0C2-4630-8086-0F2B21B0FC65}" srcOrd="0" destOrd="0" presId="urn:microsoft.com/office/officeart/2005/8/layout/hierarchy1"/>
    <dgm:cxn modelId="{D01904CE-081E-4300-8AB5-49ADF84AD459}" type="presParOf" srcId="{C28F2676-78A8-4154-A0F5-055252AAE956}" destId="{E7A2647D-00CE-41B3-AE8C-2CEAC4120A20}" srcOrd="1" destOrd="0" presId="urn:microsoft.com/office/officeart/2005/8/layout/hierarchy1"/>
    <dgm:cxn modelId="{266A0CB3-5749-45E2-8A1C-23291E8C79D1}" type="presParOf" srcId="{C196F93B-E10D-4A1F-AB8C-B561D728FE91}" destId="{1681D33C-DCB1-4067-8A1F-CF43C090CB62}" srcOrd="1" destOrd="0" presId="urn:microsoft.com/office/officeart/2005/8/layout/hierarchy1"/>
    <dgm:cxn modelId="{38AA5348-47AC-4A0C-8658-0909F5141F07}" type="presParOf" srcId="{9AB0E429-876D-434D-9E0C-7AA066BA2683}" destId="{0B5C7229-EB1C-462C-9392-07CBCEF318C3}" srcOrd="1" destOrd="0" presId="urn:microsoft.com/office/officeart/2005/8/layout/hierarchy1"/>
    <dgm:cxn modelId="{2AF264A3-9080-4EE9-8E03-5E2EEB156725}" type="presParOf" srcId="{0B5C7229-EB1C-462C-9392-07CBCEF318C3}" destId="{8445BB15-6366-44A8-A05E-D8F85A5F6C0B}" srcOrd="0" destOrd="0" presId="urn:microsoft.com/office/officeart/2005/8/layout/hierarchy1"/>
    <dgm:cxn modelId="{1102F349-D924-410B-AB38-E62C341EC989}" type="presParOf" srcId="{8445BB15-6366-44A8-A05E-D8F85A5F6C0B}" destId="{D32BFEAC-5D25-4BFE-8A25-6FD93A4F1666}" srcOrd="0" destOrd="0" presId="urn:microsoft.com/office/officeart/2005/8/layout/hierarchy1"/>
    <dgm:cxn modelId="{0EB5D273-061A-466E-8213-A27578E9C930}" type="presParOf" srcId="{8445BB15-6366-44A8-A05E-D8F85A5F6C0B}" destId="{594E53BC-EF3E-4C9A-930F-1C76FF503401}" srcOrd="1" destOrd="0" presId="urn:microsoft.com/office/officeart/2005/8/layout/hierarchy1"/>
    <dgm:cxn modelId="{5B76A7F0-1AF8-44AB-901C-23A7E4C34821}" type="presParOf" srcId="{0B5C7229-EB1C-462C-9392-07CBCEF318C3}" destId="{1A98DFDD-C9AD-4AF5-897A-03C9C1B0AC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EEE2B-7611-4A54-81DE-D71E3AF2E92E}">
      <dsp:nvSpPr>
        <dsp:cNvPr id="0" name=""/>
        <dsp:cNvSpPr/>
      </dsp:nvSpPr>
      <dsp:spPr>
        <a:xfrm>
          <a:off x="1738821" y="0"/>
          <a:ext cx="6955285" cy="10677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52" tIns="271216" rIns="134952" bIns="271216" numCol="1" spcCol="1270" anchor="ctr" anchorCtr="0">
          <a:noAutofit/>
        </a:bodyPr>
        <a:lstStyle/>
        <a:p>
          <a:pPr marL="0" lvl="0" indent="0" algn="l" defTabSz="711200">
            <a:lnSpc>
              <a:spcPct val="90000"/>
            </a:lnSpc>
            <a:spcBef>
              <a:spcPct val="0"/>
            </a:spcBef>
            <a:spcAft>
              <a:spcPct val="35000"/>
            </a:spcAft>
            <a:buNone/>
          </a:pPr>
          <a:r>
            <a:rPr lang="en-US" sz="1600" kern="1200"/>
            <a:t>LIST THREE IMPORTANT PARTNERS FOR HEALTH IINITIATIVES</a:t>
          </a:r>
        </a:p>
      </dsp:txBody>
      <dsp:txXfrm>
        <a:off x="1738821" y="0"/>
        <a:ext cx="6955285" cy="1067779"/>
      </dsp:txXfrm>
    </dsp:sp>
    <dsp:sp modelId="{83F31F7B-BD5D-440C-AA8B-1431497411F4}">
      <dsp:nvSpPr>
        <dsp:cNvPr id="0" name=""/>
        <dsp:cNvSpPr/>
      </dsp:nvSpPr>
      <dsp:spPr>
        <a:xfrm>
          <a:off x="0" y="1041"/>
          <a:ext cx="1738821" cy="10677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13" tIns="105473" rIns="92013" bIns="105473" numCol="1" spcCol="1270" anchor="ctr" anchorCtr="0">
          <a:noAutofit/>
        </a:bodyPr>
        <a:lstStyle/>
        <a:p>
          <a:pPr marL="0" lvl="0" indent="0" algn="ctr" defTabSz="933450">
            <a:lnSpc>
              <a:spcPct val="90000"/>
            </a:lnSpc>
            <a:spcBef>
              <a:spcPct val="0"/>
            </a:spcBef>
            <a:spcAft>
              <a:spcPct val="35000"/>
            </a:spcAft>
            <a:buNone/>
          </a:pPr>
          <a:r>
            <a:rPr lang="en-US" sz="2100" kern="1200"/>
            <a:t>LIST</a:t>
          </a:r>
        </a:p>
      </dsp:txBody>
      <dsp:txXfrm>
        <a:off x="0" y="1041"/>
        <a:ext cx="1738821" cy="1067779"/>
      </dsp:txXfrm>
    </dsp:sp>
    <dsp:sp modelId="{3F2FBF8A-641A-471C-B04F-62B4F03B54C4}">
      <dsp:nvSpPr>
        <dsp:cNvPr id="0" name=""/>
        <dsp:cNvSpPr/>
      </dsp:nvSpPr>
      <dsp:spPr>
        <a:xfrm>
          <a:off x="1738821" y="1132887"/>
          <a:ext cx="6955285" cy="10677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52" tIns="271216" rIns="134952" bIns="271216" numCol="1" spcCol="1270" anchor="ctr" anchorCtr="0">
          <a:noAutofit/>
        </a:bodyPr>
        <a:lstStyle/>
        <a:p>
          <a:pPr marL="0" lvl="0" indent="0" algn="l" defTabSz="711200">
            <a:lnSpc>
              <a:spcPct val="90000"/>
            </a:lnSpc>
            <a:spcBef>
              <a:spcPct val="0"/>
            </a:spcBef>
            <a:spcAft>
              <a:spcPct val="35000"/>
            </a:spcAft>
            <a:buNone/>
          </a:pPr>
          <a:r>
            <a:rPr lang="en-US" sz="1600" kern="1200"/>
            <a:t>ANALYZE TWO APPROPRIATE WAYS COMMUNITY HEALTH ISSUES CAN BE USED TO DEVELOP THE NEXT GENERATION OF THE PUBLIC HEALTH WORKFORCE</a:t>
          </a:r>
        </a:p>
      </dsp:txBody>
      <dsp:txXfrm>
        <a:off x="1738821" y="1132887"/>
        <a:ext cx="6955285" cy="1067779"/>
      </dsp:txXfrm>
    </dsp:sp>
    <dsp:sp modelId="{54D44565-4CB4-46FA-98FD-64E6936D16FC}">
      <dsp:nvSpPr>
        <dsp:cNvPr id="0" name=""/>
        <dsp:cNvSpPr/>
      </dsp:nvSpPr>
      <dsp:spPr>
        <a:xfrm>
          <a:off x="0" y="1132887"/>
          <a:ext cx="1738821" cy="10677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13" tIns="105473" rIns="92013" bIns="105473" numCol="1" spcCol="1270" anchor="ctr" anchorCtr="0">
          <a:noAutofit/>
        </a:bodyPr>
        <a:lstStyle/>
        <a:p>
          <a:pPr marL="0" lvl="0" indent="0" algn="ctr" defTabSz="933450">
            <a:lnSpc>
              <a:spcPct val="90000"/>
            </a:lnSpc>
            <a:spcBef>
              <a:spcPct val="0"/>
            </a:spcBef>
            <a:spcAft>
              <a:spcPct val="35000"/>
            </a:spcAft>
            <a:buNone/>
          </a:pPr>
          <a:r>
            <a:rPr lang="en-US" sz="2100" kern="1200"/>
            <a:t>ANALYZE</a:t>
          </a:r>
        </a:p>
      </dsp:txBody>
      <dsp:txXfrm>
        <a:off x="0" y="1132887"/>
        <a:ext cx="1738821" cy="1067779"/>
      </dsp:txXfrm>
    </dsp:sp>
    <dsp:sp modelId="{112B5C34-D429-418C-A060-BFA4BFE7D4AB}">
      <dsp:nvSpPr>
        <dsp:cNvPr id="0" name=""/>
        <dsp:cNvSpPr/>
      </dsp:nvSpPr>
      <dsp:spPr>
        <a:xfrm>
          <a:off x="1738821" y="2264733"/>
          <a:ext cx="6955285" cy="106777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52" tIns="271216" rIns="134952" bIns="271216" numCol="1" spcCol="1270" anchor="ctr" anchorCtr="0">
          <a:noAutofit/>
        </a:bodyPr>
        <a:lstStyle/>
        <a:p>
          <a:pPr marL="0" lvl="0" indent="0" algn="l" defTabSz="711200">
            <a:lnSpc>
              <a:spcPct val="90000"/>
            </a:lnSpc>
            <a:spcBef>
              <a:spcPct val="0"/>
            </a:spcBef>
            <a:spcAft>
              <a:spcPct val="35000"/>
            </a:spcAft>
            <a:buNone/>
          </a:pPr>
          <a:r>
            <a:rPr lang="en-US" sz="1600" kern="1200"/>
            <a:t>EXPLAIN THE ROLES FOR EACH PARTNER WHEN ADDRESSING HEALTH EFFORTS</a:t>
          </a:r>
        </a:p>
      </dsp:txBody>
      <dsp:txXfrm>
        <a:off x="1738821" y="2264733"/>
        <a:ext cx="6955285" cy="1067779"/>
      </dsp:txXfrm>
    </dsp:sp>
    <dsp:sp modelId="{BB88BAE2-6A58-4D75-8A6A-9A6ADE576C74}">
      <dsp:nvSpPr>
        <dsp:cNvPr id="0" name=""/>
        <dsp:cNvSpPr/>
      </dsp:nvSpPr>
      <dsp:spPr>
        <a:xfrm>
          <a:off x="0" y="2264733"/>
          <a:ext cx="1738821" cy="106777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13" tIns="105473" rIns="92013" bIns="105473" numCol="1" spcCol="1270" anchor="ctr" anchorCtr="0">
          <a:noAutofit/>
        </a:bodyPr>
        <a:lstStyle/>
        <a:p>
          <a:pPr marL="0" lvl="0" indent="0" algn="ctr" defTabSz="933450">
            <a:lnSpc>
              <a:spcPct val="90000"/>
            </a:lnSpc>
            <a:spcBef>
              <a:spcPct val="0"/>
            </a:spcBef>
            <a:spcAft>
              <a:spcPct val="35000"/>
            </a:spcAft>
            <a:buNone/>
          </a:pPr>
          <a:r>
            <a:rPr lang="en-US" sz="2100" kern="1200"/>
            <a:t>EXPLAIN</a:t>
          </a:r>
        </a:p>
      </dsp:txBody>
      <dsp:txXfrm>
        <a:off x="0" y="2264733"/>
        <a:ext cx="1738821" cy="1067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EED0-2B4A-4254-BA7C-53895581DE5B}">
      <dsp:nvSpPr>
        <dsp:cNvPr id="0" name=""/>
        <dsp:cNvSpPr/>
      </dsp:nvSpPr>
      <dsp:spPr>
        <a:xfrm>
          <a:off x="3537" y="653270"/>
          <a:ext cx="2126798"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Light" panose="020F0302020204030204"/>
            </a:rPr>
            <a:t>Knowledge</a:t>
          </a:r>
          <a:endParaRPr lang="en-US" sz="2300" kern="1200"/>
        </a:p>
      </dsp:txBody>
      <dsp:txXfrm>
        <a:off x="3537" y="653270"/>
        <a:ext cx="2126798" cy="662400"/>
      </dsp:txXfrm>
    </dsp:sp>
    <dsp:sp modelId="{986AF454-5671-4A74-963C-3D3FD4A72559}">
      <dsp:nvSpPr>
        <dsp:cNvPr id="0" name=""/>
        <dsp:cNvSpPr/>
      </dsp:nvSpPr>
      <dsp:spPr>
        <a:xfrm>
          <a:off x="3537" y="1315670"/>
          <a:ext cx="2126798" cy="227285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Calibri Light" panose="020F0302020204030204"/>
            </a:rPr>
            <a:t>Keeping</a:t>
          </a:r>
          <a:r>
            <a:rPr lang="en-US" sz="2300" kern="1200"/>
            <a:t> up-to-date with best practices and challenges in the field</a:t>
          </a:r>
        </a:p>
      </dsp:txBody>
      <dsp:txXfrm>
        <a:off x="3537" y="1315670"/>
        <a:ext cx="2126798" cy="2272859"/>
      </dsp:txXfrm>
    </dsp:sp>
    <dsp:sp modelId="{402B213E-A707-4D08-9956-81DE14185DE3}">
      <dsp:nvSpPr>
        <dsp:cNvPr id="0" name=""/>
        <dsp:cNvSpPr/>
      </dsp:nvSpPr>
      <dsp:spPr>
        <a:xfrm>
          <a:off x="2428087" y="653270"/>
          <a:ext cx="2126798" cy="66240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Light" panose="020F0302020204030204"/>
            </a:rPr>
            <a:t>Preparation</a:t>
          </a:r>
          <a:endParaRPr lang="en-US" sz="2300" kern="1200"/>
        </a:p>
      </dsp:txBody>
      <dsp:txXfrm>
        <a:off x="2428087" y="653270"/>
        <a:ext cx="2126798" cy="662400"/>
      </dsp:txXfrm>
    </dsp:sp>
    <dsp:sp modelId="{50DB082F-C63E-4E69-9E74-81C2753F3B4E}">
      <dsp:nvSpPr>
        <dsp:cNvPr id="0" name=""/>
        <dsp:cNvSpPr/>
      </dsp:nvSpPr>
      <dsp:spPr>
        <a:xfrm>
          <a:off x="2428087" y="1315670"/>
          <a:ext cx="2126798" cy="2272859"/>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Preparing workforce</a:t>
          </a:r>
        </a:p>
      </dsp:txBody>
      <dsp:txXfrm>
        <a:off x="2428087" y="1315670"/>
        <a:ext cx="2126798" cy="2272859"/>
      </dsp:txXfrm>
    </dsp:sp>
    <dsp:sp modelId="{634191B8-7178-4C7D-87ED-D2905A4A4307}">
      <dsp:nvSpPr>
        <dsp:cNvPr id="0" name=""/>
        <dsp:cNvSpPr/>
      </dsp:nvSpPr>
      <dsp:spPr>
        <a:xfrm>
          <a:off x="4852638" y="653270"/>
          <a:ext cx="2126798" cy="66240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Light" panose="020F0302020204030204"/>
            </a:rPr>
            <a:t>Connection</a:t>
          </a:r>
          <a:endParaRPr lang="en-US" sz="2300" kern="1200"/>
        </a:p>
      </dsp:txBody>
      <dsp:txXfrm>
        <a:off x="4852638" y="653270"/>
        <a:ext cx="2126798" cy="662400"/>
      </dsp:txXfrm>
    </dsp:sp>
    <dsp:sp modelId="{91D62626-F53D-4E80-80CE-D00032BFFF62}">
      <dsp:nvSpPr>
        <dsp:cNvPr id="0" name=""/>
        <dsp:cNvSpPr/>
      </dsp:nvSpPr>
      <dsp:spPr>
        <a:xfrm>
          <a:off x="4852638" y="1315670"/>
          <a:ext cx="2126798" cy="2272859"/>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Connecting classrooms to careers</a:t>
          </a:r>
        </a:p>
      </dsp:txBody>
      <dsp:txXfrm>
        <a:off x="4852638" y="1315670"/>
        <a:ext cx="2126798" cy="2272859"/>
      </dsp:txXfrm>
    </dsp:sp>
    <dsp:sp modelId="{700A5D7D-C0D5-41EA-92DF-49B780F3B08D}">
      <dsp:nvSpPr>
        <dsp:cNvPr id="0" name=""/>
        <dsp:cNvSpPr/>
      </dsp:nvSpPr>
      <dsp:spPr>
        <a:xfrm>
          <a:off x="7277189" y="653270"/>
          <a:ext cx="2126798" cy="662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Calibri Light" panose="020F0302020204030204"/>
            </a:rPr>
            <a:t>Support</a:t>
          </a:r>
          <a:endParaRPr lang="en-US" sz="2300" kern="1200"/>
        </a:p>
      </dsp:txBody>
      <dsp:txXfrm>
        <a:off x="7277189" y="653270"/>
        <a:ext cx="2126798" cy="662400"/>
      </dsp:txXfrm>
    </dsp:sp>
    <dsp:sp modelId="{FD3769A9-9465-44A8-A9D0-B52B6E710F02}">
      <dsp:nvSpPr>
        <dsp:cNvPr id="0" name=""/>
        <dsp:cNvSpPr/>
      </dsp:nvSpPr>
      <dsp:spPr>
        <a:xfrm>
          <a:off x="7277189" y="1315670"/>
          <a:ext cx="2126798" cy="227285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Filling gaps at organizations</a:t>
          </a:r>
        </a:p>
      </dsp:txBody>
      <dsp:txXfrm>
        <a:off x="7277189" y="1315670"/>
        <a:ext cx="2126798" cy="2272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AC5DA-6E17-4812-AA58-2FFF8366DEF9}">
      <dsp:nvSpPr>
        <dsp:cNvPr id="0" name=""/>
        <dsp:cNvSpPr/>
      </dsp:nvSpPr>
      <dsp:spPr>
        <a:xfrm>
          <a:off x="518" y="347162"/>
          <a:ext cx="2020263" cy="12121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Contact Tracing</a:t>
          </a:r>
        </a:p>
      </dsp:txBody>
      <dsp:txXfrm>
        <a:off x="518" y="347162"/>
        <a:ext cx="2020263" cy="1212157"/>
      </dsp:txXfrm>
    </dsp:sp>
    <dsp:sp modelId="{10AEBDAF-4333-4BCF-98B2-6ECD242F3372}">
      <dsp:nvSpPr>
        <dsp:cNvPr id="0" name=""/>
        <dsp:cNvSpPr/>
      </dsp:nvSpPr>
      <dsp:spPr>
        <a:xfrm>
          <a:off x="2222807" y="347162"/>
          <a:ext cx="2020263" cy="12121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COVID </a:t>
          </a:r>
          <a:r>
            <a:rPr lang="en-US" sz="2400" kern="1200">
              <a:latin typeface="Calibri Light" panose="020F0302020204030204"/>
            </a:rPr>
            <a:t>Testing</a:t>
          </a:r>
          <a:r>
            <a:rPr lang="en-US" sz="2400" kern="1200"/>
            <a:t> </a:t>
          </a:r>
          <a:r>
            <a:rPr lang="en-US" sz="2400" kern="1200">
              <a:latin typeface="Calibri Light" panose="020F0302020204030204"/>
            </a:rPr>
            <a:t>Clinic</a:t>
          </a:r>
          <a:endParaRPr lang="en-US" sz="2400" kern="1200"/>
        </a:p>
      </dsp:txBody>
      <dsp:txXfrm>
        <a:off x="2222807" y="347162"/>
        <a:ext cx="2020263" cy="1212157"/>
      </dsp:txXfrm>
    </dsp:sp>
    <dsp:sp modelId="{844B6D92-2E68-4C53-9274-3ABD9A0123BC}">
      <dsp:nvSpPr>
        <dsp:cNvPr id="0" name=""/>
        <dsp:cNvSpPr/>
      </dsp:nvSpPr>
      <dsp:spPr>
        <a:xfrm>
          <a:off x="518" y="1761347"/>
          <a:ext cx="2020263" cy="12121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Immunization Clinics</a:t>
          </a:r>
        </a:p>
      </dsp:txBody>
      <dsp:txXfrm>
        <a:off x="518" y="1761347"/>
        <a:ext cx="2020263" cy="1212157"/>
      </dsp:txXfrm>
    </dsp:sp>
    <dsp:sp modelId="{89035C22-DC77-4444-BF1B-EFDDE2C577F2}">
      <dsp:nvSpPr>
        <dsp:cNvPr id="0" name=""/>
        <dsp:cNvSpPr/>
      </dsp:nvSpPr>
      <dsp:spPr>
        <a:xfrm>
          <a:off x="2222807" y="1761347"/>
          <a:ext cx="2020263" cy="121215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Vaccine Promotion and Education</a:t>
          </a:r>
        </a:p>
      </dsp:txBody>
      <dsp:txXfrm>
        <a:off x="2222807" y="1761347"/>
        <a:ext cx="2020263" cy="1212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DE325-C0C2-4630-8086-0F2B21B0FC65}">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2647D-00CE-41B3-AE8C-2CEAC4120A20}">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What organizations can you connect with to offer experiential learning opportunities?</a:t>
          </a:r>
        </a:p>
      </dsp:txBody>
      <dsp:txXfrm>
        <a:off x="602678" y="725825"/>
        <a:ext cx="4463730" cy="2771523"/>
      </dsp:txXfrm>
    </dsp:sp>
    <dsp:sp modelId="{D32BFEAC-5D25-4BFE-8A25-6FD93A4F1666}">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4E53BC-EF3E-4C9A-930F-1C76FF503401}">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What challenges have you had in helping students with these opportunities as an educational or community agency?</a:t>
          </a:r>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E635F-D76F-49A5-BEC9-6080CCB4A541}"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7B90F-9C4C-4AD7-8C2B-40CFC9EF42FE}" type="slidenum">
              <a:rPr lang="en-US" smtClean="0"/>
              <a:t>‹#›</a:t>
            </a:fld>
            <a:endParaRPr lang="en-US"/>
          </a:p>
        </p:txBody>
      </p:sp>
    </p:spTree>
    <p:extLst>
      <p:ext uri="{BB962C8B-B14F-4D97-AF65-F5344CB8AC3E}">
        <p14:creationId xmlns:p14="http://schemas.microsoft.com/office/powerpoint/2010/main" val="4283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we can talk about who we are and we can ask who is here.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465ED-3F32-4FA1-B852-80C736DB247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92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It's to our benefit to partner with community agencies- as faculty it keeps us connected to the community and the field. But it is essential because we have to connect our students with opportunities for community engagement, service and experiential learning, and their required internships. </a:t>
            </a:r>
          </a:p>
        </p:txBody>
      </p:sp>
      <p:sp>
        <p:nvSpPr>
          <p:cNvPr id="4" name="Slide Number Placeholder 3"/>
          <p:cNvSpPr>
            <a:spLocks noGrp="1"/>
          </p:cNvSpPr>
          <p:nvPr>
            <p:ph type="sldNum" sz="quarter" idx="5"/>
          </p:nvPr>
        </p:nvSpPr>
        <p:spPr/>
        <p:txBody>
          <a:bodyPr/>
          <a:lstStyle/>
          <a:p>
            <a:fld id="{F07465ED-3F32-4FA1-B852-80C736DB247D}" type="slidenum">
              <a:rPr lang="en-US"/>
              <a:t>3</a:t>
            </a:fld>
            <a:endParaRPr lang="en-US"/>
          </a:p>
        </p:txBody>
      </p:sp>
    </p:spTree>
    <p:extLst>
      <p:ext uri="{BB962C8B-B14F-4D97-AF65-F5344CB8AC3E}">
        <p14:creationId xmlns:p14="http://schemas.microsoft.com/office/powerpoint/2010/main" val="14456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B371-116B-457F-BE10-C43AFCDB8ED5}"/>
              </a:ext>
            </a:extLst>
          </p:cNvPr>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a:extLst>
              <a:ext uri="{FF2B5EF4-FFF2-40B4-BE49-F238E27FC236}">
                <a16:creationId xmlns:a16="http://schemas.microsoft.com/office/drawing/2014/main" id="{8FC4FF7C-DD07-450D-8166-5D37C1F2D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3">
            <a:extLst>
              <a:ext uri="{FF2B5EF4-FFF2-40B4-BE49-F238E27FC236}">
                <a16:creationId xmlns:a16="http://schemas.microsoft.com/office/drawing/2014/main" id="{C990943F-9BF9-4239-9CCB-03BD21E761DE}"/>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5" name="Footer Placeholder 4">
            <a:extLst>
              <a:ext uri="{FF2B5EF4-FFF2-40B4-BE49-F238E27FC236}">
                <a16:creationId xmlns:a16="http://schemas.microsoft.com/office/drawing/2014/main" id="{3D3CD8B1-3F47-4586-BE4F-1CD37D790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1DAC8-4E4B-4805-B568-2B794BEA814A}"/>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65024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407A-0E0E-40DE-8BE5-BBA3809D6E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594DC-305F-4F0C-92E5-A3C97B3A4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ADDF5-C18E-4206-B6E4-99C74CC893E9}"/>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5" name="Footer Placeholder 4">
            <a:extLst>
              <a:ext uri="{FF2B5EF4-FFF2-40B4-BE49-F238E27FC236}">
                <a16:creationId xmlns:a16="http://schemas.microsoft.com/office/drawing/2014/main" id="{7F30E170-630C-4B0C-AF0A-180FDACDD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203FC-C1C6-4902-BB25-7C7623D2B23D}"/>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256845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0A5DE-5DFA-479E-934E-BD90D27F09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965C34-C274-4FCF-B6BA-8981862255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8EBBD-5442-433A-9509-40B504275A6B}"/>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5" name="Footer Placeholder 4">
            <a:extLst>
              <a:ext uri="{FF2B5EF4-FFF2-40B4-BE49-F238E27FC236}">
                <a16:creationId xmlns:a16="http://schemas.microsoft.com/office/drawing/2014/main" id="{DD0D5F27-5841-4358-A466-61052961F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15B5D-8670-4633-B855-72560779A6A8}"/>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288054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556D-F2DC-4787-83FD-7495955A9C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E8C66-969C-4F9B-9BE0-67A4CD364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8035DC-ABE6-487A-971F-D1B3839E2105}"/>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5" name="Footer Placeholder 4">
            <a:extLst>
              <a:ext uri="{FF2B5EF4-FFF2-40B4-BE49-F238E27FC236}">
                <a16:creationId xmlns:a16="http://schemas.microsoft.com/office/drawing/2014/main" id="{4D025ECC-9D61-496A-A445-46720294E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684E3-2F3E-43B5-ACCE-1FA515575B65}"/>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922090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FBCD-77BD-40BA-8493-169F3C8CB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A4DC6F-9AF1-44D4-B9F6-978636918B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67D18-4CE3-4789-8BC7-613E0615CBAB}"/>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5" name="Footer Placeholder 4">
            <a:extLst>
              <a:ext uri="{FF2B5EF4-FFF2-40B4-BE49-F238E27FC236}">
                <a16:creationId xmlns:a16="http://schemas.microsoft.com/office/drawing/2014/main" id="{702AF01D-DC30-4158-876E-D889916CA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45E0F-8F30-495C-A44F-96A8ED4F4562}"/>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033018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2E90-7C11-4642-B62C-0F656D0E38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C6727-D6D2-4FAA-9333-C0A95CD33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91D927-7CCF-4128-9F70-79F95FE718B7}"/>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5" name="Footer Placeholder 4">
            <a:extLst>
              <a:ext uri="{FF2B5EF4-FFF2-40B4-BE49-F238E27FC236}">
                <a16:creationId xmlns:a16="http://schemas.microsoft.com/office/drawing/2014/main" id="{5DC86CEE-2D15-4798-9ACF-B12C0B652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40B0-B8D3-4C2B-BAC5-F8C9C4316238}"/>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97374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31BD-FB79-4EF5-96A3-BF8A070B4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64F97-8704-4223-8E9D-5507506E81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6A39CC-0427-4643-AC42-511277515D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30FD1-181C-4CB6-82A2-18FC33064422}"/>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6" name="Footer Placeholder 5">
            <a:extLst>
              <a:ext uri="{FF2B5EF4-FFF2-40B4-BE49-F238E27FC236}">
                <a16:creationId xmlns:a16="http://schemas.microsoft.com/office/drawing/2014/main" id="{1BD8012F-7D88-4A4E-A682-9CCCA1B02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D167A-47AB-43C0-800D-9F95118D51E6}"/>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783140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6C6A-AAD8-4B99-AA33-954E8E671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29729E-3210-40E9-A605-0A25F849B5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2BF288-53E8-425D-A780-3BC55E6B3A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A9A54-EACC-4249-9630-A1BC4C0B5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A07B97-4F5B-4BC0-A3D4-6886F157D5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E2BDAF-A8EF-483C-8C38-939B7BB891A2}"/>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8" name="Footer Placeholder 7">
            <a:extLst>
              <a:ext uri="{FF2B5EF4-FFF2-40B4-BE49-F238E27FC236}">
                <a16:creationId xmlns:a16="http://schemas.microsoft.com/office/drawing/2014/main" id="{C5EAA98E-9F62-44CB-9B4A-0DFEF2965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848CE2-BD12-4F5B-856A-0ADA53754DF0}"/>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111041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38E1-3EAE-45AD-B84B-AA28CDEB1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E5133-CB13-4038-BEED-33C947965E22}"/>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4" name="Footer Placeholder 3">
            <a:extLst>
              <a:ext uri="{FF2B5EF4-FFF2-40B4-BE49-F238E27FC236}">
                <a16:creationId xmlns:a16="http://schemas.microsoft.com/office/drawing/2014/main" id="{EE1D888B-C4E8-4D52-9DBC-ACB5DFC60A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48E803-6FDE-47A0-979C-8AC2792A3C6A}"/>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167217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1E3FE-C0B5-4F56-8054-E9BD76375D27}"/>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3" name="Footer Placeholder 2">
            <a:extLst>
              <a:ext uri="{FF2B5EF4-FFF2-40B4-BE49-F238E27FC236}">
                <a16:creationId xmlns:a16="http://schemas.microsoft.com/office/drawing/2014/main" id="{60135AE6-AD29-46AE-BC8F-1345F48695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8A497A-E58A-4CCA-9ACE-3A7DC8F3F2BA}"/>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88793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C965-5D5E-4A64-9FC6-FDCF7F8A13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3E884-8ED3-42D6-9171-464E01D26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0CD6E-859A-488C-8FBB-0D4F9D672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FDCA00-B7F9-4902-90EC-D28F3B776CE7}"/>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6" name="Footer Placeholder 5">
            <a:extLst>
              <a:ext uri="{FF2B5EF4-FFF2-40B4-BE49-F238E27FC236}">
                <a16:creationId xmlns:a16="http://schemas.microsoft.com/office/drawing/2014/main" id="{A2F3F40B-C3F1-47FE-98F2-83E902FDF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444C8-CF0C-4A97-A4FB-B67D5F566986}"/>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84985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CB39-F058-47A0-A4AD-E7C76A0FC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8FED0-F02C-4017-B9B9-39B5538EC4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2CC0F-05B1-4003-8C05-626AC261C5CD}"/>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5" name="Footer Placeholder 4">
            <a:extLst>
              <a:ext uri="{FF2B5EF4-FFF2-40B4-BE49-F238E27FC236}">
                <a16:creationId xmlns:a16="http://schemas.microsoft.com/office/drawing/2014/main" id="{103CCC17-2B37-42C1-951A-96AB3F1E2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7DA32-B9F0-4E22-BDA2-62196B37F02F}"/>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35119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5EE1-8634-415F-B587-D277E18F2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87665-876C-49C1-84C9-370C03E5B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976C8A-341C-4845-85CF-67E269295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7BA856-D2AC-45AB-A12D-3F9936C6D203}"/>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6" name="Footer Placeholder 5">
            <a:extLst>
              <a:ext uri="{FF2B5EF4-FFF2-40B4-BE49-F238E27FC236}">
                <a16:creationId xmlns:a16="http://schemas.microsoft.com/office/drawing/2014/main" id="{1A458004-7C56-41E5-A6BD-8CE146B70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5A90A-D6F2-4C32-9EBD-254ACA9AD74E}"/>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98026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2E8B-2A92-461B-8DF2-E0167DA594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B00C2E-2620-4474-BBA4-7ED40A5C51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F7E63-9046-4C9C-876B-8976B4EF4D01}"/>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5" name="Footer Placeholder 4">
            <a:extLst>
              <a:ext uri="{FF2B5EF4-FFF2-40B4-BE49-F238E27FC236}">
                <a16:creationId xmlns:a16="http://schemas.microsoft.com/office/drawing/2014/main" id="{7A1099BB-42AF-4E2E-8AF4-427910C22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C6B51-3C94-4453-A55C-F66A006AA38F}"/>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265009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5FC5C-EDB6-4BA9-8F20-F9A0AD47F7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BC1356-870E-4C7E-B756-0EB114C1A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28549-B972-4A9B-85F5-F86A3AD21BC0}"/>
              </a:ext>
            </a:extLst>
          </p:cNvPr>
          <p:cNvSpPr>
            <a:spLocks noGrp="1"/>
          </p:cNvSpPr>
          <p:nvPr>
            <p:ph type="dt" sz="half" idx="10"/>
          </p:nvPr>
        </p:nvSpPr>
        <p:spPr/>
        <p:txBody>
          <a:bodyPr/>
          <a:lstStyle/>
          <a:p>
            <a:fld id="{C8917F32-5A96-43C1-80B1-F650A54E9B9C}" type="datetimeFigureOut">
              <a:rPr lang="en-US" smtClean="0"/>
              <a:t>3/14/2022</a:t>
            </a:fld>
            <a:endParaRPr lang="en-US"/>
          </a:p>
        </p:txBody>
      </p:sp>
      <p:sp>
        <p:nvSpPr>
          <p:cNvPr id="5" name="Footer Placeholder 4">
            <a:extLst>
              <a:ext uri="{FF2B5EF4-FFF2-40B4-BE49-F238E27FC236}">
                <a16:creationId xmlns:a16="http://schemas.microsoft.com/office/drawing/2014/main" id="{A3E969FF-84DA-4D34-85D3-6E9DA00D7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16F7F-2B8F-4A6B-A1C0-7F149AEB8E79}"/>
              </a:ext>
            </a:extLst>
          </p:cNvPr>
          <p:cNvSpPr>
            <a:spLocks noGrp="1"/>
          </p:cNvSpPr>
          <p:nvPr>
            <p:ph type="sldNum" sz="quarter" idx="12"/>
          </p:nvPr>
        </p:nvSpPr>
        <p:spPr/>
        <p:txBody>
          <a:bodyPr/>
          <a:lstStyle/>
          <a:p>
            <a:fld id="{7B5157BA-BE7E-46E1-9769-5E18349CFB6A}" type="slidenum">
              <a:rPr lang="en-US" smtClean="0"/>
              <a:t>‹#›</a:t>
            </a:fld>
            <a:endParaRPr lang="en-US"/>
          </a:p>
        </p:txBody>
      </p:sp>
    </p:spTree>
    <p:extLst>
      <p:ext uri="{BB962C8B-B14F-4D97-AF65-F5344CB8AC3E}">
        <p14:creationId xmlns:p14="http://schemas.microsoft.com/office/powerpoint/2010/main" val="324380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78A23-8D92-49F9-854F-6E4CD7631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BB4DD9-31D7-4B1A-B479-4BB40869F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97D63-9EA7-4BC3-A3B7-3601B26115C6}"/>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5" name="Footer Placeholder 4">
            <a:extLst>
              <a:ext uri="{FF2B5EF4-FFF2-40B4-BE49-F238E27FC236}">
                <a16:creationId xmlns:a16="http://schemas.microsoft.com/office/drawing/2014/main" id="{B120D4EA-6AF3-4981-9749-F48FC40BB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29A08-C425-4D1F-B0D0-4A435FF6F231}"/>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221458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1FFC-53A8-4957-BAE0-48231F1C6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FF56D-7E00-4242-9E66-B048649B2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B66FE-D845-4109-9EFA-A40FC0F689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432ABF-DE18-4D04-87F0-3E3C47517B23}"/>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6" name="Footer Placeholder 5">
            <a:extLst>
              <a:ext uri="{FF2B5EF4-FFF2-40B4-BE49-F238E27FC236}">
                <a16:creationId xmlns:a16="http://schemas.microsoft.com/office/drawing/2014/main" id="{354B622A-A055-442E-A55C-C1BD7175AA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32AC6-7672-47B3-95B8-60B7406C92A6}"/>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361041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E722-86CB-430E-BD70-1FB71B7473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B7B280-1F08-49A0-9193-79CF8161E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C45824-8A94-49BE-8696-9AA226B119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90E158-FE47-4EB1-B84F-09C269558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7F2E0-5C3B-49B0-91A9-46317F2E5F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DE9C5F-5920-48A0-8106-BABEAD5F50CC}"/>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8" name="Footer Placeholder 7">
            <a:extLst>
              <a:ext uri="{FF2B5EF4-FFF2-40B4-BE49-F238E27FC236}">
                <a16:creationId xmlns:a16="http://schemas.microsoft.com/office/drawing/2014/main" id="{9E797D65-51F6-49C0-B8F0-31DC54DAE6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1F80AF-CD22-42D6-AB6F-5ADF1D124538}"/>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249698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D6F1-C801-4697-8427-D8B1F52375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AF0178-14F8-4F2D-BE7A-94BACDC5F93A}"/>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4" name="Footer Placeholder 3">
            <a:extLst>
              <a:ext uri="{FF2B5EF4-FFF2-40B4-BE49-F238E27FC236}">
                <a16:creationId xmlns:a16="http://schemas.microsoft.com/office/drawing/2014/main" id="{5FFC54FC-C557-4700-9BB0-49178A1FD3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0BB132-2575-4393-93C0-DF3D03F8D33B}"/>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123909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A2905F-36AD-48BD-8C60-560199FF92A2}"/>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3" name="Footer Placeholder 2">
            <a:extLst>
              <a:ext uri="{FF2B5EF4-FFF2-40B4-BE49-F238E27FC236}">
                <a16:creationId xmlns:a16="http://schemas.microsoft.com/office/drawing/2014/main" id="{DCF6918A-9C67-409F-9562-F68ECD5A93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20374-D941-4C94-B0FE-4BFB4E14296D}"/>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350449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F749-FF0E-425F-9ECE-8378DEF03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297110-2F02-4D32-BC5D-7887E0047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001B2-3120-4ED2-90A5-0FF762AB2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43B64-8809-4533-999B-1B9EA8603123}"/>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6" name="Footer Placeholder 5">
            <a:extLst>
              <a:ext uri="{FF2B5EF4-FFF2-40B4-BE49-F238E27FC236}">
                <a16:creationId xmlns:a16="http://schemas.microsoft.com/office/drawing/2014/main" id="{63E770CD-06D5-47A3-BA83-A02095FF4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E5C10F-0752-4343-BBFA-CA92AF3FAD12}"/>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423693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E1A8-6A71-4FDE-BD4C-2840CB2AC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89A489-F5F2-498D-841B-3FD0072EB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9CF31A-3E5B-4418-8E9E-A3A936FF93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FF1E8-3FF4-44E6-A433-1D720034345B}"/>
              </a:ext>
            </a:extLst>
          </p:cNvPr>
          <p:cNvSpPr>
            <a:spLocks noGrp="1"/>
          </p:cNvSpPr>
          <p:nvPr>
            <p:ph type="dt" sz="half" idx="10"/>
          </p:nvPr>
        </p:nvSpPr>
        <p:spPr/>
        <p:txBody>
          <a:bodyPr/>
          <a:lstStyle/>
          <a:p>
            <a:fld id="{9F0484ED-7992-44EB-9C58-C98B53A1FAF9}" type="datetimeFigureOut">
              <a:rPr lang="en-US" smtClean="0"/>
              <a:t>3/14/2022</a:t>
            </a:fld>
            <a:endParaRPr lang="en-US"/>
          </a:p>
        </p:txBody>
      </p:sp>
      <p:sp>
        <p:nvSpPr>
          <p:cNvPr id="6" name="Footer Placeholder 5">
            <a:extLst>
              <a:ext uri="{FF2B5EF4-FFF2-40B4-BE49-F238E27FC236}">
                <a16:creationId xmlns:a16="http://schemas.microsoft.com/office/drawing/2014/main" id="{1AEED488-A2A3-4652-9056-D4C96CA71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E904-69CE-4875-BC38-BEBCFF9C90F3}"/>
              </a:ext>
            </a:extLst>
          </p:cNvPr>
          <p:cNvSpPr>
            <a:spLocks noGrp="1"/>
          </p:cNvSpPr>
          <p:nvPr>
            <p:ph type="sldNum" sz="quarter" idx="12"/>
          </p:nvPr>
        </p:nvSpPr>
        <p:spPr/>
        <p:txBody>
          <a:bodyPr/>
          <a:lstStyle/>
          <a:p>
            <a:fld id="{5CDFE60A-9A8A-48C5-93A3-7E3084364DFE}" type="slidenum">
              <a:rPr lang="en-US" smtClean="0"/>
              <a:t>‹#›</a:t>
            </a:fld>
            <a:endParaRPr lang="en-US"/>
          </a:p>
        </p:txBody>
      </p:sp>
    </p:spTree>
    <p:extLst>
      <p:ext uri="{BB962C8B-B14F-4D97-AF65-F5344CB8AC3E}">
        <p14:creationId xmlns:p14="http://schemas.microsoft.com/office/powerpoint/2010/main" val="415024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22B9A-DD15-4840-8C59-02E607D08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BF6A8-A5A9-4A90-A0B3-44EF7EDE1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0"/>
            <a:r>
              <a:rPr lang="en-US"/>
              <a:t>Second level</a:t>
            </a:r>
          </a:p>
          <a:p>
            <a:pPr lvl="1"/>
            <a:r>
              <a:rPr lang="en-US"/>
              <a:t>Third level</a:t>
            </a:r>
          </a:p>
          <a:p>
            <a:pPr lvl="2"/>
            <a:r>
              <a:rPr lang="en-US"/>
              <a:t>Fourth level</a:t>
            </a:r>
          </a:p>
          <a:p>
            <a:pPr lvl="3"/>
            <a:r>
              <a:rPr lang="en-US"/>
              <a:t>Fifth level</a:t>
            </a:r>
          </a:p>
        </p:txBody>
      </p:sp>
      <p:sp>
        <p:nvSpPr>
          <p:cNvPr id="4" name="Date Placeholder 3">
            <a:extLst>
              <a:ext uri="{FF2B5EF4-FFF2-40B4-BE49-F238E27FC236}">
                <a16:creationId xmlns:a16="http://schemas.microsoft.com/office/drawing/2014/main" id="{B2A7E192-0357-4D91-B03D-7EE371827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484ED-7992-44EB-9C58-C98B53A1FAF9}" type="datetimeFigureOut">
              <a:rPr lang="en-US" smtClean="0"/>
              <a:t>3/14/2022</a:t>
            </a:fld>
            <a:endParaRPr lang="en-US"/>
          </a:p>
        </p:txBody>
      </p:sp>
      <p:sp>
        <p:nvSpPr>
          <p:cNvPr id="5" name="Footer Placeholder 4">
            <a:extLst>
              <a:ext uri="{FF2B5EF4-FFF2-40B4-BE49-F238E27FC236}">
                <a16:creationId xmlns:a16="http://schemas.microsoft.com/office/drawing/2014/main" id="{98B181AD-274D-4B2E-99B1-8CE71E96A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3F926F-0914-44D7-827A-9C714E03E5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E60A-9A8A-48C5-93A3-7E3084364DFE}" type="slidenum">
              <a:rPr lang="en-US" smtClean="0"/>
              <a:t>‹#›</a:t>
            </a:fld>
            <a:endParaRPr lang="en-US"/>
          </a:p>
        </p:txBody>
      </p:sp>
      <p:pic>
        <p:nvPicPr>
          <p:cNvPr id="10" name="Picture 9" descr="A picture containing yellow, colorful, orange&#10;&#10;Description automatically generated">
            <a:extLst>
              <a:ext uri="{FF2B5EF4-FFF2-40B4-BE49-F238E27FC236}">
                <a16:creationId xmlns:a16="http://schemas.microsoft.com/office/drawing/2014/main" id="{5E635F41-0D2E-4909-B243-9357DAC73D8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26"/>
            <a:ext cx="12242830" cy="409251"/>
          </a:xfrm>
          <a:prstGeom prst="rect">
            <a:avLst/>
          </a:prstGeom>
        </p:spPr>
      </p:pic>
      <p:pic>
        <p:nvPicPr>
          <p:cNvPr id="14" name="Picture 13" descr="Logo, company name&#10;&#10;Description automatically generated">
            <a:extLst>
              <a:ext uri="{FF2B5EF4-FFF2-40B4-BE49-F238E27FC236}">
                <a16:creationId xmlns:a16="http://schemas.microsoft.com/office/drawing/2014/main" id="{F18E40EA-5B40-49BE-978B-4DA683140B3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26814" y="5215579"/>
            <a:ext cx="1268204" cy="1272131"/>
          </a:xfrm>
          <a:prstGeom prst="rect">
            <a:avLst/>
          </a:prstGeom>
        </p:spPr>
      </p:pic>
    </p:spTree>
    <p:extLst>
      <p:ext uri="{BB962C8B-B14F-4D97-AF65-F5344CB8AC3E}">
        <p14:creationId xmlns:p14="http://schemas.microsoft.com/office/powerpoint/2010/main" val="308135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etropolis Medium"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Medium" panose="000006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Medium" panose="000006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Medium" panose="000006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Medium" panose="000006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Medium" panose="000006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19FBD7-E7E4-4137-93BB-AD2BC8780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665052-010A-40FA-88A4-2B4812EF8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54C55-76E2-4F48-B89B-71CFA076B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17F32-5A96-43C1-80B1-F650A54E9B9C}" type="datetimeFigureOut">
              <a:rPr lang="en-US" smtClean="0"/>
              <a:t>3/14/2022</a:t>
            </a:fld>
            <a:endParaRPr lang="en-US"/>
          </a:p>
        </p:txBody>
      </p:sp>
      <p:sp>
        <p:nvSpPr>
          <p:cNvPr id="5" name="Footer Placeholder 4">
            <a:extLst>
              <a:ext uri="{FF2B5EF4-FFF2-40B4-BE49-F238E27FC236}">
                <a16:creationId xmlns:a16="http://schemas.microsoft.com/office/drawing/2014/main" id="{1C48F4D7-A1C3-4138-9D9B-2770F5C2F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F77F4E-FF32-4A7E-9646-0FEFDDE61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157BA-BE7E-46E1-9769-5E18349CFB6A}" type="slidenum">
              <a:rPr lang="en-US" smtClean="0"/>
              <a:t>‹#›</a:t>
            </a:fld>
            <a:endParaRPr lang="en-US"/>
          </a:p>
        </p:txBody>
      </p:sp>
    </p:spTree>
    <p:extLst>
      <p:ext uri="{BB962C8B-B14F-4D97-AF65-F5344CB8AC3E}">
        <p14:creationId xmlns:p14="http://schemas.microsoft.com/office/powerpoint/2010/main" val="1427621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creativecommons.org/licenses/by-nd/3.0/" TargetMode="External"/><Relationship Id="rId4" Type="http://schemas.openxmlformats.org/officeDocument/2006/relationships/hyperlink" Target="http://journalistsresource.org/studies/society/public-health/public-health-messaging-coronavirus/"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iu.edu/publichealth/#chas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wall, indoor, person, table&#10;&#10;Description automatically generated">
            <a:extLst>
              <a:ext uri="{FF2B5EF4-FFF2-40B4-BE49-F238E27FC236}">
                <a16:creationId xmlns:a16="http://schemas.microsoft.com/office/drawing/2014/main" id="{39EB29B7-CA80-416A-8B0A-EB751266A9C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062" r="13237" b="9091"/>
          <a:stretch/>
        </p:blipFill>
        <p:spPr>
          <a:xfrm>
            <a:off x="3523488" y="10"/>
            <a:ext cx="8668512" cy="6857990"/>
          </a:xfrm>
          <a:prstGeom prst="rect">
            <a:avLst/>
          </a:prstGeom>
        </p:spPr>
      </p:pic>
      <p:sp>
        <p:nvSpPr>
          <p:cNvPr id="13"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DBDB04-8A2C-43EB-9505-97B42AAE7DED}"/>
              </a:ext>
            </a:extLst>
          </p:cNvPr>
          <p:cNvSpPr>
            <a:spLocks noGrp="1"/>
          </p:cNvSpPr>
          <p:nvPr>
            <p:ph type="ctrTitle"/>
          </p:nvPr>
        </p:nvSpPr>
        <p:spPr>
          <a:xfrm>
            <a:off x="477981" y="1122363"/>
            <a:ext cx="4023360" cy="3204134"/>
          </a:xfrm>
        </p:spPr>
        <p:txBody>
          <a:bodyPr anchor="b">
            <a:normAutofit/>
          </a:bodyPr>
          <a:lstStyle/>
          <a:p>
            <a:pPr algn="l"/>
            <a:r>
              <a:rPr lang="en-US" sz="3700">
                <a:ea typeface="+mj-lt"/>
                <a:cs typeface="+mj-lt"/>
              </a:rPr>
              <a:t>Partnering with Colleges for Contact Tracing: Win-Win    </a:t>
            </a:r>
            <a:endParaRPr lang="en-US"/>
          </a:p>
        </p:txBody>
      </p:sp>
      <p:sp>
        <p:nvSpPr>
          <p:cNvPr id="3" name="Subtitle 2">
            <a:extLst>
              <a:ext uri="{FF2B5EF4-FFF2-40B4-BE49-F238E27FC236}">
                <a16:creationId xmlns:a16="http://schemas.microsoft.com/office/drawing/2014/main" id="{5BB81362-86DB-4C9B-AF5A-F8E6F7BAB478}"/>
              </a:ext>
            </a:extLst>
          </p:cNvPr>
          <p:cNvSpPr>
            <a:spLocks noGrp="1"/>
          </p:cNvSpPr>
          <p:nvPr>
            <p:ph type="subTitle" idx="1"/>
          </p:nvPr>
        </p:nvSpPr>
        <p:spPr>
          <a:xfrm>
            <a:off x="477980" y="4872922"/>
            <a:ext cx="4513216" cy="1208141"/>
          </a:xfrm>
        </p:spPr>
        <p:txBody>
          <a:bodyPr vert="horz" lIns="91440" tIns="45720" rIns="91440" bIns="45720" rtlCol="0" anchor="t">
            <a:normAutofit/>
          </a:bodyPr>
          <a:lstStyle/>
          <a:p>
            <a:pPr algn="l"/>
            <a:r>
              <a:rPr lang="en-US" sz="2000">
                <a:cs typeface="Calibri"/>
              </a:rPr>
              <a:t>Dr. Sheila Simons</a:t>
            </a:r>
          </a:p>
          <a:p>
            <a:pPr algn="l"/>
            <a:r>
              <a:rPr lang="en-US" sz="2000">
                <a:ea typeface="+mn-lt"/>
                <a:cs typeface="+mn-lt"/>
              </a:rPr>
              <a:t>Dr. Nikki Hillier</a:t>
            </a:r>
            <a:endParaRPr lang="en-US">
              <a:ea typeface="+mn-lt"/>
              <a:cs typeface="+mn-lt"/>
            </a:endParaRPr>
          </a:p>
          <a:p>
            <a:pPr algn="l"/>
            <a:r>
              <a:rPr lang="en-US" sz="2000">
                <a:cs typeface="Calibri"/>
              </a:rPr>
              <a:t>Public Health @ Eastern Illinois University</a:t>
            </a:r>
          </a:p>
        </p:txBody>
      </p:sp>
      <p:sp>
        <p:nvSpPr>
          <p:cNvPr id="15"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92BD4A-086D-4840-9C84-5F2F20F771C6}"/>
              </a:ext>
            </a:extLst>
          </p:cNvPr>
          <p:cNvSpPr txBox="1"/>
          <p:nvPr/>
        </p:nvSpPr>
        <p:spPr>
          <a:xfrm>
            <a:off x="9851296" y="6657945"/>
            <a:ext cx="2340704" cy="200055"/>
          </a:xfrm>
          <a:prstGeom prst="rect">
            <a:avLst/>
          </a:prstGeom>
          <a:solidFill>
            <a:srgbClr val="000000"/>
          </a:solidFill>
        </p:spPr>
        <p:txBody>
          <a:bodyPr wrap="non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CC BY-ND</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1555335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7BC91F-764A-43E9-B92F-B68017284F06}"/>
              </a:ext>
            </a:extLst>
          </p:cNvPr>
          <p:cNvSpPr>
            <a:spLocks noGrp="1"/>
          </p:cNvSpPr>
          <p:nvPr>
            <p:ph type="title"/>
          </p:nvPr>
        </p:nvSpPr>
        <p:spPr/>
        <p:txBody>
          <a:bodyPr/>
          <a:lstStyle/>
          <a:p>
            <a:r>
              <a:rPr lang="en-US"/>
              <a:t>Session Objectives</a:t>
            </a:r>
          </a:p>
        </p:txBody>
      </p:sp>
      <p:graphicFrame>
        <p:nvGraphicFramePr>
          <p:cNvPr id="9" name="Content Placeholder 2">
            <a:extLst>
              <a:ext uri="{FF2B5EF4-FFF2-40B4-BE49-F238E27FC236}">
                <a16:creationId xmlns:a16="http://schemas.microsoft.com/office/drawing/2014/main" id="{13AA241B-4D00-4A1A-B5BE-2D8027030A10}"/>
              </a:ext>
            </a:extLst>
          </p:cNvPr>
          <p:cNvGraphicFramePr>
            <a:graphicFrameLocks noGrp="1"/>
          </p:cNvGraphicFramePr>
          <p:nvPr>
            <p:ph idx="1"/>
            <p:extLst>
              <p:ext uri="{D42A27DB-BD31-4B8C-83A1-F6EECF244321}">
                <p14:modId xmlns:p14="http://schemas.microsoft.com/office/powerpoint/2010/main" val="3833803316"/>
              </p:ext>
            </p:extLst>
          </p:nvPr>
        </p:nvGraphicFramePr>
        <p:xfrm>
          <a:off x="838200" y="1553226"/>
          <a:ext cx="8694107" cy="3333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22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0AC5-6807-4FC6-A942-A154BA5067AC}"/>
              </a:ext>
            </a:extLst>
          </p:cNvPr>
          <p:cNvSpPr>
            <a:spLocks noGrp="1"/>
          </p:cNvSpPr>
          <p:nvPr>
            <p:ph type="title"/>
          </p:nvPr>
        </p:nvSpPr>
        <p:spPr>
          <a:xfrm>
            <a:off x="640080" y="325369"/>
            <a:ext cx="10939676" cy="1387693"/>
          </a:xfrm>
        </p:spPr>
        <p:txBody>
          <a:bodyPr anchor="b">
            <a:normAutofit/>
          </a:bodyPr>
          <a:lstStyle/>
          <a:p>
            <a:r>
              <a:rPr lang="en-US" sz="5000"/>
              <a:t>Public Health Departments Vary</a:t>
            </a:r>
            <a:endParaRPr lang="en-US" sz="5000">
              <a:cs typeface="Calibri Light"/>
            </a:endParaRPr>
          </a:p>
        </p:txBody>
      </p:sp>
      <p:sp>
        <p:nvSpPr>
          <p:cNvPr id="3" name="Content Placeholder 2">
            <a:extLst>
              <a:ext uri="{FF2B5EF4-FFF2-40B4-BE49-F238E27FC236}">
                <a16:creationId xmlns:a16="http://schemas.microsoft.com/office/drawing/2014/main" id="{77CBDD9D-7BDC-40B7-9911-79D9CE1E2645}"/>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1900">
                <a:cs typeface="Calibri"/>
              </a:rPr>
              <a:t>Needs</a:t>
            </a:r>
          </a:p>
          <a:p>
            <a:r>
              <a:rPr lang="en-US" sz="1900">
                <a:cs typeface="Calibri"/>
              </a:rPr>
              <a:t>Communities</a:t>
            </a:r>
            <a:endParaRPr lang="en-US" sz="1900" err="1"/>
          </a:p>
          <a:p>
            <a:r>
              <a:rPr lang="en-US" sz="1900"/>
              <a:t>Governing Structures</a:t>
            </a:r>
            <a:endParaRPr lang="en-US" sz="1900">
              <a:cs typeface="Calibri"/>
            </a:endParaRPr>
          </a:p>
          <a:p>
            <a:r>
              <a:rPr lang="en-US" sz="1900">
                <a:cs typeface="Calibri"/>
              </a:rPr>
              <a:t>Infrastructure</a:t>
            </a:r>
            <a:endParaRPr lang="en-US" sz="1900"/>
          </a:p>
          <a:p>
            <a:r>
              <a:rPr lang="en-US" sz="1900">
                <a:cs typeface="Calibri"/>
              </a:rPr>
              <a:t>Funding mechanisms</a:t>
            </a:r>
          </a:p>
          <a:p>
            <a:pPr lvl="1"/>
            <a:endParaRPr lang="en-US" sz="1900">
              <a:cs typeface="Calibri"/>
            </a:endParaRPr>
          </a:p>
        </p:txBody>
      </p:sp>
    </p:spTree>
    <p:extLst>
      <p:ext uri="{BB962C8B-B14F-4D97-AF65-F5344CB8AC3E}">
        <p14:creationId xmlns:p14="http://schemas.microsoft.com/office/powerpoint/2010/main" val="331720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E399-DA70-47D7-9BE0-AAA6CAADD514}"/>
              </a:ext>
            </a:extLst>
          </p:cNvPr>
          <p:cNvSpPr>
            <a:spLocks noGrp="1"/>
          </p:cNvSpPr>
          <p:nvPr>
            <p:ph type="title"/>
          </p:nvPr>
        </p:nvSpPr>
        <p:spPr/>
        <p:txBody>
          <a:bodyPr/>
          <a:lstStyle/>
          <a:p>
            <a:r>
              <a:rPr lang="en-US"/>
              <a:t>Pandemic Issues and Opportunities</a:t>
            </a:r>
          </a:p>
        </p:txBody>
      </p:sp>
      <p:sp>
        <p:nvSpPr>
          <p:cNvPr id="3" name="Content Placeholder 2">
            <a:extLst>
              <a:ext uri="{FF2B5EF4-FFF2-40B4-BE49-F238E27FC236}">
                <a16:creationId xmlns:a16="http://schemas.microsoft.com/office/drawing/2014/main" id="{7B21A201-8DE2-41A2-A81D-4333CBE15715}"/>
              </a:ext>
            </a:extLst>
          </p:cNvPr>
          <p:cNvSpPr>
            <a:spLocks noGrp="1"/>
          </p:cNvSpPr>
          <p:nvPr>
            <p:ph idx="1"/>
          </p:nvPr>
        </p:nvSpPr>
        <p:spPr/>
        <p:txBody>
          <a:bodyPr/>
          <a:lstStyle/>
          <a:p>
            <a:r>
              <a:rPr lang="en-US"/>
              <a:t>Our campus wanted to reopen</a:t>
            </a:r>
          </a:p>
          <a:p>
            <a:r>
              <a:rPr lang="en-US"/>
              <a:t>Training the next generation of public health workforce</a:t>
            </a:r>
          </a:p>
          <a:p>
            <a:r>
              <a:rPr lang="en-US"/>
              <a:t>Pandemic-related service learning</a:t>
            </a:r>
          </a:p>
          <a:p>
            <a:r>
              <a:rPr lang="en-US"/>
              <a:t>Campus and Community</a:t>
            </a:r>
          </a:p>
          <a:p>
            <a:endParaRPr lang="en-US"/>
          </a:p>
        </p:txBody>
      </p:sp>
    </p:spTree>
    <p:extLst>
      <p:ext uri="{BB962C8B-B14F-4D97-AF65-F5344CB8AC3E}">
        <p14:creationId xmlns:p14="http://schemas.microsoft.com/office/powerpoint/2010/main" val="268458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
            <a:extLst>
              <a:ext uri="{FF2B5EF4-FFF2-40B4-BE49-F238E27FC236}">
                <a16:creationId xmlns:a16="http://schemas.microsoft.com/office/drawing/2014/main" id="{AF70E92F-2B5A-485B-9B33-F6E3288F2A21}"/>
              </a:ext>
            </a:extLst>
          </p:cNvPr>
          <p:cNvGraphicFramePr/>
          <p:nvPr/>
        </p:nvGraphicFramePr>
        <p:xfrm>
          <a:off x="1392238" y="1682750"/>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724F522B-9D3F-4940-A691-6DD3B5016E1D}"/>
              </a:ext>
            </a:extLst>
          </p:cNvPr>
          <p:cNvSpPr txBox="1">
            <a:spLocks/>
          </p:cNvSpPr>
          <p:nvPr/>
        </p:nvSpPr>
        <p:spPr>
          <a:xfrm>
            <a:off x="1073573" y="513226"/>
            <a:ext cx="9987303" cy="10214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etropolis Medium" panose="00000600000000000000" pitchFamily="50" charset="0"/>
                <a:ea typeface="+mj-ea"/>
                <a:cs typeface="+mj-cs"/>
              </a:defRPr>
            </a:lvl1pPr>
          </a:lstStyle>
          <a:p>
            <a:pPr algn="ctr"/>
            <a:r>
              <a:rPr lang="en-US" sz="3100"/>
              <a:t>Build Partnerships/Strengthen Collaborations</a:t>
            </a:r>
          </a:p>
        </p:txBody>
      </p:sp>
    </p:spTree>
    <p:extLst>
      <p:ext uri="{BB962C8B-B14F-4D97-AF65-F5344CB8AC3E}">
        <p14:creationId xmlns:p14="http://schemas.microsoft.com/office/powerpoint/2010/main" val="138571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4DFB-9AE2-4200-807D-75CB78CC0562}"/>
              </a:ext>
            </a:extLst>
          </p:cNvPr>
          <p:cNvSpPr>
            <a:spLocks noGrp="1"/>
          </p:cNvSpPr>
          <p:nvPr>
            <p:ph type="title"/>
          </p:nvPr>
        </p:nvSpPr>
        <p:spPr>
          <a:xfrm>
            <a:off x="151250" y="578392"/>
            <a:ext cx="5945408" cy="1138398"/>
          </a:xfrm>
        </p:spPr>
        <p:txBody>
          <a:bodyPr anchor="b">
            <a:normAutofit/>
          </a:bodyPr>
          <a:lstStyle/>
          <a:p>
            <a:r>
              <a:rPr lang="en-US" sz="4800">
                <a:latin typeface="Metropolis Medium"/>
                <a:cs typeface="Calibri Light"/>
              </a:rPr>
              <a:t>Activities/Programs</a:t>
            </a:r>
          </a:p>
        </p:txBody>
      </p:sp>
      <p:pic>
        <p:nvPicPr>
          <p:cNvPr id="18" name="Picture 19" descr="A picture containing floor, indoor, wall, hard&#10;&#10;Description automatically generated">
            <a:extLst>
              <a:ext uri="{FF2B5EF4-FFF2-40B4-BE49-F238E27FC236}">
                <a16:creationId xmlns:a16="http://schemas.microsoft.com/office/drawing/2014/main" id="{E2B05CE7-11B1-4B4E-AA91-8A831DDCD6EF}"/>
              </a:ext>
            </a:extLst>
          </p:cNvPr>
          <p:cNvPicPr>
            <a:picLocks noChangeAspect="1"/>
          </p:cNvPicPr>
          <p:nvPr/>
        </p:nvPicPr>
        <p:blipFill rotWithShape="1">
          <a:blip r:embed="rId2"/>
          <a:srcRect t="7427" r="-1" b="177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5" name="Content Placeholder 2">
            <a:extLst>
              <a:ext uri="{FF2B5EF4-FFF2-40B4-BE49-F238E27FC236}">
                <a16:creationId xmlns:a16="http://schemas.microsoft.com/office/drawing/2014/main" id="{299A1047-85FD-4B7C-8D98-1AF8CCA335F2}"/>
              </a:ext>
            </a:extLst>
          </p:cNvPr>
          <p:cNvGraphicFramePr>
            <a:graphicFrameLocks noGrp="1"/>
          </p:cNvGraphicFramePr>
          <p:nvPr>
            <p:ph idx="1"/>
            <p:extLst>
              <p:ext uri="{D42A27DB-BD31-4B8C-83A1-F6EECF244321}">
                <p14:modId xmlns:p14="http://schemas.microsoft.com/office/powerpoint/2010/main" val="2281702291"/>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970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1274-E329-4800-89C8-E45A92140FE6}"/>
              </a:ext>
            </a:extLst>
          </p:cNvPr>
          <p:cNvSpPr>
            <a:spLocks noGrp="1"/>
          </p:cNvSpPr>
          <p:nvPr>
            <p:ph type="title"/>
          </p:nvPr>
        </p:nvSpPr>
        <p:spPr/>
        <p:txBody>
          <a:bodyPr/>
          <a:lstStyle/>
          <a:p>
            <a:r>
              <a:rPr lang="en-US">
                <a:latin typeface="Metropolis Medium"/>
                <a:hlinkClick r:id="rId2"/>
              </a:rPr>
              <a:t>Contact Tracing Team</a:t>
            </a:r>
            <a:endParaRPr lang="en-US"/>
          </a:p>
        </p:txBody>
      </p:sp>
      <p:sp>
        <p:nvSpPr>
          <p:cNvPr id="3" name="Content Placeholder 2">
            <a:extLst>
              <a:ext uri="{FF2B5EF4-FFF2-40B4-BE49-F238E27FC236}">
                <a16:creationId xmlns:a16="http://schemas.microsoft.com/office/drawing/2014/main" id="{842EC1F7-65AA-4972-9844-291165235471}"/>
              </a:ext>
            </a:extLst>
          </p:cNvPr>
          <p:cNvSpPr>
            <a:spLocks noGrp="1"/>
          </p:cNvSpPr>
          <p:nvPr>
            <p:ph idx="1"/>
          </p:nvPr>
        </p:nvSpPr>
        <p:spPr/>
        <p:txBody>
          <a:bodyPr vert="horz" lIns="91440" tIns="45720" rIns="91440" bIns="45720" rtlCol="0" anchor="t">
            <a:normAutofit/>
          </a:bodyPr>
          <a:lstStyle/>
          <a:p>
            <a:pPr marL="0" indent="0">
              <a:buNone/>
            </a:pPr>
            <a:endParaRPr lang="en-US"/>
          </a:p>
        </p:txBody>
      </p:sp>
      <p:pic>
        <p:nvPicPr>
          <p:cNvPr id="5" name="Picture 4">
            <a:hlinkClick r:id="rId2"/>
            <a:extLst>
              <a:ext uri="{FF2B5EF4-FFF2-40B4-BE49-F238E27FC236}">
                <a16:creationId xmlns:a16="http://schemas.microsoft.com/office/drawing/2014/main" id="{8D383260-6225-4CF0-8EEA-4F13BA0DF1DD}"/>
              </a:ext>
            </a:extLst>
          </p:cNvPr>
          <p:cNvPicPr>
            <a:picLocks noChangeAspect="1"/>
          </p:cNvPicPr>
          <p:nvPr/>
        </p:nvPicPr>
        <p:blipFill>
          <a:blip r:embed="rId3"/>
          <a:stretch>
            <a:fillRect/>
          </a:stretch>
        </p:blipFill>
        <p:spPr>
          <a:xfrm>
            <a:off x="2508019" y="2173093"/>
            <a:ext cx="8340527" cy="3667178"/>
          </a:xfrm>
          <a:prstGeom prst="rect">
            <a:avLst/>
          </a:prstGeom>
        </p:spPr>
      </p:pic>
    </p:spTree>
    <p:extLst>
      <p:ext uri="{BB962C8B-B14F-4D97-AF65-F5344CB8AC3E}">
        <p14:creationId xmlns:p14="http://schemas.microsoft.com/office/powerpoint/2010/main" val="164671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9EF65-49C3-4D82-9232-B8D8C2B80041}"/>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Partners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9F917F-B79D-485F-A0BD-670F6FDBC5B8}"/>
              </a:ext>
            </a:extLst>
          </p:cNvPr>
          <p:cNvSpPr>
            <a:spLocks noGrp="1"/>
          </p:cNvSpPr>
          <p:nvPr>
            <p:ph idx="1"/>
          </p:nvPr>
        </p:nvSpPr>
        <p:spPr>
          <a:xfrm>
            <a:off x="4976031" y="963877"/>
            <a:ext cx="6377769" cy="4930246"/>
          </a:xfrm>
        </p:spPr>
        <p:txBody>
          <a:bodyPr anchor="ctr">
            <a:normAutofit/>
          </a:bodyPr>
          <a:lstStyle/>
          <a:p>
            <a:r>
              <a:rPr lang="en-US" sz="2400" cap="all">
                <a:effectLst/>
                <a:latin typeface="inherit"/>
                <a:ea typeface="Times New Roman" panose="02020603050405020304" pitchFamily="18" charset="0"/>
                <a:cs typeface="Times New Roman"/>
              </a:rPr>
              <a:t>Housing</a:t>
            </a:r>
            <a:r>
              <a:rPr lang="en-US" sz="2400" cap="all">
                <a:latin typeface="inherit"/>
                <a:ea typeface="Times New Roman" panose="02020603050405020304" pitchFamily="18" charset="0"/>
                <a:cs typeface="Times New Roman"/>
              </a:rPr>
              <a:t> &amp; Dining</a:t>
            </a:r>
            <a:endParaRPr lang="en-US" sz="2400" cap="all">
              <a:effectLst/>
              <a:latin typeface="inherit"/>
              <a:ea typeface="Times New Roman" panose="02020603050405020304" pitchFamily="18" charset="0"/>
              <a:cs typeface="Times New Roman" panose="02020603050405020304" pitchFamily="18" charset="0"/>
            </a:endParaRPr>
          </a:p>
          <a:p>
            <a:r>
              <a:rPr lang="en-US" sz="2400" cap="all">
                <a:effectLst/>
                <a:latin typeface="inherit"/>
                <a:ea typeface="Times New Roman" panose="02020603050405020304" pitchFamily="18" charset="0"/>
                <a:cs typeface="Times New Roman"/>
              </a:rPr>
              <a:t>health services</a:t>
            </a:r>
          </a:p>
          <a:p>
            <a:r>
              <a:rPr lang="en-US" sz="2400" cap="all">
                <a:effectLst/>
                <a:latin typeface="inherit"/>
                <a:ea typeface="Times New Roman" panose="02020603050405020304" pitchFamily="18" charset="0"/>
                <a:cs typeface="Times New Roman"/>
              </a:rPr>
              <a:t>academics</a:t>
            </a:r>
            <a:r>
              <a:rPr lang="en-US" sz="2400" cap="all">
                <a:latin typeface="inherit"/>
                <a:ea typeface="Times New Roman" panose="02020603050405020304" pitchFamily="18" charset="0"/>
                <a:cs typeface="Times New Roman"/>
              </a:rPr>
              <a:t> </a:t>
            </a:r>
            <a:endParaRPr lang="en-US" sz="2400" cap="all">
              <a:effectLst/>
              <a:latin typeface="inherit"/>
              <a:ea typeface="Times New Roman" panose="02020603050405020304" pitchFamily="18" charset="0"/>
              <a:cs typeface="Times New Roman" panose="02020603050405020304" pitchFamily="18" charset="0"/>
            </a:endParaRPr>
          </a:p>
          <a:p>
            <a:r>
              <a:rPr lang="en-US" sz="2400" cap="all">
                <a:effectLst/>
                <a:latin typeface="inherit"/>
                <a:ea typeface="Times New Roman" panose="02020603050405020304" pitchFamily="18" charset="0"/>
                <a:cs typeface="Times New Roman"/>
              </a:rPr>
              <a:t>Athletics</a:t>
            </a:r>
          </a:p>
          <a:p>
            <a:r>
              <a:rPr lang="en-US" sz="2400" cap="all">
                <a:latin typeface="inherit"/>
                <a:cs typeface="Times New Roman"/>
              </a:rPr>
              <a:t>Local Government</a:t>
            </a:r>
          </a:p>
          <a:p>
            <a:r>
              <a:rPr lang="en-US" sz="2400" cap="all">
                <a:latin typeface="inherit"/>
                <a:cs typeface="Times New Roman"/>
              </a:rPr>
              <a:t>Local Health Department</a:t>
            </a:r>
            <a:endParaRPr lang="en-US" sz="2400">
              <a:cs typeface="Times New Roman"/>
            </a:endParaRPr>
          </a:p>
        </p:txBody>
      </p:sp>
    </p:spTree>
    <p:extLst>
      <p:ext uri="{BB962C8B-B14F-4D97-AF65-F5344CB8AC3E}">
        <p14:creationId xmlns:p14="http://schemas.microsoft.com/office/powerpoint/2010/main" val="419293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0B7C59F-B44B-468F-B65A-C88ACCB3293C}"/>
              </a:ext>
            </a:extLst>
          </p:cNvPr>
          <p:cNvSpPr>
            <a:spLocks noGrp="1"/>
          </p:cNvSpPr>
          <p:nvPr>
            <p:ph type="title"/>
          </p:nvPr>
        </p:nvSpPr>
        <p:spPr>
          <a:xfrm>
            <a:off x="1143000" y="990599"/>
            <a:ext cx="9906000" cy="685800"/>
          </a:xfrm>
        </p:spPr>
        <p:txBody>
          <a:bodyPr anchor="t">
            <a:normAutofit/>
          </a:bodyPr>
          <a:lstStyle/>
          <a:p>
            <a:r>
              <a:rPr lang="en-US" sz="4000"/>
              <a:t>Discussion Questions</a:t>
            </a:r>
          </a:p>
        </p:txBody>
      </p:sp>
      <p:graphicFrame>
        <p:nvGraphicFramePr>
          <p:cNvPr id="5" name="Content Placeholder 2">
            <a:extLst>
              <a:ext uri="{FF2B5EF4-FFF2-40B4-BE49-F238E27FC236}">
                <a16:creationId xmlns:a16="http://schemas.microsoft.com/office/drawing/2014/main" id="{394B4B96-A55C-ECED-B6F3-C84B818574F7}"/>
              </a:ext>
            </a:extLst>
          </p:cNvPr>
          <p:cNvGraphicFramePr>
            <a:graphicFrameLocks noGrp="1"/>
          </p:cNvGraphicFramePr>
          <p:nvPr>
            <p:ph idx="1"/>
            <p:extLst>
              <p:ext uri="{D42A27DB-BD31-4B8C-83A1-F6EECF244321}">
                <p14:modId xmlns:p14="http://schemas.microsoft.com/office/powerpoint/2010/main" val="174290061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683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8C4F57E87F54198C4BFD0C3197D88" ma:contentTypeVersion="13" ma:contentTypeDescription="Create a new document." ma:contentTypeScope="" ma:versionID="c7cc67c2011185240e121298e2d96a26">
  <xsd:schema xmlns:xsd="http://www.w3.org/2001/XMLSchema" xmlns:xs="http://www.w3.org/2001/XMLSchema" xmlns:p="http://schemas.microsoft.com/office/2006/metadata/properties" xmlns:ns3="5b41fe6c-aafc-4e83-a45e-650274608b4a" xmlns:ns4="30f9ee69-f3ae-45e8-88e9-823b7e2c6223" targetNamespace="http://schemas.microsoft.com/office/2006/metadata/properties" ma:root="true" ma:fieldsID="a54424920238fff3de8be21348baec8c" ns3:_="" ns4:_="">
    <xsd:import namespace="5b41fe6c-aafc-4e83-a45e-650274608b4a"/>
    <xsd:import namespace="30f9ee69-f3ae-45e8-88e9-823b7e2c62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1fe6c-aafc-4e83-a45e-650274608b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f9ee69-f3ae-45e8-88e9-823b7e2c622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374CA-C895-4A0E-BF4D-435C291E7F6E}">
  <ds:schemaRefs>
    <ds:schemaRef ds:uri="http://schemas.microsoft.com/sharepoint/v3/contenttype/forms"/>
  </ds:schemaRefs>
</ds:datastoreItem>
</file>

<file path=customXml/itemProps2.xml><?xml version="1.0" encoding="utf-8"?>
<ds:datastoreItem xmlns:ds="http://schemas.openxmlformats.org/officeDocument/2006/customXml" ds:itemID="{13620046-8DD5-482A-909D-81980862EB15}">
  <ds:schemaRefs>
    <ds:schemaRef ds:uri="30f9ee69-f3ae-45e8-88e9-823b7e2c6223"/>
    <ds:schemaRef ds:uri="5b41fe6c-aafc-4e83-a45e-650274608b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68D4E8-8664-4301-BBDA-3F486B157782}">
  <ds:schemaRefs>
    <ds:schemaRef ds:uri="30f9ee69-f3ae-45e8-88e9-823b7e2c6223"/>
    <ds:schemaRef ds:uri="5b41fe6c-aafc-4e83-a45e-650274608b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2</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Partnering with Colleges for Contact Tracing: Win-Win    </vt:lpstr>
      <vt:lpstr>Session Objectives</vt:lpstr>
      <vt:lpstr>Public Health Departments Vary</vt:lpstr>
      <vt:lpstr>Pandemic Issues and Opportunities</vt:lpstr>
      <vt:lpstr>PowerPoint Presentation</vt:lpstr>
      <vt:lpstr>Activities/Programs</vt:lpstr>
      <vt:lpstr>Contact Tracing Team</vt:lpstr>
      <vt:lpstr>Partners </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Brigitte Johnson</dc:creator>
  <cp:revision>1</cp:revision>
  <dcterms:created xsi:type="dcterms:W3CDTF">2022-01-21T22:05:50Z</dcterms:created>
  <dcterms:modified xsi:type="dcterms:W3CDTF">2022-03-14T16:13:06Z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0x01010062A8C4F57E87F54198C4BFD0C3197D88</vt:lpwstr>
  </property>
</Properties>
</file>