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fbad367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fbad367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fbad367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fbad367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fbad367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fbad367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bad367c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bad367c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fbad367c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fbad367c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fbad367c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fbad367c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fbad367c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fbad367c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fbad367c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fbad367c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