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2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858E1A53-4EC6-4655-B3B9-A40ECAAC455A}" type="datetimeFigureOut">
              <a:rPr lang="en-US" smtClean="0"/>
              <a:t>9/2/2014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882DB2B0-DED3-4E11-A26D-E36303614EC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Online Board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Advancing Eastern’s Mission of Access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0"/>
            <a:ext cx="3016249" cy="979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45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Undergraduate Partners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A&amp;H</a:t>
            </a:r>
          </a:p>
          <a:p>
            <a:pPr lvl="1"/>
            <a:r>
              <a:rPr lang="en-US" dirty="0" smtClean="0"/>
              <a:t>BA in Communication Studies</a:t>
            </a:r>
          </a:p>
          <a:p>
            <a:r>
              <a:rPr lang="en-US" dirty="0" smtClean="0"/>
              <a:t>EPS</a:t>
            </a:r>
          </a:p>
          <a:p>
            <a:pPr lvl="1"/>
            <a:r>
              <a:rPr lang="en-US" dirty="0" smtClean="0"/>
              <a:t>BA in Leisure Studies</a:t>
            </a:r>
          </a:p>
          <a:p>
            <a:r>
              <a:rPr lang="en-US" dirty="0" smtClean="0"/>
              <a:t>BAS</a:t>
            </a:r>
          </a:p>
          <a:p>
            <a:pPr lvl="1"/>
            <a:r>
              <a:rPr lang="en-US" dirty="0" smtClean="0"/>
              <a:t>BS in Organizational &amp; Professional Development</a:t>
            </a:r>
          </a:p>
          <a:p>
            <a:pPr lvl="1"/>
            <a:r>
              <a:rPr lang="en-US" dirty="0" smtClean="0"/>
              <a:t>BS in Family &amp; Consumer Sciences (Option)</a:t>
            </a:r>
          </a:p>
          <a:p>
            <a:r>
              <a:rPr lang="en-US" dirty="0" smtClean="0"/>
              <a:t>SCI</a:t>
            </a:r>
          </a:p>
          <a:p>
            <a:pPr lvl="1"/>
            <a:r>
              <a:rPr lang="en-US" dirty="0" smtClean="0"/>
              <a:t>BS in Psychology</a:t>
            </a:r>
          </a:p>
          <a:p>
            <a:pPr lvl="1"/>
            <a:r>
              <a:rPr lang="en-US" dirty="0" smtClean="0"/>
              <a:t>BS in Nursing</a:t>
            </a:r>
          </a:p>
          <a:p>
            <a:pPr lvl="1"/>
            <a:r>
              <a:rPr lang="en-US" dirty="0" smtClean="0"/>
              <a:t>BS in Geology/Geography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-1"/>
            <a:ext cx="3016249" cy="979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121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Partners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A&amp;H</a:t>
            </a:r>
          </a:p>
          <a:p>
            <a:pPr lvl="1"/>
            <a:r>
              <a:rPr lang="en-US" dirty="0" smtClean="0"/>
              <a:t>MA in Art/Education/Community—Summer 2014</a:t>
            </a:r>
          </a:p>
          <a:p>
            <a:pPr lvl="1"/>
            <a:r>
              <a:rPr lang="en-US" dirty="0" smtClean="0"/>
              <a:t>MA in Music—Summer 2014</a:t>
            </a:r>
          </a:p>
          <a:p>
            <a:r>
              <a:rPr lang="en-US" dirty="0" smtClean="0"/>
              <a:t>BAS</a:t>
            </a:r>
          </a:p>
          <a:p>
            <a:pPr lvl="1"/>
            <a:r>
              <a:rPr lang="en-US" dirty="0" smtClean="0"/>
              <a:t>MS in Family &amp; Consumer Sciences—Summer 2014</a:t>
            </a:r>
          </a:p>
          <a:p>
            <a:pPr lvl="1"/>
            <a:r>
              <a:rPr lang="en-US" dirty="0" smtClean="0"/>
              <a:t>MS in Technology (Certificate)—Consideration </a:t>
            </a:r>
          </a:p>
          <a:p>
            <a:pPr lvl="1"/>
            <a:r>
              <a:rPr lang="en-US" dirty="0" smtClean="0"/>
              <a:t>MBA—Summer 2015</a:t>
            </a:r>
          </a:p>
          <a:p>
            <a:r>
              <a:rPr lang="en-US" dirty="0" smtClean="0"/>
              <a:t>EPS</a:t>
            </a:r>
          </a:p>
          <a:p>
            <a:pPr lvl="1"/>
            <a:r>
              <a:rPr lang="en-US" dirty="0" smtClean="0"/>
              <a:t>MA in Health Promotion &amp; Leadership—Summer 2015</a:t>
            </a:r>
          </a:p>
          <a:p>
            <a:pPr lvl="1"/>
            <a:r>
              <a:rPr lang="en-US" dirty="0" smtClean="0"/>
              <a:t>MS in Kinesiology &amp; Sports Studies—Consideration </a:t>
            </a:r>
          </a:p>
          <a:p>
            <a:r>
              <a:rPr lang="en-US" dirty="0" smtClean="0"/>
              <a:t>SCI</a:t>
            </a:r>
          </a:p>
          <a:p>
            <a:pPr lvl="1"/>
            <a:r>
              <a:rPr lang="en-US" dirty="0" smtClean="0"/>
              <a:t>MS in Communication Disorders &amp; Sciences—2</a:t>
            </a:r>
            <a:r>
              <a:rPr lang="en-US" baseline="30000" dirty="0" smtClean="0"/>
              <a:t>nd</a:t>
            </a:r>
            <a:r>
              <a:rPr lang="en-US" dirty="0" smtClean="0"/>
              <a:t> Cohort Summer 2015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0"/>
            <a:ext cx="3016249" cy="979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134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online</a:t>
            </a:r>
          </a:p>
          <a:p>
            <a:r>
              <a:rPr lang="en-US" dirty="0" smtClean="0"/>
              <a:t>Hybrid (Online with a face-to-face component)</a:t>
            </a:r>
          </a:p>
          <a:p>
            <a:r>
              <a:rPr lang="en-US" dirty="0" smtClean="0"/>
              <a:t>Options online</a:t>
            </a:r>
          </a:p>
          <a:p>
            <a:r>
              <a:rPr lang="en-US" dirty="0" smtClean="0"/>
              <a:t>Online integrated into existing face-to-face sections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0"/>
            <a:ext cx="3016249" cy="979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198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Compliance &amp; Online Courses/Programs</a:t>
            </a:r>
          </a:p>
          <a:p>
            <a:r>
              <a:rPr lang="en-US" dirty="0" smtClean="0"/>
              <a:t>Workload &amp; Finance </a:t>
            </a:r>
          </a:p>
          <a:p>
            <a:r>
              <a:rPr lang="en-US" dirty="0" smtClean="0"/>
              <a:t>Tuition Waivers</a:t>
            </a:r>
          </a:p>
          <a:p>
            <a:r>
              <a:rPr lang="en-US" dirty="0" smtClean="0"/>
              <a:t>Policy on Senior Institutions </a:t>
            </a:r>
          </a:p>
          <a:p>
            <a:r>
              <a:rPr lang="en-US" dirty="0" smtClean="0"/>
              <a:t>Faculty Development Programs/CATS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0"/>
            <a:ext cx="3016249" cy="979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365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7543800" cy="3886200"/>
          </a:xfrm>
        </p:spPr>
        <p:txBody>
          <a:bodyPr/>
          <a:lstStyle/>
          <a:p>
            <a:r>
              <a:rPr lang="en-US" dirty="0" smtClean="0"/>
              <a:t>CDS on certification/licensure pass rates for online students</a:t>
            </a:r>
          </a:p>
          <a:p>
            <a:r>
              <a:rPr lang="en-US" dirty="0" smtClean="0"/>
              <a:t>Contributions of quality from recently launched programs</a:t>
            </a:r>
          </a:p>
          <a:p>
            <a:r>
              <a:rPr lang="en-US" dirty="0" smtClean="0"/>
              <a:t>Other online opportunities</a:t>
            </a:r>
          </a:p>
          <a:p>
            <a:r>
              <a:rPr lang="en-US" dirty="0" smtClean="0"/>
              <a:t>Online and working professionals </a:t>
            </a:r>
          </a:p>
          <a:p>
            <a:r>
              <a:rPr lang="en-US" dirty="0" smtClean="0"/>
              <a:t>Online and study options</a:t>
            </a:r>
          </a:p>
          <a:p>
            <a:r>
              <a:rPr lang="en-US" dirty="0" smtClean="0"/>
              <a:t>Summer workshop participants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0"/>
            <a:ext cx="3016249" cy="979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153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22</TotalTime>
  <Words>165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NewsPrint</vt:lpstr>
      <vt:lpstr>Online Board </vt:lpstr>
      <vt:lpstr>Undergraduate Partners  </vt:lpstr>
      <vt:lpstr>Graduate Partners </vt:lpstr>
      <vt:lpstr>Options</vt:lpstr>
      <vt:lpstr>Recent Issues </vt:lpstr>
      <vt:lpstr>Discussion 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Board</dc:title>
  <dc:creator>Robert Augustine</dc:creator>
  <cp:lastModifiedBy>Robert Augustine</cp:lastModifiedBy>
  <cp:revision>5</cp:revision>
  <dcterms:created xsi:type="dcterms:W3CDTF">2014-09-02T16:24:17Z</dcterms:created>
  <dcterms:modified xsi:type="dcterms:W3CDTF">2014-09-02T16:46:26Z</dcterms:modified>
</cp:coreProperties>
</file>