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</p:sldIdLst>
  <p:sldSz cx="6858000" cy="9144000" type="screen4x3"/>
  <p:notesSz cx="6858000" cy="9215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026" y="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00CC-4C2D-4027-BC6E-974E3632DB4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8E3-237B-43F2-8C76-51F8B906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2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00CC-4C2D-4027-BC6E-974E3632DB4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8E3-237B-43F2-8C76-51F8B906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00CC-4C2D-4027-BC6E-974E3632DB4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8E3-237B-43F2-8C76-51F8B906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00CC-4C2D-4027-BC6E-974E3632DB4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8E3-237B-43F2-8C76-51F8B906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3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00CC-4C2D-4027-BC6E-974E3632DB4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8E3-237B-43F2-8C76-51F8B906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7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00CC-4C2D-4027-BC6E-974E3632DB4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8E3-237B-43F2-8C76-51F8B906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8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00CC-4C2D-4027-BC6E-974E3632DB4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8E3-237B-43F2-8C76-51F8B906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8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00CC-4C2D-4027-BC6E-974E3632DB4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8E3-237B-43F2-8C76-51F8B906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1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00CC-4C2D-4027-BC6E-974E3632DB4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8E3-237B-43F2-8C76-51F8B906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5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00CC-4C2D-4027-BC6E-974E3632DB4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8E3-237B-43F2-8C76-51F8B906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00CC-4C2D-4027-BC6E-974E3632DB4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F48E3-237B-43F2-8C76-51F8B906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8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00CC-4C2D-4027-BC6E-974E3632DB4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F48E3-237B-43F2-8C76-51F8B906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9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8" t="1339" r="5978" b="1591"/>
          <a:stretch/>
        </p:blipFill>
        <p:spPr bwMode="auto">
          <a:xfrm>
            <a:off x="1202441" y="1898344"/>
            <a:ext cx="4730045" cy="381665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837671" y="838201"/>
            <a:ext cx="2134130" cy="1092200"/>
          </a:xfrm>
          <a:prstGeom prst="roundRect">
            <a:avLst>
              <a:gd name="adj" fmla="val 13120"/>
            </a:avLst>
          </a:prstGeom>
          <a:solidFill>
            <a:srgbClr val="5658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98" y="3681724"/>
            <a:ext cx="1209042" cy="16913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sx="105000" sy="1050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52400" y="138113"/>
            <a:ext cx="2419350" cy="928688"/>
          </a:xfrm>
          <a:prstGeom prst="roundRect">
            <a:avLst>
              <a:gd name="adj" fmla="val 10898"/>
            </a:avLst>
          </a:prstGeom>
          <a:solidFill>
            <a:srgbClr val="5658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Arial" pitchFamily="34" charset="0"/>
                <a:cs typeface="Arial" pitchFamily="34" charset="0"/>
              </a:rPr>
              <a:t>EIU ROTC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7EB23"/>
                </a:solidFill>
                <a:effectLst/>
                <a:latin typeface="Arial" pitchFamily="34" charset="0"/>
                <a:cs typeface="Arial" pitchFamily="34" charset="0"/>
              </a:rPr>
              <a:t>STUDENT ACHIEVEMENT.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43828"/>
            <a:ext cx="1310779" cy="113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29" name="Picture 5" descr="EIU ROTC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61" y="1082722"/>
            <a:ext cx="815708" cy="71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22868" r="42140" b="40295"/>
          <a:stretch/>
        </p:blipFill>
        <p:spPr bwMode="auto">
          <a:xfrm>
            <a:off x="1064136" y="5470846"/>
            <a:ext cx="4795939" cy="359695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4727063" y="2459153"/>
            <a:ext cx="1902337" cy="2811854"/>
          </a:xfrm>
          <a:prstGeom prst="roundRect">
            <a:avLst>
              <a:gd name="adj" fmla="val 10898"/>
            </a:avLst>
          </a:prstGeom>
          <a:solidFill>
            <a:srgbClr val="5658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Arial" pitchFamily="34" charset="0"/>
                <a:cs typeface="Arial" pitchFamily="34" charset="0"/>
              </a:rPr>
              <a:t>CRAIG SHARP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rgbClr val="FFFFFE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 smtClean="0">
                <a:solidFill>
                  <a:srgbClr val="F7EB23"/>
                </a:solidFill>
                <a:latin typeface="Arial" pitchFamily="34" charset="0"/>
                <a:cs typeface="Arial" pitchFamily="34" charset="0"/>
              </a:rPr>
              <a:t>Cadet Craig </a:t>
            </a:r>
            <a:r>
              <a:rPr lang="en-US" altLang="en-US" sz="900" b="1" dirty="0">
                <a:solidFill>
                  <a:srgbClr val="F7EB2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en-US" sz="900" b="1" dirty="0" smtClean="0">
                <a:solidFill>
                  <a:srgbClr val="F7EB23"/>
                </a:solidFill>
                <a:latin typeface="Arial" pitchFamily="34" charset="0"/>
                <a:cs typeface="Arial" pitchFamily="34" charset="0"/>
              </a:rPr>
              <a:t>harp served as the EIU ROTC Cadet </a:t>
            </a:r>
            <a:r>
              <a:rPr lang="en-US" altLang="en-US" sz="900" b="1" dirty="0">
                <a:solidFill>
                  <a:srgbClr val="F7EB2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en-US" sz="900" b="1" dirty="0" smtClean="0">
                <a:solidFill>
                  <a:srgbClr val="F7EB23"/>
                </a:solidFill>
                <a:latin typeface="Arial" pitchFamily="34" charset="0"/>
                <a:cs typeface="Arial" pitchFamily="34" charset="0"/>
              </a:rPr>
              <a:t>attalion </a:t>
            </a:r>
            <a:r>
              <a:rPr lang="en-US" altLang="en-US" sz="900" b="1" dirty="0">
                <a:solidFill>
                  <a:srgbClr val="F7EB2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en-US" sz="900" b="1" dirty="0" smtClean="0">
                <a:solidFill>
                  <a:srgbClr val="F7EB23"/>
                </a:solidFill>
                <a:latin typeface="Arial" pitchFamily="34" charset="0"/>
                <a:cs typeface="Arial" pitchFamily="34" charset="0"/>
              </a:rPr>
              <a:t>ommander in 2013-14. He earned an “E” rating for exceeding the standard at the Leadership Development and Assessment Course (LDAC). This is the top achievement a cadet can earn during this rigorous summer program. He was also ranked by the Army in the top 20% of his peers and designated as a Distinguished Military Graduate. Lastly, Cadet Sharp was awarded the George C. Marshall Award as the top cadet in the program.</a:t>
            </a:r>
            <a:endParaRPr kumimoji="0" lang="en-US" altLang="en-US" sz="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113">
            <a:off x="4256172" y="7150897"/>
            <a:ext cx="1208639" cy="169136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sx="105000" sy="1050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304800" y="5965703"/>
            <a:ext cx="1902337" cy="2721097"/>
          </a:xfrm>
          <a:prstGeom prst="roundRect">
            <a:avLst>
              <a:gd name="adj" fmla="val 10898"/>
            </a:avLst>
          </a:prstGeom>
          <a:solidFill>
            <a:srgbClr val="5658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Arial" pitchFamily="34" charset="0"/>
                <a:cs typeface="Arial" pitchFamily="34" charset="0"/>
              </a:rPr>
              <a:t>ROBBI LINDLEY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rgbClr val="FFFFFE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 smtClean="0">
                <a:solidFill>
                  <a:srgbClr val="F7EB23"/>
                </a:solidFill>
                <a:latin typeface="Arial" pitchFamily="34" charset="0"/>
                <a:cs typeface="Arial" pitchFamily="34" charset="0"/>
              </a:rPr>
              <a:t>Cadet Robbi Lindley served as the EIU ROTC Cadet Battalion Executive Officer in 2013-14. She earned an “E” rating for exceeding the standard at the Leadership Development and Assessment Course (LDAC). This is the top achievement a cadet can earn during this rigorous summer program. She was also ranked by the Army in the top 20% of her peers and designated as a Distinguished Military Graduate.</a:t>
            </a:r>
            <a:endParaRPr kumimoji="0" lang="en-US" altLang="en-US" sz="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75" r="15839" b="10439"/>
          <a:stretch/>
        </p:blipFill>
        <p:spPr bwMode="auto">
          <a:xfrm>
            <a:off x="1066800" y="3429000"/>
            <a:ext cx="4876800" cy="40386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62" y="76200"/>
            <a:ext cx="5142136" cy="386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70" y="1827523"/>
            <a:ext cx="1207498" cy="16913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sx="105000" sy="1050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4727063" y="604952"/>
            <a:ext cx="1902337" cy="2811854"/>
          </a:xfrm>
          <a:prstGeom prst="roundRect">
            <a:avLst>
              <a:gd name="adj" fmla="val 10898"/>
            </a:avLst>
          </a:prstGeom>
          <a:solidFill>
            <a:srgbClr val="5658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Arial" pitchFamily="34" charset="0"/>
                <a:cs typeface="Arial" pitchFamily="34" charset="0"/>
              </a:rPr>
              <a:t>JACOB DALLAS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rgbClr val="FFFFFE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 smtClean="0">
                <a:solidFill>
                  <a:srgbClr val="F7EB23"/>
                </a:solidFill>
                <a:latin typeface="Arial" pitchFamily="34" charset="0"/>
                <a:cs typeface="Arial" pitchFamily="34" charset="0"/>
              </a:rPr>
              <a:t>Cadet Jacob Dallas served as one of the EIU ROTC Training Advising and Counseling (TAC) Officers in 2013-14. He earned an “E” rating for exceeding the standard at the Leadership Development and Assessment Course (LDAC). This is the top achievement a cadet can earn during this rigorous summer program. He also earned the coveted “</a:t>
            </a:r>
            <a:r>
              <a:rPr lang="en-US" altLang="en-US" sz="900" b="1" dirty="0" err="1" smtClean="0">
                <a:solidFill>
                  <a:srgbClr val="F7EB23"/>
                </a:solidFill>
                <a:latin typeface="Arial" pitchFamily="34" charset="0"/>
                <a:cs typeface="Arial" pitchFamily="34" charset="0"/>
              </a:rPr>
              <a:t>Recondo</a:t>
            </a:r>
            <a:r>
              <a:rPr lang="en-US" altLang="en-US" sz="900" b="1" dirty="0" smtClean="0">
                <a:solidFill>
                  <a:srgbClr val="F7EB23"/>
                </a:solidFill>
                <a:latin typeface="Arial" pitchFamily="34" charset="0"/>
                <a:cs typeface="Arial" pitchFamily="34" charset="0"/>
              </a:rPr>
              <a:t>” badge for high military proficiency while at LDAC.</a:t>
            </a:r>
            <a:endParaRPr kumimoji="0" lang="en-US" altLang="en-US" sz="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113">
            <a:off x="4256742" y="5296696"/>
            <a:ext cx="1207498" cy="16913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sx="105000" sy="1050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304800" y="4111502"/>
            <a:ext cx="1902337" cy="2963691"/>
          </a:xfrm>
          <a:prstGeom prst="roundRect">
            <a:avLst>
              <a:gd name="adj" fmla="val 10898"/>
            </a:avLst>
          </a:prstGeom>
          <a:solidFill>
            <a:srgbClr val="5658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Arial" pitchFamily="34" charset="0"/>
                <a:cs typeface="Arial" pitchFamily="34" charset="0"/>
              </a:rPr>
              <a:t>MICHAEL BIRD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rgbClr val="FFFFFE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 smtClean="0">
                <a:solidFill>
                  <a:srgbClr val="F7EB23"/>
                </a:solidFill>
                <a:latin typeface="Arial" pitchFamily="34" charset="0"/>
                <a:cs typeface="Arial" pitchFamily="34" charset="0"/>
              </a:rPr>
              <a:t>Cadet Michael Bird served as the EIU ROTC Cadet Battalion Operations Officer in 2013-14. He earned an “E” rating for exceeding the standard at the Leadership Development and Assessment Course (LDAC). This is the top achievement a cadet can earn during this rigorous summer program. He also earned the coveted “</a:t>
            </a:r>
            <a:r>
              <a:rPr lang="en-US" altLang="en-US" sz="900" b="1" dirty="0" err="1" smtClean="0">
                <a:solidFill>
                  <a:srgbClr val="F7EB23"/>
                </a:solidFill>
                <a:latin typeface="Arial" pitchFamily="34" charset="0"/>
                <a:cs typeface="Arial" pitchFamily="34" charset="0"/>
              </a:rPr>
              <a:t>Recondo</a:t>
            </a:r>
            <a:r>
              <a:rPr lang="en-US" altLang="en-US" sz="900" b="1" dirty="0" smtClean="0">
                <a:solidFill>
                  <a:srgbClr val="F7EB23"/>
                </a:solidFill>
                <a:latin typeface="Arial" pitchFamily="34" charset="0"/>
                <a:cs typeface="Arial" pitchFamily="34" charset="0"/>
              </a:rPr>
              <a:t>” badge for high military proficiency while at LDAC. Lastly, Cadet Bird was awarded the National Sojourners Award for his patriotism and support for our national defense.</a:t>
            </a:r>
            <a:endParaRPr kumimoji="0" lang="en-US" altLang="en-US" sz="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860491" y="7708900"/>
            <a:ext cx="1752600" cy="635000"/>
          </a:xfrm>
          <a:prstGeom prst="roundRect">
            <a:avLst>
              <a:gd name="adj" fmla="val 10898"/>
            </a:avLst>
          </a:prstGeom>
          <a:solidFill>
            <a:srgbClr val="5658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FFFFE"/>
                </a:solidFill>
                <a:effectLst/>
                <a:latin typeface="Arial" pitchFamily="34" charset="0"/>
                <a:cs typeface="Arial" pitchFamily="34" charset="0"/>
              </a:rPr>
              <a:t>ARMY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rgbClr val="FFFFFE"/>
                </a:solidFill>
                <a:effectLst/>
                <a:latin typeface="Arial" pitchFamily="34" charset="0"/>
                <a:cs typeface="Arial" pitchFamily="34" charset="0"/>
              </a:rPr>
              <a:t> STRONG.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FFFFF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175532" y="8153400"/>
            <a:ext cx="2134130" cy="685800"/>
          </a:xfrm>
          <a:prstGeom prst="roundRect">
            <a:avLst>
              <a:gd name="adj" fmla="val 13120"/>
            </a:avLst>
          </a:prstGeom>
          <a:solidFill>
            <a:srgbClr val="5658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F7EB23"/>
                </a:solidFill>
                <a:effectLst/>
                <a:latin typeface="Arial" pitchFamily="34" charset="0"/>
                <a:cs typeface="Arial" pitchFamily="34" charset="0"/>
              </a:rPr>
              <a:t>PANTHER STRONG.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9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348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Eastern Illinois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Savickas, Eric</dc:creator>
  <cp:lastModifiedBy>Yun Sanders</cp:lastModifiedBy>
  <cp:revision>16</cp:revision>
  <cp:lastPrinted>2014-08-13T18:27:14Z</cp:lastPrinted>
  <dcterms:created xsi:type="dcterms:W3CDTF">2014-08-13T15:28:08Z</dcterms:created>
  <dcterms:modified xsi:type="dcterms:W3CDTF">2014-10-08T20:56:18Z</dcterms:modified>
</cp:coreProperties>
</file>