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89" r:id="rId4"/>
  </p:sldMasterIdLst>
  <p:notesMasterIdLst>
    <p:notesMasterId r:id="rId19"/>
  </p:notesMasterIdLst>
  <p:sldIdLst>
    <p:sldId id="286" r:id="rId5"/>
    <p:sldId id="283" r:id="rId6"/>
    <p:sldId id="4314" r:id="rId7"/>
    <p:sldId id="4318" r:id="rId8"/>
    <p:sldId id="4315" r:id="rId9"/>
    <p:sldId id="4319" r:id="rId10"/>
    <p:sldId id="4320" r:id="rId11"/>
    <p:sldId id="4321" r:id="rId12"/>
    <p:sldId id="4316" r:id="rId13"/>
    <p:sldId id="267" r:id="rId14"/>
    <p:sldId id="269" r:id="rId15"/>
    <p:sldId id="268" r:id="rId16"/>
    <p:sldId id="4317" r:id="rId17"/>
    <p:sldId id="270" r:id="rId18"/>
  </p:sldIdLst>
  <p:sldSz cx="17340263"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Open Sans Regular"/>
        <a:ea typeface="Open Sans Regular"/>
        <a:cs typeface="Open Sans Regular"/>
        <a:sym typeface="Open Sans Regular"/>
      </a:defRPr>
    </a:lvl1pPr>
    <a:lvl2pPr marL="0" marR="0" indent="457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Open Sans Regular"/>
        <a:ea typeface="Open Sans Regular"/>
        <a:cs typeface="Open Sans Regular"/>
        <a:sym typeface="Open Sans Regular"/>
      </a:defRPr>
    </a:lvl2pPr>
    <a:lvl3pPr marL="0" marR="0" indent="914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Open Sans Regular"/>
        <a:ea typeface="Open Sans Regular"/>
        <a:cs typeface="Open Sans Regular"/>
        <a:sym typeface="Open Sans Regular"/>
      </a:defRPr>
    </a:lvl3pPr>
    <a:lvl4pPr marL="0" marR="0" indent="1371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Open Sans Regular"/>
        <a:ea typeface="Open Sans Regular"/>
        <a:cs typeface="Open Sans Regular"/>
        <a:sym typeface="Open Sans Regular"/>
      </a:defRPr>
    </a:lvl4pPr>
    <a:lvl5pPr marL="0" marR="0" indent="18288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Open Sans Regular"/>
        <a:ea typeface="Open Sans Regular"/>
        <a:cs typeface="Open Sans Regular"/>
        <a:sym typeface="Open Sans Regular"/>
      </a:defRPr>
    </a:lvl5pPr>
    <a:lvl6pPr marL="0" marR="0" indent="22860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Open Sans Regular"/>
        <a:ea typeface="Open Sans Regular"/>
        <a:cs typeface="Open Sans Regular"/>
        <a:sym typeface="Open Sans Regular"/>
      </a:defRPr>
    </a:lvl6pPr>
    <a:lvl7pPr marL="0" marR="0" indent="2743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Open Sans Regular"/>
        <a:ea typeface="Open Sans Regular"/>
        <a:cs typeface="Open Sans Regular"/>
        <a:sym typeface="Open Sans Regular"/>
      </a:defRPr>
    </a:lvl7pPr>
    <a:lvl8pPr marL="0" marR="0" indent="3200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Open Sans Regular"/>
        <a:ea typeface="Open Sans Regular"/>
        <a:cs typeface="Open Sans Regular"/>
        <a:sym typeface="Open Sans Regular"/>
      </a:defRPr>
    </a:lvl8pPr>
    <a:lvl9pPr marL="0" marR="0" indent="3657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Open Sans Regular"/>
        <a:ea typeface="Open Sans Regular"/>
        <a:cs typeface="Open Sans Regular"/>
        <a:sym typeface="Open Sans Regular"/>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B7366D-BBF3-470C-833A-D431E66FF563}" v="69" dt="2021-07-12T18:58:41.478"/>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Arial"/>
          <a:ea typeface="Arial"/>
          <a:cs typeface="Arial"/>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Arial"/>
          <a:ea typeface="Arial"/>
          <a:cs typeface="Arial"/>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Arial"/>
          <a:ea typeface="Arial"/>
          <a:cs typeface="Arial"/>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Arial"/>
          <a:ea typeface="Arial"/>
          <a:cs typeface="Arial"/>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Arial"/>
          <a:ea typeface="Arial"/>
          <a:cs typeface="Arial"/>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1" d="100"/>
          <a:sy n="81" d="100"/>
        </p:scale>
        <p:origin x="51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53" name="Shape 253"/>
          <p:cNvSpPr>
            <a:spLocks noGrp="1" noRot="1" noChangeAspect="1"/>
          </p:cNvSpPr>
          <p:nvPr>
            <p:ph type="sldImg"/>
          </p:nvPr>
        </p:nvSpPr>
        <p:spPr>
          <a:xfrm>
            <a:off x="381000" y="685800"/>
            <a:ext cx="6096000" cy="3429000"/>
          </a:xfrm>
          <a:prstGeom prst="rect">
            <a:avLst/>
          </a:prstGeom>
        </p:spPr>
        <p:txBody>
          <a:bodyPr/>
          <a:lstStyle/>
          <a:p>
            <a:endParaRPr/>
          </a:p>
        </p:txBody>
      </p:sp>
      <p:sp>
        <p:nvSpPr>
          <p:cNvPr id="254" name="Shape 254"/>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Cover_Title Slide">
    <p:spTree>
      <p:nvGrpSpPr>
        <p:cNvPr id="1" name=""/>
        <p:cNvGrpSpPr/>
        <p:nvPr/>
      </p:nvGrpSpPr>
      <p:grpSpPr>
        <a:xfrm>
          <a:off x="0" y="0"/>
          <a:ext cx="0" cy="0"/>
          <a:chOff x="0" y="0"/>
          <a:chExt cx="0" cy="0"/>
        </a:xfrm>
      </p:grpSpPr>
      <p:pic>
        <p:nvPicPr>
          <p:cNvPr id="15" name="Picture 10" descr="Picture 10"/>
          <p:cNvPicPr>
            <a:picLocks noChangeAspect="1"/>
          </p:cNvPicPr>
          <p:nvPr/>
        </p:nvPicPr>
        <p:blipFill>
          <a:blip r:embed="rId2"/>
          <a:stretch>
            <a:fillRect/>
          </a:stretch>
        </p:blipFill>
        <p:spPr>
          <a:xfrm>
            <a:off x="0" y="0"/>
            <a:ext cx="17340263" cy="9753600"/>
          </a:xfrm>
          <a:prstGeom prst="rect">
            <a:avLst/>
          </a:prstGeom>
          <a:ln w="12700">
            <a:miter lim="400000"/>
          </a:ln>
        </p:spPr>
      </p:pic>
      <p:sp>
        <p:nvSpPr>
          <p:cNvPr id="16" name="Body Level One…"/>
          <p:cNvSpPr txBox="1">
            <a:spLocks noGrp="1"/>
          </p:cNvSpPr>
          <p:nvPr>
            <p:ph type="body" sz="quarter" idx="1"/>
          </p:nvPr>
        </p:nvSpPr>
        <p:spPr>
          <a:xfrm>
            <a:off x="1203507" y="7546992"/>
            <a:ext cx="9852013" cy="1349621"/>
          </a:xfrm>
          <a:prstGeom prst="rect">
            <a:avLst/>
          </a:prstGeom>
        </p:spPr>
        <p:txBody>
          <a:bodyPr/>
          <a:lstStyle>
            <a:lvl1pPr marL="0" indent="0">
              <a:lnSpc>
                <a:spcPts val="3793"/>
              </a:lnSpc>
              <a:buClrTx/>
              <a:buSzTx/>
              <a:buNone/>
              <a:defRPr spc="-57">
                <a:solidFill>
                  <a:srgbClr val="FFFFFF"/>
                </a:solidFill>
              </a:defRPr>
            </a:lvl1pPr>
            <a:lvl2pPr>
              <a:lnSpc>
                <a:spcPts val="3793"/>
              </a:lnSpc>
              <a:buClrTx/>
              <a:defRPr spc="-57">
                <a:solidFill>
                  <a:srgbClr val="FFFFFF"/>
                </a:solidFill>
              </a:defRPr>
            </a:lvl2pPr>
            <a:lvl3pPr>
              <a:lnSpc>
                <a:spcPts val="3793"/>
              </a:lnSpc>
              <a:buClrTx/>
              <a:defRPr spc="-57">
                <a:solidFill>
                  <a:srgbClr val="FFFFFF"/>
                </a:solidFill>
              </a:defRPr>
            </a:lvl3pPr>
            <a:lvl4pPr>
              <a:lnSpc>
                <a:spcPts val="3793"/>
              </a:lnSpc>
              <a:buClrTx/>
              <a:defRPr spc="-57">
                <a:solidFill>
                  <a:srgbClr val="FFFFFF"/>
                </a:solidFill>
              </a:defRPr>
            </a:lvl4pPr>
            <a:lvl5pPr>
              <a:lnSpc>
                <a:spcPts val="3793"/>
              </a:lnSpc>
              <a:buClrTx/>
              <a:defRPr spc="-57">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7" name="Straight Connector 8"/>
          <p:cNvSpPr/>
          <p:nvPr/>
        </p:nvSpPr>
        <p:spPr>
          <a:xfrm>
            <a:off x="1203506" y="6839993"/>
            <a:ext cx="1463143" cy="2"/>
          </a:xfrm>
          <a:prstGeom prst="line">
            <a:avLst/>
          </a:prstGeom>
          <a:ln w="76200">
            <a:solidFill>
              <a:schemeClr val="accent1"/>
            </a:solidFill>
          </a:ln>
        </p:spPr>
        <p:txBody>
          <a:bodyPr lIns="86695" tIns="86695" rIns="86695" bIns="86695"/>
          <a:lstStyle/>
          <a:p>
            <a:endParaRPr sz="3413"/>
          </a:p>
        </p:txBody>
      </p:sp>
      <p:sp>
        <p:nvSpPr>
          <p:cNvPr id="18" name="Text Placeholder 2"/>
          <p:cNvSpPr>
            <a:spLocks noGrp="1"/>
          </p:cNvSpPr>
          <p:nvPr>
            <p:ph type="body" sz="half" idx="13"/>
          </p:nvPr>
        </p:nvSpPr>
        <p:spPr>
          <a:xfrm>
            <a:off x="1203506" y="3098032"/>
            <a:ext cx="10970804" cy="3083992"/>
          </a:xfrm>
          <a:prstGeom prst="rect">
            <a:avLst/>
          </a:prstGeom>
        </p:spPr>
        <p:txBody>
          <a:bodyPr anchor="b"/>
          <a:lstStyle/>
          <a:p>
            <a:pPr marL="0" lvl="0" indent="0">
              <a:buClrTx/>
              <a:buSzTx/>
              <a:buNone/>
              <a:defRPr sz="4800">
                <a:solidFill>
                  <a:srgbClr val="FFFFFF"/>
                </a:solidFill>
                <a:latin typeface="Raleway Black"/>
                <a:ea typeface="Raleway Black"/>
                <a:cs typeface="Raleway Black"/>
                <a:sym typeface="Raleway Black"/>
              </a:defRPr>
            </a:pPr>
            <a:r>
              <a:rPr lang="en-US"/>
              <a:t>Click to edit Master text styles</a:t>
            </a:r>
          </a:p>
        </p:txBody>
      </p:sp>
      <p:pic>
        <p:nvPicPr>
          <p:cNvPr id="19" name="Picture 12" descr="Picture 12"/>
          <p:cNvPicPr>
            <a:picLocks noChangeAspect="1"/>
          </p:cNvPicPr>
          <p:nvPr/>
        </p:nvPicPr>
        <p:blipFill>
          <a:blip r:embed="rId3"/>
          <a:stretch>
            <a:fillRect/>
          </a:stretch>
        </p:blipFill>
        <p:spPr>
          <a:xfrm>
            <a:off x="15606791" y="8015663"/>
            <a:ext cx="1386322" cy="1386280"/>
          </a:xfrm>
          <a:prstGeom prst="rect">
            <a:avLst/>
          </a:prstGeom>
          <a:ln w="12700">
            <a:miter lim="400000"/>
          </a:ln>
        </p:spPr>
      </p:pic>
      <p:sp>
        <p:nvSpPr>
          <p:cNvPr id="20" name="Slide Number"/>
          <p:cNvSpPr txBox="1">
            <a:spLocks noGrp="1"/>
          </p:cNvSpPr>
          <p:nvPr>
            <p:ph type="sldNum" sz="quarter" idx="2"/>
          </p:nvPr>
        </p:nvSpPr>
        <p:spPr>
          <a:xfrm>
            <a:off x="12427189" y="9040142"/>
            <a:ext cx="179536" cy="175113"/>
          </a:xfrm>
          <a:prstGeom prst="rect">
            <a:avLst/>
          </a:prstGeom>
        </p:spPr>
        <p:txBody>
          <a:bodyPr/>
          <a:lstStyle>
            <a:lvl1pPr defTabSz="866988">
              <a:defRPr>
                <a:solidFill>
                  <a:srgbClr val="808080"/>
                </a:solidFill>
              </a:defRPr>
            </a:lvl1pPr>
          </a:lstStyle>
          <a:p>
            <a:fld id="{86CB4B4D-7CA3-9044-876B-883B54F8677D}" type="slidenum">
              <a:rPr lang="en-US" smtClean="0"/>
              <a:t>‹#›</a:t>
            </a:fld>
            <a:endParaRPr lang="en-US"/>
          </a:p>
        </p:txBody>
      </p:sp>
    </p:spTree>
    <p:extLst>
      <p:ext uri="{BB962C8B-B14F-4D97-AF65-F5344CB8AC3E}">
        <p14:creationId xmlns:p14="http://schemas.microsoft.com/office/powerpoint/2010/main" val="3517950646"/>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x4 column txt box">
    <p:spTree>
      <p:nvGrpSpPr>
        <p:cNvPr id="1" name=""/>
        <p:cNvGrpSpPr/>
        <p:nvPr/>
      </p:nvGrpSpPr>
      <p:grpSpPr>
        <a:xfrm>
          <a:off x="0" y="0"/>
          <a:ext cx="0" cy="0"/>
          <a:chOff x="0" y="0"/>
          <a:chExt cx="0" cy="0"/>
        </a:xfrm>
      </p:grpSpPr>
      <p:pic>
        <p:nvPicPr>
          <p:cNvPr id="164" name="Picture 9" descr="Picture 9"/>
          <p:cNvPicPr>
            <a:picLocks noChangeAspect="1"/>
          </p:cNvPicPr>
          <p:nvPr/>
        </p:nvPicPr>
        <p:blipFill>
          <a:blip r:embed="rId2"/>
          <a:stretch>
            <a:fillRect/>
          </a:stretch>
        </p:blipFill>
        <p:spPr>
          <a:xfrm>
            <a:off x="0" y="0"/>
            <a:ext cx="17340263" cy="9753600"/>
          </a:xfrm>
          <a:prstGeom prst="rect">
            <a:avLst/>
          </a:prstGeom>
          <a:ln w="12700">
            <a:miter lim="400000"/>
          </a:ln>
        </p:spPr>
      </p:pic>
      <p:pic>
        <p:nvPicPr>
          <p:cNvPr id="165" name="Picture 13" descr="Picture 13"/>
          <p:cNvPicPr>
            <a:picLocks noChangeAspect="1"/>
          </p:cNvPicPr>
          <p:nvPr/>
        </p:nvPicPr>
        <p:blipFill>
          <a:blip r:embed="rId3"/>
          <a:stretch>
            <a:fillRect/>
          </a:stretch>
        </p:blipFill>
        <p:spPr>
          <a:xfrm>
            <a:off x="-885496" y="-1590801"/>
            <a:ext cx="2674309" cy="12616154"/>
          </a:xfrm>
          <a:prstGeom prst="rect">
            <a:avLst/>
          </a:prstGeom>
          <a:ln w="12700">
            <a:miter lim="400000"/>
          </a:ln>
        </p:spPr>
      </p:pic>
      <p:sp>
        <p:nvSpPr>
          <p:cNvPr id="166" name="Body Level One…"/>
          <p:cNvSpPr txBox="1">
            <a:spLocks noGrp="1"/>
          </p:cNvSpPr>
          <p:nvPr>
            <p:ph type="body" sz="quarter" idx="1"/>
          </p:nvPr>
        </p:nvSpPr>
        <p:spPr>
          <a:xfrm>
            <a:off x="1201174" y="2184533"/>
            <a:ext cx="3674247" cy="945258"/>
          </a:xfrm>
          <a:prstGeom prst="rect">
            <a:avLst/>
          </a:prstGeom>
          <a:ln w="9525">
            <a:solidFill>
              <a:srgbClr val="54B900"/>
            </a:solidFill>
            <a:round/>
          </a:ln>
        </p:spPr>
        <p:txBody>
          <a:bodyPr anchor="ctr"/>
          <a:lstStyle>
            <a:lvl1pPr marL="0" indent="0">
              <a:lnSpc>
                <a:spcPct val="80000"/>
              </a:lnSpc>
              <a:spcBef>
                <a:spcPts val="0"/>
              </a:spcBef>
              <a:buClrTx/>
              <a:buSzTx/>
              <a:buNone/>
              <a:defRPr sz="2655">
                <a:latin typeface="Open Sans Bold"/>
                <a:ea typeface="Open Sans Bold"/>
                <a:cs typeface="Open Sans Bold"/>
                <a:sym typeface="Open Sans Bold"/>
              </a:defRPr>
            </a:lvl1pPr>
            <a:lvl2pPr marL="0" indent="866988">
              <a:lnSpc>
                <a:spcPct val="80000"/>
              </a:lnSpc>
              <a:spcBef>
                <a:spcPts val="0"/>
              </a:spcBef>
              <a:buClrTx/>
              <a:buSzTx/>
              <a:buNone/>
              <a:defRPr sz="2655">
                <a:latin typeface="Open Sans Bold"/>
                <a:ea typeface="Open Sans Bold"/>
                <a:cs typeface="Open Sans Bold"/>
                <a:sym typeface="Open Sans Bold"/>
              </a:defRPr>
            </a:lvl2pPr>
            <a:lvl3pPr marL="1040386" indent="-346793">
              <a:lnSpc>
                <a:spcPct val="80000"/>
              </a:lnSpc>
              <a:spcBef>
                <a:spcPts val="0"/>
              </a:spcBef>
              <a:buClrTx/>
              <a:defRPr sz="2655">
                <a:latin typeface="Open Sans Bold"/>
                <a:ea typeface="Open Sans Bold"/>
                <a:cs typeface="Open Sans Bold"/>
                <a:sym typeface="Open Sans Bold"/>
              </a:defRPr>
            </a:lvl3pPr>
            <a:lvl4pPr marL="1560579" indent="-451556">
              <a:lnSpc>
                <a:spcPct val="80000"/>
              </a:lnSpc>
              <a:spcBef>
                <a:spcPts val="0"/>
              </a:spcBef>
              <a:buClrTx/>
              <a:defRPr sz="2655">
                <a:latin typeface="Open Sans Bold"/>
                <a:ea typeface="Open Sans Bold"/>
                <a:cs typeface="Open Sans Bold"/>
                <a:sym typeface="Open Sans Bold"/>
              </a:defRPr>
            </a:lvl4pPr>
            <a:lvl5pPr marL="2080772" indent="-451556">
              <a:lnSpc>
                <a:spcPct val="80000"/>
              </a:lnSpc>
              <a:spcBef>
                <a:spcPts val="0"/>
              </a:spcBef>
              <a:buClrTx/>
              <a:defRPr sz="2655">
                <a:latin typeface="Open Sans Bold"/>
                <a:ea typeface="Open Sans Bold"/>
                <a:cs typeface="Open Sans Bold"/>
                <a:sym typeface="Open Sans Bold"/>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67" name="Text Placeholder 21"/>
          <p:cNvSpPr>
            <a:spLocks noGrp="1"/>
          </p:cNvSpPr>
          <p:nvPr>
            <p:ph type="body" sz="quarter" idx="13"/>
          </p:nvPr>
        </p:nvSpPr>
        <p:spPr>
          <a:xfrm>
            <a:off x="5152992" y="2184533"/>
            <a:ext cx="3674247" cy="945258"/>
          </a:xfrm>
          <a:prstGeom prst="rect">
            <a:avLst/>
          </a:prstGeom>
          <a:ln w="9525">
            <a:solidFill>
              <a:srgbClr val="00B489"/>
            </a:solidFill>
            <a:round/>
          </a:ln>
        </p:spPr>
        <p:txBody>
          <a:bodyPr anchor="ctr"/>
          <a:lstStyle/>
          <a:p>
            <a:pPr marL="0" lvl="0" indent="0">
              <a:lnSpc>
                <a:spcPct val="80000"/>
              </a:lnSpc>
              <a:spcBef>
                <a:spcPts val="0"/>
              </a:spcBef>
              <a:buClrTx/>
              <a:buSzTx/>
              <a:buNone/>
              <a:defRPr sz="1400">
                <a:latin typeface="Open Sans Bold"/>
                <a:ea typeface="Open Sans Bold"/>
                <a:cs typeface="Open Sans Bold"/>
                <a:sym typeface="Open Sans Bold"/>
              </a:defRPr>
            </a:pPr>
            <a:r>
              <a:rPr lang="en-US"/>
              <a:t>Click to edit Master text styles</a:t>
            </a:r>
          </a:p>
        </p:txBody>
      </p:sp>
      <p:sp>
        <p:nvSpPr>
          <p:cNvPr id="168" name="Text Placeholder 21"/>
          <p:cNvSpPr>
            <a:spLocks noGrp="1"/>
          </p:cNvSpPr>
          <p:nvPr>
            <p:ph type="body" sz="quarter" idx="14"/>
          </p:nvPr>
        </p:nvSpPr>
        <p:spPr>
          <a:xfrm>
            <a:off x="9053531" y="2184533"/>
            <a:ext cx="3674247" cy="945258"/>
          </a:xfrm>
          <a:prstGeom prst="rect">
            <a:avLst/>
          </a:prstGeom>
          <a:ln w="9525">
            <a:solidFill>
              <a:srgbClr val="0083A2"/>
            </a:solidFill>
            <a:round/>
          </a:ln>
        </p:spPr>
        <p:txBody>
          <a:bodyPr anchor="ctr"/>
          <a:lstStyle/>
          <a:p>
            <a:pPr marL="0" lvl="0" indent="0">
              <a:lnSpc>
                <a:spcPct val="80000"/>
              </a:lnSpc>
              <a:spcBef>
                <a:spcPts val="0"/>
              </a:spcBef>
              <a:buClrTx/>
              <a:buSzTx/>
              <a:buNone/>
              <a:defRPr sz="1400">
                <a:latin typeface="Open Sans Bold"/>
                <a:ea typeface="Open Sans Bold"/>
                <a:cs typeface="Open Sans Bold"/>
                <a:sym typeface="Open Sans Bold"/>
              </a:defRPr>
            </a:pPr>
            <a:r>
              <a:rPr lang="en-US"/>
              <a:t>Click to edit Master text styles</a:t>
            </a:r>
          </a:p>
        </p:txBody>
      </p:sp>
      <p:sp>
        <p:nvSpPr>
          <p:cNvPr id="169" name="Text Placeholder 21"/>
          <p:cNvSpPr>
            <a:spLocks noGrp="1"/>
          </p:cNvSpPr>
          <p:nvPr>
            <p:ph type="body" sz="quarter" idx="15"/>
          </p:nvPr>
        </p:nvSpPr>
        <p:spPr>
          <a:xfrm>
            <a:off x="12954068" y="2184533"/>
            <a:ext cx="3674247" cy="945258"/>
          </a:xfrm>
          <a:prstGeom prst="rect">
            <a:avLst/>
          </a:prstGeom>
          <a:ln w="9525">
            <a:solidFill>
              <a:srgbClr val="009ABF"/>
            </a:solidFill>
            <a:round/>
          </a:ln>
        </p:spPr>
        <p:txBody>
          <a:bodyPr anchor="ctr"/>
          <a:lstStyle/>
          <a:p>
            <a:pPr marL="0" lvl="0" indent="0">
              <a:lnSpc>
                <a:spcPct val="80000"/>
              </a:lnSpc>
              <a:spcBef>
                <a:spcPts val="0"/>
              </a:spcBef>
              <a:buClrTx/>
              <a:buSzTx/>
              <a:buNone/>
              <a:defRPr sz="1400">
                <a:latin typeface="Open Sans Bold"/>
                <a:ea typeface="Open Sans Bold"/>
                <a:cs typeface="Open Sans Bold"/>
                <a:sym typeface="Open Sans Bold"/>
              </a:defRPr>
            </a:pPr>
            <a:r>
              <a:rPr lang="en-US"/>
              <a:t>Click to edit Master text styles</a:t>
            </a:r>
          </a:p>
        </p:txBody>
      </p:sp>
      <p:sp>
        <p:nvSpPr>
          <p:cNvPr id="170" name="Text Placeholder 8"/>
          <p:cNvSpPr>
            <a:spLocks noGrp="1"/>
          </p:cNvSpPr>
          <p:nvPr>
            <p:ph type="body" sz="quarter" idx="16"/>
          </p:nvPr>
        </p:nvSpPr>
        <p:spPr>
          <a:xfrm>
            <a:off x="1201171" y="3120356"/>
            <a:ext cx="3674253" cy="5463499"/>
          </a:xfrm>
          <a:prstGeom prst="rect">
            <a:avLst/>
          </a:prstGeom>
          <a:ln w="9525">
            <a:solidFill>
              <a:srgbClr val="54B900"/>
            </a:solidFill>
            <a:round/>
          </a:ln>
        </p:spPr>
        <p:txBody>
          <a:bodyPr lIns="45719" tIns="45719" rIns="45719" bIns="45719"/>
          <a:lstStyle/>
          <a:p>
            <a:pPr marL="273067" lvl="0" indent="-273067">
              <a:spcBef>
                <a:spcPts val="759"/>
              </a:spcBef>
              <a:defRPr sz="1400"/>
            </a:pPr>
            <a:r>
              <a:rPr lang="en-US"/>
              <a:t>Click to edit Master text styles</a:t>
            </a:r>
          </a:p>
        </p:txBody>
      </p:sp>
      <p:sp>
        <p:nvSpPr>
          <p:cNvPr id="171" name="Text Placeholder 8"/>
          <p:cNvSpPr>
            <a:spLocks noGrp="1"/>
          </p:cNvSpPr>
          <p:nvPr>
            <p:ph type="body" sz="quarter" idx="17"/>
          </p:nvPr>
        </p:nvSpPr>
        <p:spPr>
          <a:xfrm>
            <a:off x="5152993" y="3120356"/>
            <a:ext cx="3674253" cy="5463499"/>
          </a:xfrm>
          <a:prstGeom prst="rect">
            <a:avLst/>
          </a:prstGeom>
          <a:ln w="9525">
            <a:solidFill>
              <a:srgbClr val="009A75"/>
            </a:solidFill>
            <a:round/>
          </a:ln>
        </p:spPr>
        <p:txBody>
          <a:bodyPr lIns="45719" tIns="45719" rIns="45719" bIns="45719"/>
          <a:lstStyle/>
          <a:p>
            <a:pPr marL="273067" lvl="0" indent="-273067">
              <a:spcBef>
                <a:spcPts val="759"/>
              </a:spcBef>
              <a:buClr>
                <a:schemeClr val="accent2"/>
              </a:buClr>
              <a:defRPr sz="1400"/>
            </a:pPr>
            <a:r>
              <a:rPr lang="en-US"/>
              <a:t>Click to edit Master text styles</a:t>
            </a:r>
          </a:p>
        </p:txBody>
      </p:sp>
      <p:sp>
        <p:nvSpPr>
          <p:cNvPr id="172" name="Text Placeholder 8"/>
          <p:cNvSpPr>
            <a:spLocks noGrp="1"/>
          </p:cNvSpPr>
          <p:nvPr>
            <p:ph type="body" sz="quarter" idx="18"/>
          </p:nvPr>
        </p:nvSpPr>
        <p:spPr>
          <a:xfrm>
            <a:off x="9054552" y="3120356"/>
            <a:ext cx="3674253" cy="5463499"/>
          </a:xfrm>
          <a:prstGeom prst="rect">
            <a:avLst/>
          </a:prstGeom>
          <a:ln w="9525">
            <a:solidFill>
              <a:srgbClr val="0083A2"/>
            </a:solidFill>
            <a:round/>
          </a:ln>
        </p:spPr>
        <p:txBody>
          <a:bodyPr lIns="45719" tIns="45719" rIns="45719" bIns="45719"/>
          <a:lstStyle/>
          <a:p>
            <a:pPr marL="273067" lvl="0" indent="-273067">
              <a:spcBef>
                <a:spcPts val="759"/>
              </a:spcBef>
              <a:buClr>
                <a:schemeClr val="accent3"/>
              </a:buClr>
              <a:defRPr sz="1400"/>
            </a:pPr>
            <a:r>
              <a:rPr lang="en-US"/>
              <a:t>Click to edit Master text styles</a:t>
            </a:r>
          </a:p>
        </p:txBody>
      </p:sp>
      <p:sp>
        <p:nvSpPr>
          <p:cNvPr id="173" name="Text Placeholder 8"/>
          <p:cNvSpPr>
            <a:spLocks noGrp="1"/>
          </p:cNvSpPr>
          <p:nvPr>
            <p:ph type="body" sz="quarter" idx="19"/>
          </p:nvPr>
        </p:nvSpPr>
        <p:spPr>
          <a:xfrm>
            <a:off x="12954068" y="3120356"/>
            <a:ext cx="3674251" cy="5463499"/>
          </a:xfrm>
          <a:prstGeom prst="rect">
            <a:avLst/>
          </a:prstGeom>
          <a:ln w="9525">
            <a:solidFill>
              <a:srgbClr val="009ABF"/>
            </a:solidFill>
            <a:round/>
          </a:ln>
        </p:spPr>
        <p:txBody>
          <a:bodyPr lIns="45719" tIns="45719" rIns="45719" bIns="45719"/>
          <a:lstStyle/>
          <a:p>
            <a:pPr marL="273067" lvl="0" indent="-273067">
              <a:spcBef>
                <a:spcPts val="759"/>
              </a:spcBef>
              <a:buClr>
                <a:schemeClr val="accent4"/>
              </a:buClr>
              <a:defRPr sz="1400"/>
            </a:pPr>
            <a:r>
              <a:rPr lang="en-US"/>
              <a:t>Click to edit Master text styles</a:t>
            </a:r>
          </a:p>
        </p:txBody>
      </p:sp>
      <p:sp>
        <p:nvSpPr>
          <p:cNvPr id="174" name="Title Text"/>
          <p:cNvSpPr txBox="1">
            <a:spLocks noGrp="1"/>
          </p:cNvSpPr>
          <p:nvPr>
            <p:ph type="title"/>
          </p:nvPr>
        </p:nvSpPr>
        <p:spPr>
          <a:xfrm>
            <a:off x="1192143" y="285984"/>
            <a:ext cx="15583553" cy="1884494"/>
          </a:xfrm>
          <a:prstGeom prst="rect">
            <a:avLst/>
          </a:prstGeom>
        </p:spPr>
        <p:txBody>
          <a:bodyPr/>
          <a:lstStyle>
            <a:lvl1pPr algn="l">
              <a:defRPr sz="4551">
                <a:solidFill>
                  <a:srgbClr val="1B1E1F"/>
                </a:solidFill>
              </a:defRPr>
            </a:lvl1pPr>
          </a:lstStyle>
          <a:p>
            <a:r>
              <a:rPr lang="en-US"/>
              <a:t>Click to edit Master title style</a:t>
            </a:r>
            <a:endParaRPr/>
          </a:p>
        </p:txBody>
      </p:sp>
      <p:sp>
        <p:nvSpPr>
          <p:cNvPr id="175" name="Slide Number"/>
          <p:cNvSpPr txBox="1">
            <a:spLocks noGrp="1"/>
          </p:cNvSpPr>
          <p:nvPr>
            <p:ph type="sldNum" sz="quarter" idx="2"/>
          </p:nvPr>
        </p:nvSpPr>
        <p:spPr>
          <a:prstGeom prst="rect">
            <a:avLst/>
          </a:prstGeom>
        </p:spPr>
        <p:txBody>
          <a:bodyPr/>
          <a:lstStyle>
            <a:lvl1pPr defTabSz="866988">
              <a:defRPr>
                <a:solidFill>
                  <a:srgbClr val="808080"/>
                </a:solidFill>
              </a:defRPr>
            </a:lvl1pPr>
          </a:lstStyle>
          <a:p>
            <a:fld id="{86CB4B4D-7CA3-9044-876B-883B54F8677D}" type="slidenum">
              <a:rPr lang="en-US" smtClean="0"/>
              <a:t>‹#›</a:t>
            </a:fld>
            <a:endParaRPr lang="en-US"/>
          </a:p>
        </p:txBody>
      </p:sp>
    </p:spTree>
    <p:extLst>
      <p:ext uri="{BB962C8B-B14F-4D97-AF65-F5344CB8AC3E}">
        <p14:creationId xmlns:p14="http://schemas.microsoft.com/office/powerpoint/2010/main" val="673177979"/>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large image + box">
    <p:spTree>
      <p:nvGrpSpPr>
        <p:cNvPr id="1" name=""/>
        <p:cNvGrpSpPr/>
        <p:nvPr/>
      </p:nvGrpSpPr>
      <p:grpSpPr>
        <a:xfrm>
          <a:off x="0" y="0"/>
          <a:ext cx="0" cy="0"/>
          <a:chOff x="0" y="0"/>
          <a:chExt cx="0" cy="0"/>
        </a:xfrm>
      </p:grpSpPr>
      <p:pic>
        <p:nvPicPr>
          <p:cNvPr id="205" name="Picture 10" descr="Picture 10"/>
          <p:cNvPicPr>
            <a:picLocks noChangeAspect="1"/>
          </p:cNvPicPr>
          <p:nvPr/>
        </p:nvPicPr>
        <p:blipFill>
          <a:blip r:embed="rId2"/>
          <a:stretch>
            <a:fillRect/>
          </a:stretch>
        </p:blipFill>
        <p:spPr>
          <a:xfrm>
            <a:off x="0" y="0"/>
            <a:ext cx="17340263" cy="9753600"/>
          </a:xfrm>
          <a:prstGeom prst="rect">
            <a:avLst/>
          </a:prstGeom>
          <a:ln w="12700">
            <a:miter lim="400000"/>
          </a:ln>
        </p:spPr>
      </p:pic>
      <p:sp>
        <p:nvSpPr>
          <p:cNvPr id="206" name="Picture Placeholder 9"/>
          <p:cNvSpPr>
            <a:spLocks noGrp="1"/>
          </p:cNvSpPr>
          <p:nvPr>
            <p:ph type="pic" idx="13"/>
          </p:nvPr>
        </p:nvSpPr>
        <p:spPr>
          <a:xfrm>
            <a:off x="900127" y="720214"/>
            <a:ext cx="15720636" cy="7898440"/>
          </a:xfrm>
          <a:prstGeom prst="rect">
            <a:avLst/>
          </a:prstGeom>
        </p:spPr>
        <p:txBody>
          <a:bodyPr lIns="91439" tIns="45719" rIns="91439" bIns="45719">
            <a:noAutofit/>
          </a:bodyPr>
          <a:lstStyle/>
          <a:p>
            <a:r>
              <a:rPr lang="en-US"/>
              <a:t>Click icon to add picture</a:t>
            </a:r>
            <a:endParaRPr/>
          </a:p>
        </p:txBody>
      </p:sp>
      <p:sp>
        <p:nvSpPr>
          <p:cNvPr id="207" name="Body Level One…"/>
          <p:cNvSpPr txBox="1">
            <a:spLocks noGrp="1"/>
          </p:cNvSpPr>
          <p:nvPr>
            <p:ph type="body" sz="quarter" idx="1"/>
          </p:nvPr>
        </p:nvSpPr>
        <p:spPr>
          <a:xfrm>
            <a:off x="1201174" y="2271905"/>
            <a:ext cx="5052667" cy="5006222"/>
          </a:xfrm>
          <a:prstGeom prst="rect">
            <a:avLst/>
          </a:prstGeom>
          <a:ln w="9525">
            <a:solidFill>
              <a:srgbClr val="54B900"/>
            </a:solidFill>
            <a:round/>
          </a:ln>
        </p:spPr>
        <p:txBody>
          <a:bodyPr lIns="45719" tIns="45719" rIns="45719" bIns="45719"/>
          <a:lstStyle>
            <a:lvl1pPr marL="0" indent="0">
              <a:buClrTx/>
              <a:buSzTx/>
              <a:buNone/>
              <a:defRPr sz="3034" spc="-95"/>
            </a:lvl1pPr>
            <a:lvl2pPr marL="368127" indent="-368127">
              <a:buClrTx/>
              <a:buChar char="▪"/>
              <a:defRPr sz="3034" spc="-95"/>
            </a:lvl2pPr>
            <a:lvl3pPr marL="751591" indent="-429480">
              <a:buClrTx/>
              <a:buChar char="▪"/>
              <a:defRPr sz="3034" spc="-95"/>
            </a:lvl3pPr>
            <a:lvl4pPr marL="1183680" indent="-539459">
              <a:buClrTx/>
              <a:defRPr sz="3034" spc="-95"/>
            </a:lvl4pPr>
            <a:lvl5pPr marL="1625603" indent="-644221">
              <a:buClrTx/>
              <a:buChar char="▪"/>
              <a:defRPr sz="3034" spc="-95"/>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08" name="Slide Number"/>
          <p:cNvSpPr txBox="1">
            <a:spLocks noGrp="1"/>
          </p:cNvSpPr>
          <p:nvPr>
            <p:ph type="sldNum" sz="quarter" idx="2"/>
          </p:nvPr>
        </p:nvSpPr>
        <p:spPr>
          <a:prstGeom prst="rect">
            <a:avLst/>
          </a:prstGeom>
        </p:spPr>
        <p:txBody>
          <a:bodyPr/>
          <a:lstStyle>
            <a:lvl1pPr defTabSz="866988">
              <a:defRPr>
                <a:solidFill>
                  <a:srgbClr val="808080"/>
                </a:solidFill>
              </a:defRPr>
            </a:lvl1pPr>
          </a:lstStyle>
          <a:p>
            <a:fld id="{86CB4B4D-7CA3-9044-876B-883B54F8677D}" type="slidenum">
              <a:rPr lang="en-US" smtClean="0"/>
              <a:t>‹#›</a:t>
            </a:fld>
            <a:endParaRPr lang="en-US"/>
          </a:p>
        </p:txBody>
      </p:sp>
      <p:pic>
        <p:nvPicPr>
          <p:cNvPr id="209" name="Picture 12" descr="Picture 12"/>
          <p:cNvPicPr>
            <a:picLocks noChangeAspect="1"/>
          </p:cNvPicPr>
          <p:nvPr/>
        </p:nvPicPr>
        <p:blipFill>
          <a:blip r:embed="rId3"/>
          <a:stretch>
            <a:fillRect/>
          </a:stretch>
        </p:blipFill>
        <p:spPr>
          <a:xfrm>
            <a:off x="-885496" y="-1590801"/>
            <a:ext cx="2674309" cy="12616154"/>
          </a:xfrm>
          <a:prstGeom prst="rect">
            <a:avLst/>
          </a:prstGeom>
          <a:ln w="12700">
            <a:miter lim="400000"/>
          </a:ln>
        </p:spPr>
      </p:pic>
    </p:spTree>
    <p:extLst>
      <p:ext uri="{BB962C8B-B14F-4D97-AF65-F5344CB8AC3E}">
        <p14:creationId xmlns:p14="http://schemas.microsoft.com/office/powerpoint/2010/main" val="450943504"/>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charts graphs layout v2">
    <p:spTree>
      <p:nvGrpSpPr>
        <p:cNvPr id="1" name=""/>
        <p:cNvGrpSpPr/>
        <p:nvPr/>
      </p:nvGrpSpPr>
      <p:grpSpPr>
        <a:xfrm>
          <a:off x="0" y="0"/>
          <a:ext cx="0" cy="0"/>
          <a:chOff x="0" y="0"/>
          <a:chExt cx="0" cy="0"/>
        </a:xfrm>
      </p:grpSpPr>
      <p:pic>
        <p:nvPicPr>
          <p:cNvPr id="216" name="Picture 11" descr="Picture 11"/>
          <p:cNvPicPr>
            <a:picLocks noChangeAspect="1"/>
          </p:cNvPicPr>
          <p:nvPr/>
        </p:nvPicPr>
        <p:blipFill>
          <a:blip r:embed="rId2"/>
          <a:stretch>
            <a:fillRect/>
          </a:stretch>
        </p:blipFill>
        <p:spPr>
          <a:xfrm>
            <a:off x="0" y="0"/>
            <a:ext cx="17340263" cy="9753600"/>
          </a:xfrm>
          <a:prstGeom prst="rect">
            <a:avLst/>
          </a:prstGeom>
          <a:ln w="12700">
            <a:miter lim="400000"/>
          </a:ln>
        </p:spPr>
      </p:pic>
      <p:sp>
        <p:nvSpPr>
          <p:cNvPr id="217" name="Body Level One…"/>
          <p:cNvSpPr txBox="1">
            <a:spLocks noGrp="1"/>
          </p:cNvSpPr>
          <p:nvPr>
            <p:ph type="body" sz="quarter" idx="1"/>
          </p:nvPr>
        </p:nvSpPr>
        <p:spPr>
          <a:xfrm>
            <a:off x="1201169" y="2184534"/>
            <a:ext cx="2874116" cy="2874029"/>
          </a:xfrm>
          <a:prstGeom prst="rect">
            <a:avLst/>
          </a:prstGeom>
          <a:ln w="9525">
            <a:solidFill>
              <a:srgbClr val="54B900"/>
            </a:solidFill>
            <a:round/>
          </a:ln>
        </p:spPr>
        <p:txBody>
          <a:bodyPr lIns="45719" tIns="45719" rIns="45719" bIns="45719"/>
          <a:lstStyle>
            <a:lvl1pPr marL="0" indent="0">
              <a:lnSpc>
                <a:spcPts val="2276"/>
              </a:lnSpc>
              <a:spcBef>
                <a:spcPts val="0"/>
              </a:spcBef>
              <a:buClrTx/>
              <a:buSzTx/>
              <a:buNone/>
              <a:defRPr sz="1896"/>
            </a:lvl1pPr>
            <a:lvl2pPr marL="0" indent="328130">
              <a:lnSpc>
                <a:spcPts val="2276"/>
              </a:lnSpc>
              <a:spcBef>
                <a:spcPts val="0"/>
              </a:spcBef>
              <a:buClrTx/>
              <a:buSzTx/>
              <a:buNone/>
              <a:defRPr sz="1896"/>
            </a:lvl2pPr>
            <a:lvl3pPr marL="0" indent="1733977">
              <a:lnSpc>
                <a:spcPts val="2276"/>
              </a:lnSpc>
              <a:spcBef>
                <a:spcPts val="0"/>
              </a:spcBef>
              <a:buClrTx/>
              <a:buSzTx/>
              <a:buNone/>
              <a:defRPr sz="1896"/>
            </a:lvl3pPr>
            <a:lvl4pPr marL="1431562" indent="-322540">
              <a:lnSpc>
                <a:spcPts val="2276"/>
              </a:lnSpc>
              <a:spcBef>
                <a:spcPts val="0"/>
              </a:spcBef>
              <a:buClrTx/>
              <a:defRPr sz="1896"/>
            </a:lvl4pPr>
            <a:lvl5pPr marL="1951755" indent="-322540">
              <a:lnSpc>
                <a:spcPts val="2276"/>
              </a:lnSpc>
              <a:spcBef>
                <a:spcPts val="0"/>
              </a:spcBef>
              <a:buClrTx/>
              <a:defRPr sz="1896"/>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18" name="Text Placeholder 3"/>
          <p:cNvSpPr>
            <a:spLocks noGrp="1"/>
          </p:cNvSpPr>
          <p:nvPr>
            <p:ph type="body" sz="quarter" idx="13"/>
          </p:nvPr>
        </p:nvSpPr>
        <p:spPr>
          <a:xfrm>
            <a:off x="1201169" y="5050773"/>
            <a:ext cx="2874116" cy="2874029"/>
          </a:xfrm>
          <a:prstGeom prst="rect">
            <a:avLst/>
          </a:prstGeom>
          <a:ln w="9525">
            <a:solidFill>
              <a:srgbClr val="009ABF"/>
            </a:solidFill>
            <a:round/>
          </a:ln>
        </p:spPr>
        <p:txBody>
          <a:bodyPr lIns="45719" tIns="45719" rIns="45719" bIns="45719"/>
          <a:lstStyle/>
          <a:p>
            <a:pPr marL="0" lvl="0" indent="0">
              <a:lnSpc>
                <a:spcPts val="2276"/>
              </a:lnSpc>
              <a:spcBef>
                <a:spcPts val="0"/>
              </a:spcBef>
              <a:buClrTx/>
              <a:buSzTx/>
              <a:buNone/>
              <a:defRPr sz="1000"/>
            </a:pPr>
            <a:r>
              <a:rPr lang="en-US"/>
              <a:t>Click to edit Master text styles</a:t>
            </a:r>
          </a:p>
        </p:txBody>
      </p:sp>
      <p:sp>
        <p:nvSpPr>
          <p:cNvPr id="219" name="Title Text"/>
          <p:cNvSpPr txBox="1">
            <a:spLocks noGrp="1"/>
          </p:cNvSpPr>
          <p:nvPr>
            <p:ph type="title"/>
          </p:nvPr>
        </p:nvSpPr>
        <p:spPr>
          <a:xfrm>
            <a:off x="1192143" y="285984"/>
            <a:ext cx="15583553" cy="1884494"/>
          </a:xfrm>
          <a:prstGeom prst="rect">
            <a:avLst/>
          </a:prstGeom>
        </p:spPr>
        <p:txBody>
          <a:bodyPr/>
          <a:lstStyle>
            <a:lvl1pPr algn="l">
              <a:defRPr sz="4551">
                <a:solidFill>
                  <a:srgbClr val="1B1E1F"/>
                </a:solidFill>
              </a:defRPr>
            </a:lvl1pPr>
          </a:lstStyle>
          <a:p>
            <a:r>
              <a:rPr lang="en-US"/>
              <a:t>Click to edit Master title style</a:t>
            </a:r>
            <a:endParaRPr/>
          </a:p>
        </p:txBody>
      </p:sp>
      <p:sp>
        <p:nvSpPr>
          <p:cNvPr id="220" name="Slide Number"/>
          <p:cNvSpPr txBox="1">
            <a:spLocks noGrp="1"/>
          </p:cNvSpPr>
          <p:nvPr>
            <p:ph type="sldNum" sz="quarter" idx="2"/>
          </p:nvPr>
        </p:nvSpPr>
        <p:spPr>
          <a:prstGeom prst="rect">
            <a:avLst/>
          </a:prstGeom>
        </p:spPr>
        <p:txBody>
          <a:bodyPr/>
          <a:lstStyle>
            <a:lvl1pPr defTabSz="866988">
              <a:defRPr>
                <a:solidFill>
                  <a:srgbClr val="808080"/>
                </a:solidFill>
              </a:defRPr>
            </a:lvl1pPr>
          </a:lstStyle>
          <a:p>
            <a:fld id="{86CB4B4D-7CA3-9044-876B-883B54F8677D}" type="slidenum">
              <a:rPr lang="en-US" smtClean="0"/>
              <a:t>‹#›</a:t>
            </a:fld>
            <a:endParaRPr lang="en-US"/>
          </a:p>
        </p:txBody>
      </p:sp>
      <p:pic>
        <p:nvPicPr>
          <p:cNvPr id="221" name="Picture 13" descr="Picture 13"/>
          <p:cNvPicPr>
            <a:picLocks noChangeAspect="1"/>
          </p:cNvPicPr>
          <p:nvPr/>
        </p:nvPicPr>
        <p:blipFill>
          <a:blip r:embed="rId3"/>
          <a:stretch>
            <a:fillRect/>
          </a:stretch>
        </p:blipFill>
        <p:spPr>
          <a:xfrm>
            <a:off x="-885496" y="-1590801"/>
            <a:ext cx="2674309" cy="12616154"/>
          </a:xfrm>
          <a:prstGeom prst="rect">
            <a:avLst/>
          </a:prstGeom>
          <a:ln w="12700">
            <a:miter lim="400000"/>
          </a:ln>
        </p:spPr>
      </p:pic>
    </p:spTree>
    <p:extLst>
      <p:ext uri="{BB962C8B-B14F-4D97-AF65-F5344CB8AC3E}">
        <p14:creationId xmlns:p14="http://schemas.microsoft.com/office/powerpoint/2010/main" val="2911775773"/>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x4 editable txt box +pic box">
    <p:spTree>
      <p:nvGrpSpPr>
        <p:cNvPr id="1" name=""/>
        <p:cNvGrpSpPr/>
        <p:nvPr/>
      </p:nvGrpSpPr>
      <p:grpSpPr>
        <a:xfrm>
          <a:off x="0" y="0"/>
          <a:ext cx="0" cy="0"/>
          <a:chOff x="0" y="0"/>
          <a:chExt cx="0" cy="0"/>
        </a:xfrm>
      </p:grpSpPr>
      <p:pic>
        <p:nvPicPr>
          <p:cNvPr id="228" name="Picture 9" descr="Picture 9"/>
          <p:cNvPicPr>
            <a:picLocks noChangeAspect="1"/>
          </p:cNvPicPr>
          <p:nvPr/>
        </p:nvPicPr>
        <p:blipFill>
          <a:blip r:embed="rId2"/>
          <a:stretch>
            <a:fillRect/>
          </a:stretch>
        </p:blipFill>
        <p:spPr>
          <a:xfrm>
            <a:off x="0" y="0"/>
            <a:ext cx="17340263" cy="9753600"/>
          </a:xfrm>
          <a:prstGeom prst="rect">
            <a:avLst/>
          </a:prstGeom>
          <a:ln w="12700">
            <a:miter lim="400000"/>
          </a:ln>
        </p:spPr>
      </p:pic>
      <p:pic>
        <p:nvPicPr>
          <p:cNvPr id="229" name="Picture 13" descr="Picture 13"/>
          <p:cNvPicPr>
            <a:picLocks noChangeAspect="1"/>
          </p:cNvPicPr>
          <p:nvPr/>
        </p:nvPicPr>
        <p:blipFill>
          <a:blip r:embed="rId3"/>
          <a:stretch>
            <a:fillRect/>
          </a:stretch>
        </p:blipFill>
        <p:spPr>
          <a:xfrm>
            <a:off x="-885496" y="-1590801"/>
            <a:ext cx="2674309" cy="12616154"/>
          </a:xfrm>
          <a:prstGeom prst="rect">
            <a:avLst/>
          </a:prstGeom>
          <a:ln w="12700">
            <a:miter lim="400000"/>
          </a:ln>
        </p:spPr>
      </p:pic>
      <p:sp>
        <p:nvSpPr>
          <p:cNvPr id="230" name="Body Level One…"/>
          <p:cNvSpPr txBox="1">
            <a:spLocks noGrp="1"/>
          </p:cNvSpPr>
          <p:nvPr>
            <p:ph type="body" sz="quarter" idx="1"/>
          </p:nvPr>
        </p:nvSpPr>
        <p:spPr>
          <a:xfrm>
            <a:off x="1201168" y="2184533"/>
            <a:ext cx="3235522" cy="3224223"/>
          </a:xfrm>
          <a:prstGeom prst="rect">
            <a:avLst/>
          </a:prstGeom>
          <a:ln w="9525">
            <a:solidFill>
              <a:srgbClr val="54B900"/>
            </a:solidFill>
            <a:round/>
          </a:ln>
        </p:spPr>
        <p:txBody>
          <a:bodyPr lIns="45719" tIns="45719" rIns="45719" bIns="45719"/>
          <a:lstStyle>
            <a:lvl1pPr marL="204799" indent="-204799">
              <a:lnSpc>
                <a:spcPts val="2465"/>
              </a:lnSpc>
              <a:spcBef>
                <a:spcPts val="0"/>
              </a:spcBef>
              <a:buClr>
                <a:srgbClr val="FFFFFF"/>
              </a:buClr>
              <a:defRPr sz="1896">
                <a:solidFill>
                  <a:srgbClr val="404040"/>
                </a:solidFill>
              </a:defRPr>
            </a:lvl1pPr>
            <a:lvl2pPr marL="616373" indent="-402638">
              <a:lnSpc>
                <a:spcPts val="2465"/>
              </a:lnSpc>
              <a:spcBef>
                <a:spcPts val="0"/>
              </a:spcBef>
              <a:buClr>
                <a:srgbClr val="FFFFFF"/>
              </a:buClr>
              <a:defRPr sz="1896">
                <a:solidFill>
                  <a:srgbClr val="404040"/>
                </a:solidFill>
              </a:defRPr>
            </a:lvl2pPr>
            <a:lvl3pPr marL="941301" indent="-247710">
              <a:lnSpc>
                <a:spcPts val="2465"/>
              </a:lnSpc>
              <a:spcBef>
                <a:spcPts val="0"/>
              </a:spcBef>
              <a:buClr>
                <a:srgbClr val="FFFFFF"/>
              </a:buClr>
              <a:defRPr sz="1896">
                <a:solidFill>
                  <a:srgbClr val="404040"/>
                </a:solidFill>
              </a:defRPr>
            </a:lvl3pPr>
            <a:lvl4pPr marL="1431562" indent="-322540">
              <a:lnSpc>
                <a:spcPts val="2465"/>
              </a:lnSpc>
              <a:spcBef>
                <a:spcPts val="0"/>
              </a:spcBef>
              <a:buClr>
                <a:srgbClr val="FFFFFF"/>
              </a:buClr>
              <a:defRPr sz="1896">
                <a:solidFill>
                  <a:srgbClr val="404040"/>
                </a:solidFill>
              </a:defRPr>
            </a:lvl4pPr>
            <a:lvl5pPr marL="1951755" indent="-322540">
              <a:lnSpc>
                <a:spcPts val="2465"/>
              </a:lnSpc>
              <a:spcBef>
                <a:spcPts val="0"/>
              </a:spcBef>
              <a:buClr>
                <a:srgbClr val="FFFFFF"/>
              </a:buClr>
              <a:defRPr sz="1896">
                <a:solidFill>
                  <a:srgbClr val="4040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31" name="Picture Placeholder 19"/>
          <p:cNvSpPr>
            <a:spLocks noGrp="1"/>
          </p:cNvSpPr>
          <p:nvPr>
            <p:ph type="pic" sz="quarter" idx="13"/>
          </p:nvPr>
        </p:nvSpPr>
        <p:spPr>
          <a:xfrm>
            <a:off x="4750289" y="2184533"/>
            <a:ext cx="3208633" cy="3224223"/>
          </a:xfrm>
          <a:prstGeom prst="rect">
            <a:avLst/>
          </a:prstGeom>
        </p:spPr>
        <p:txBody>
          <a:bodyPr lIns="91439" tIns="45719" rIns="91439" bIns="45719">
            <a:noAutofit/>
          </a:bodyPr>
          <a:lstStyle/>
          <a:p>
            <a:r>
              <a:rPr lang="en-US"/>
              <a:t>Click icon to add picture</a:t>
            </a:r>
            <a:endParaRPr/>
          </a:p>
        </p:txBody>
      </p:sp>
      <p:sp>
        <p:nvSpPr>
          <p:cNvPr id="232" name="Picture Placeholder 19"/>
          <p:cNvSpPr>
            <a:spLocks noGrp="1"/>
          </p:cNvSpPr>
          <p:nvPr>
            <p:ph type="pic" sz="quarter" idx="14"/>
          </p:nvPr>
        </p:nvSpPr>
        <p:spPr>
          <a:xfrm>
            <a:off x="11812957" y="2184533"/>
            <a:ext cx="3208633" cy="3224223"/>
          </a:xfrm>
          <a:prstGeom prst="rect">
            <a:avLst/>
          </a:prstGeom>
        </p:spPr>
        <p:txBody>
          <a:bodyPr lIns="91439" tIns="45719" rIns="91439" bIns="45719">
            <a:noAutofit/>
          </a:bodyPr>
          <a:lstStyle/>
          <a:p>
            <a:r>
              <a:rPr lang="en-US"/>
              <a:t>Click icon to add picture</a:t>
            </a:r>
            <a:endParaRPr/>
          </a:p>
        </p:txBody>
      </p:sp>
      <p:sp>
        <p:nvSpPr>
          <p:cNvPr id="233" name="Picture Placeholder 19"/>
          <p:cNvSpPr>
            <a:spLocks noGrp="1"/>
          </p:cNvSpPr>
          <p:nvPr>
            <p:ph type="pic" sz="quarter" idx="15"/>
          </p:nvPr>
        </p:nvSpPr>
        <p:spPr>
          <a:xfrm>
            <a:off x="8263837" y="5408756"/>
            <a:ext cx="3208633" cy="3163995"/>
          </a:xfrm>
          <a:prstGeom prst="rect">
            <a:avLst/>
          </a:prstGeom>
        </p:spPr>
        <p:txBody>
          <a:bodyPr lIns="91439" tIns="45719" rIns="91439" bIns="45719">
            <a:noAutofit/>
          </a:bodyPr>
          <a:lstStyle/>
          <a:p>
            <a:r>
              <a:rPr lang="en-US"/>
              <a:t>Click icon to add picture</a:t>
            </a:r>
            <a:endParaRPr/>
          </a:p>
        </p:txBody>
      </p:sp>
      <p:sp>
        <p:nvSpPr>
          <p:cNvPr id="234" name="Picture Placeholder 19"/>
          <p:cNvSpPr>
            <a:spLocks noGrp="1"/>
          </p:cNvSpPr>
          <p:nvPr>
            <p:ph type="pic" sz="quarter" idx="16"/>
          </p:nvPr>
        </p:nvSpPr>
        <p:spPr>
          <a:xfrm>
            <a:off x="1201168" y="5393068"/>
            <a:ext cx="3235522" cy="3179685"/>
          </a:xfrm>
          <a:prstGeom prst="rect">
            <a:avLst/>
          </a:prstGeom>
        </p:spPr>
        <p:txBody>
          <a:bodyPr lIns="91439" tIns="45719" rIns="91439" bIns="45719">
            <a:noAutofit/>
          </a:bodyPr>
          <a:lstStyle/>
          <a:p>
            <a:r>
              <a:rPr lang="en-US"/>
              <a:t>Click icon to add picture</a:t>
            </a:r>
            <a:endParaRPr/>
          </a:p>
        </p:txBody>
      </p:sp>
      <p:sp>
        <p:nvSpPr>
          <p:cNvPr id="235" name="Text Placeholder 14"/>
          <p:cNvSpPr>
            <a:spLocks noGrp="1"/>
          </p:cNvSpPr>
          <p:nvPr>
            <p:ph type="body" sz="quarter" idx="17"/>
          </p:nvPr>
        </p:nvSpPr>
        <p:spPr>
          <a:xfrm>
            <a:off x="8260296" y="2184534"/>
            <a:ext cx="3212172" cy="3224221"/>
          </a:xfrm>
          <a:prstGeom prst="rect">
            <a:avLst/>
          </a:prstGeom>
          <a:ln w="9525">
            <a:solidFill>
              <a:srgbClr val="0083A2"/>
            </a:solidFill>
            <a:round/>
          </a:ln>
        </p:spPr>
        <p:txBody>
          <a:bodyPr lIns="45719" tIns="45719" rIns="45719" bIns="45719"/>
          <a:lstStyle/>
          <a:p>
            <a:pPr marL="204799" lvl="0" indent="-204799">
              <a:lnSpc>
                <a:spcPts val="2465"/>
              </a:lnSpc>
              <a:spcBef>
                <a:spcPts val="0"/>
              </a:spcBef>
              <a:buClr>
                <a:srgbClr val="404040"/>
              </a:buClr>
              <a:defRPr sz="1000">
                <a:solidFill>
                  <a:srgbClr val="404040"/>
                </a:solidFill>
              </a:defRPr>
            </a:pPr>
            <a:r>
              <a:rPr lang="en-US"/>
              <a:t>Click to edit Master text styles</a:t>
            </a:r>
          </a:p>
        </p:txBody>
      </p:sp>
      <p:sp>
        <p:nvSpPr>
          <p:cNvPr id="236" name="Text Placeholder 14"/>
          <p:cNvSpPr>
            <a:spLocks noGrp="1"/>
          </p:cNvSpPr>
          <p:nvPr>
            <p:ph type="body" sz="quarter" idx="18"/>
          </p:nvPr>
        </p:nvSpPr>
        <p:spPr>
          <a:xfrm>
            <a:off x="4745946" y="5408756"/>
            <a:ext cx="3208633" cy="3208535"/>
          </a:xfrm>
          <a:prstGeom prst="rect">
            <a:avLst/>
          </a:prstGeom>
          <a:ln w="9525">
            <a:solidFill>
              <a:srgbClr val="009A75"/>
            </a:solidFill>
            <a:round/>
          </a:ln>
        </p:spPr>
        <p:txBody>
          <a:bodyPr lIns="45719" tIns="45719" rIns="45719" bIns="45719"/>
          <a:lstStyle/>
          <a:p>
            <a:pPr marL="204799" lvl="0" indent="-204799">
              <a:lnSpc>
                <a:spcPts val="2465"/>
              </a:lnSpc>
              <a:spcBef>
                <a:spcPts val="0"/>
              </a:spcBef>
              <a:buClr>
                <a:srgbClr val="FFFFFF"/>
              </a:buClr>
              <a:defRPr sz="1000">
                <a:solidFill>
                  <a:srgbClr val="404040"/>
                </a:solidFill>
              </a:defRPr>
            </a:pPr>
            <a:r>
              <a:rPr lang="en-US"/>
              <a:t>Click to edit Master text styles</a:t>
            </a:r>
          </a:p>
        </p:txBody>
      </p:sp>
      <p:sp>
        <p:nvSpPr>
          <p:cNvPr id="237" name="Text Placeholder 14"/>
          <p:cNvSpPr>
            <a:spLocks noGrp="1"/>
          </p:cNvSpPr>
          <p:nvPr>
            <p:ph type="body" sz="quarter" idx="19"/>
          </p:nvPr>
        </p:nvSpPr>
        <p:spPr>
          <a:xfrm>
            <a:off x="11805076" y="5408756"/>
            <a:ext cx="3216514" cy="3208535"/>
          </a:xfrm>
          <a:prstGeom prst="rect">
            <a:avLst/>
          </a:prstGeom>
          <a:ln w="9525">
            <a:solidFill>
              <a:srgbClr val="009ABF"/>
            </a:solidFill>
            <a:round/>
          </a:ln>
        </p:spPr>
        <p:txBody>
          <a:bodyPr lIns="45719" tIns="45719" rIns="45719" bIns="45719"/>
          <a:lstStyle/>
          <a:p>
            <a:pPr marL="204799" lvl="0" indent="-204799">
              <a:lnSpc>
                <a:spcPts val="2465"/>
              </a:lnSpc>
              <a:spcBef>
                <a:spcPts val="0"/>
              </a:spcBef>
              <a:buClr>
                <a:srgbClr val="404040"/>
              </a:buClr>
              <a:defRPr sz="1000">
                <a:solidFill>
                  <a:srgbClr val="404040"/>
                </a:solidFill>
              </a:defRPr>
            </a:pPr>
            <a:r>
              <a:rPr lang="en-US"/>
              <a:t>Click to edit Master text styles</a:t>
            </a:r>
          </a:p>
        </p:txBody>
      </p:sp>
      <p:sp>
        <p:nvSpPr>
          <p:cNvPr id="238" name="Title Text"/>
          <p:cNvSpPr txBox="1">
            <a:spLocks noGrp="1"/>
          </p:cNvSpPr>
          <p:nvPr>
            <p:ph type="title"/>
          </p:nvPr>
        </p:nvSpPr>
        <p:spPr>
          <a:xfrm>
            <a:off x="1192143" y="285984"/>
            <a:ext cx="15583553" cy="1884494"/>
          </a:xfrm>
          <a:prstGeom prst="rect">
            <a:avLst/>
          </a:prstGeom>
        </p:spPr>
        <p:txBody>
          <a:bodyPr/>
          <a:lstStyle>
            <a:lvl1pPr algn="l">
              <a:defRPr sz="4551">
                <a:solidFill>
                  <a:srgbClr val="1B1E1F"/>
                </a:solidFill>
              </a:defRPr>
            </a:lvl1pPr>
          </a:lstStyle>
          <a:p>
            <a:r>
              <a:rPr lang="en-US"/>
              <a:t>Click to edit Master title style</a:t>
            </a:r>
            <a:endParaRPr/>
          </a:p>
        </p:txBody>
      </p:sp>
      <p:sp>
        <p:nvSpPr>
          <p:cNvPr id="239" name="Slide Number"/>
          <p:cNvSpPr txBox="1">
            <a:spLocks noGrp="1"/>
          </p:cNvSpPr>
          <p:nvPr>
            <p:ph type="sldNum" sz="quarter" idx="2"/>
          </p:nvPr>
        </p:nvSpPr>
        <p:spPr>
          <a:prstGeom prst="rect">
            <a:avLst/>
          </a:prstGeom>
        </p:spPr>
        <p:txBody>
          <a:bodyPr/>
          <a:lstStyle>
            <a:lvl1pPr defTabSz="866988">
              <a:defRPr>
                <a:solidFill>
                  <a:srgbClr val="808080"/>
                </a:solidFill>
              </a:defRPr>
            </a:lvl1pPr>
          </a:lstStyle>
          <a:p>
            <a:fld id="{86CB4B4D-7CA3-9044-876B-883B54F8677D}" type="slidenum">
              <a:rPr lang="en-US" smtClean="0"/>
              <a:t>‹#›</a:t>
            </a:fld>
            <a:endParaRPr lang="en-US"/>
          </a:p>
        </p:txBody>
      </p:sp>
    </p:spTree>
    <p:extLst>
      <p:ext uri="{BB962C8B-B14F-4D97-AF65-F5344CB8AC3E}">
        <p14:creationId xmlns:p14="http://schemas.microsoft.com/office/powerpoint/2010/main" val="2828591214"/>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1_Custom Layout">
    <p:spTree>
      <p:nvGrpSpPr>
        <p:cNvPr id="1" name=""/>
        <p:cNvGrpSpPr/>
        <p:nvPr/>
      </p:nvGrpSpPr>
      <p:grpSpPr>
        <a:xfrm>
          <a:off x="0" y="0"/>
          <a:ext cx="0" cy="0"/>
          <a:chOff x="0" y="0"/>
          <a:chExt cx="0" cy="0"/>
        </a:xfrm>
      </p:grpSpPr>
      <p:pic>
        <p:nvPicPr>
          <p:cNvPr id="246" name="Picture 9" descr="Picture 9"/>
          <p:cNvPicPr>
            <a:picLocks noChangeAspect="1"/>
          </p:cNvPicPr>
          <p:nvPr/>
        </p:nvPicPr>
        <p:blipFill>
          <a:blip r:embed="rId2"/>
          <a:stretch>
            <a:fillRect/>
          </a:stretch>
        </p:blipFill>
        <p:spPr>
          <a:xfrm>
            <a:off x="0" y="0"/>
            <a:ext cx="17340263" cy="9753600"/>
          </a:xfrm>
          <a:prstGeom prst="rect">
            <a:avLst/>
          </a:prstGeom>
          <a:ln w="12700">
            <a:miter lim="400000"/>
          </a:ln>
        </p:spPr>
      </p:pic>
      <p:pic>
        <p:nvPicPr>
          <p:cNvPr id="247" name="Picture 13" descr="Picture 13"/>
          <p:cNvPicPr>
            <a:picLocks noChangeAspect="1"/>
          </p:cNvPicPr>
          <p:nvPr/>
        </p:nvPicPr>
        <p:blipFill>
          <a:blip r:embed="rId3"/>
          <a:stretch>
            <a:fillRect/>
          </a:stretch>
        </p:blipFill>
        <p:spPr>
          <a:xfrm>
            <a:off x="-885496" y="-1590801"/>
            <a:ext cx="2674309" cy="12616154"/>
          </a:xfrm>
          <a:prstGeom prst="rect">
            <a:avLst/>
          </a:prstGeom>
          <a:ln w="12700">
            <a:miter lim="400000"/>
          </a:ln>
        </p:spPr>
      </p:pic>
      <p:sp>
        <p:nvSpPr>
          <p:cNvPr id="248" name="Title Text"/>
          <p:cNvSpPr txBox="1">
            <a:spLocks noGrp="1"/>
          </p:cNvSpPr>
          <p:nvPr>
            <p:ph type="title"/>
          </p:nvPr>
        </p:nvSpPr>
        <p:spPr>
          <a:xfrm>
            <a:off x="1192143" y="285984"/>
            <a:ext cx="8019872" cy="1884494"/>
          </a:xfrm>
          <a:prstGeom prst="rect">
            <a:avLst/>
          </a:prstGeom>
        </p:spPr>
        <p:txBody>
          <a:bodyPr anchor="b"/>
          <a:lstStyle>
            <a:lvl1pPr algn="l">
              <a:defRPr sz="4551">
                <a:solidFill>
                  <a:srgbClr val="1B1E1F"/>
                </a:solidFill>
              </a:defRPr>
            </a:lvl1pPr>
          </a:lstStyle>
          <a:p>
            <a:r>
              <a:rPr lang="en-US"/>
              <a:t>Click to edit Master title style</a:t>
            </a:r>
            <a:endParaRPr/>
          </a:p>
        </p:txBody>
      </p:sp>
      <p:sp>
        <p:nvSpPr>
          <p:cNvPr id="249" name="Slide Number"/>
          <p:cNvSpPr txBox="1">
            <a:spLocks noGrp="1"/>
          </p:cNvSpPr>
          <p:nvPr>
            <p:ph type="sldNum" sz="quarter" idx="2"/>
          </p:nvPr>
        </p:nvSpPr>
        <p:spPr>
          <a:prstGeom prst="rect">
            <a:avLst/>
          </a:prstGeom>
        </p:spPr>
        <p:txBody>
          <a:bodyPr/>
          <a:lstStyle>
            <a:lvl1pPr defTabSz="866988">
              <a:defRPr>
                <a:solidFill>
                  <a:srgbClr val="808080"/>
                </a:solidFill>
              </a:defRPr>
            </a:lvl1pPr>
          </a:lstStyle>
          <a:p>
            <a:fld id="{86CB4B4D-7CA3-9044-876B-883B54F8677D}" type="slidenum">
              <a:rPr lang="en-US" smtClean="0"/>
              <a:t>‹#›</a:t>
            </a:fld>
            <a:endParaRPr lang="en-US"/>
          </a:p>
        </p:txBody>
      </p:sp>
      <p:sp>
        <p:nvSpPr>
          <p:cNvPr id="250" name="Picture Placeholder 3"/>
          <p:cNvSpPr>
            <a:spLocks noGrp="1"/>
          </p:cNvSpPr>
          <p:nvPr>
            <p:ph type="pic" sz="quarter" idx="13"/>
          </p:nvPr>
        </p:nvSpPr>
        <p:spPr>
          <a:xfrm>
            <a:off x="9212015" y="1"/>
            <a:ext cx="8128248" cy="3172930"/>
          </a:xfrm>
          <a:prstGeom prst="rect">
            <a:avLst/>
          </a:prstGeom>
        </p:spPr>
        <p:txBody>
          <a:bodyPr lIns="91439" tIns="45719" rIns="91439" bIns="45719">
            <a:noAutofit/>
          </a:bodyPr>
          <a:lstStyle/>
          <a:p>
            <a:r>
              <a:rPr lang="en-US"/>
              <a:t>Click icon to add picture</a:t>
            </a:r>
            <a:endParaRPr/>
          </a:p>
        </p:txBody>
      </p:sp>
      <p:sp>
        <p:nvSpPr>
          <p:cNvPr id="251" name="Picture Placeholder 3"/>
          <p:cNvSpPr>
            <a:spLocks noGrp="1"/>
          </p:cNvSpPr>
          <p:nvPr>
            <p:ph type="pic" sz="quarter" idx="14"/>
          </p:nvPr>
        </p:nvSpPr>
        <p:spPr>
          <a:xfrm>
            <a:off x="9212015" y="3300142"/>
            <a:ext cx="8128248" cy="3172932"/>
          </a:xfrm>
          <a:prstGeom prst="rect">
            <a:avLst/>
          </a:prstGeom>
        </p:spPr>
        <p:txBody>
          <a:bodyPr lIns="91439" tIns="45719" rIns="91439" bIns="45719">
            <a:noAutofit/>
          </a:bodyPr>
          <a:lstStyle/>
          <a:p>
            <a:r>
              <a:rPr lang="en-US"/>
              <a:t>Click icon to add picture</a:t>
            </a:r>
            <a:endParaRPr/>
          </a:p>
        </p:txBody>
      </p:sp>
      <p:sp>
        <p:nvSpPr>
          <p:cNvPr id="252" name="Picture Placeholder 3"/>
          <p:cNvSpPr>
            <a:spLocks noGrp="1"/>
          </p:cNvSpPr>
          <p:nvPr>
            <p:ph type="pic" sz="quarter" idx="15"/>
          </p:nvPr>
        </p:nvSpPr>
        <p:spPr>
          <a:xfrm>
            <a:off x="9212015" y="6581637"/>
            <a:ext cx="8128248" cy="3172932"/>
          </a:xfrm>
          <a:prstGeom prst="rect">
            <a:avLst/>
          </a:prstGeom>
        </p:spPr>
        <p:txBody>
          <a:bodyPr lIns="91439" tIns="45719" rIns="91439" bIns="45719">
            <a:noAutofit/>
          </a:bodyPr>
          <a:lstStyle/>
          <a:p>
            <a:r>
              <a:rPr lang="en-US"/>
              <a:t>Click icon to add picture</a:t>
            </a:r>
            <a:endParaRPr/>
          </a:p>
        </p:txBody>
      </p:sp>
      <p:sp>
        <p:nvSpPr>
          <p:cNvPr id="253" name="Body Level One…"/>
          <p:cNvSpPr txBox="1">
            <a:spLocks noGrp="1"/>
          </p:cNvSpPr>
          <p:nvPr>
            <p:ph type="body" sz="half" idx="1"/>
          </p:nvPr>
        </p:nvSpPr>
        <p:spPr>
          <a:xfrm>
            <a:off x="1192143" y="3191574"/>
            <a:ext cx="8019872" cy="5965974"/>
          </a:xfrm>
          <a:prstGeom prst="rect">
            <a:avLst/>
          </a:prstGeom>
        </p:spPr>
        <p:txBody>
          <a:bodyPr/>
          <a:lstStyle>
            <a:lvl1pPr>
              <a:defRPr sz="3034"/>
            </a:lvl1pPr>
            <a:lvl2pPr marL="743132" indent="-396336">
              <a:defRPr sz="3034"/>
            </a:lvl2pPr>
            <a:lvl3pPr marL="1155984" indent="-462392">
              <a:defRPr sz="3034"/>
            </a:lvl3pPr>
            <a:lvl4pPr marL="1711098" indent="-602075">
              <a:defRPr sz="3034"/>
            </a:lvl4pPr>
            <a:lvl5pPr marL="2231291" indent="-602075">
              <a:defRPr sz="3034"/>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54" name="Text Placeholder 2"/>
          <p:cNvSpPr>
            <a:spLocks noGrp="1"/>
          </p:cNvSpPr>
          <p:nvPr>
            <p:ph type="body" sz="quarter" idx="16"/>
          </p:nvPr>
        </p:nvSpPr>
        <p:spPr>
          <a:xfrm>
            <a:off x="1192140" y="2182117"/>
            <a:ext cx="8019877" cy="1009461"/>
          </a:xfrm>
          <a:prstGeom prst="rect">
            <a:avLst/>
          </a:prstGeom>
        </p:spPr>
        <p:txBody>
          <a:bodyPr/>
          <a:lstStyle/>
          <a:p>
            <a:pPr marL="0" lvl="0" indent="0" defTabSz="866988">
              <a:spcBef>
                <a:spcPts val="759"/>
              </a:spcBef>
              <a:buClrTx/>
              <a:buSzTx/>
              <a:buNone/>
              <a:defRPr spc="-100">
                <a:latin typeface="Raleway Light"/>
                <a:ea typeface="Raleway Light"/>
                <a:cs typeface="Raleway Light"/>
                <a:sym typeface="Raleway Light"/>
              </a:defRPr>
            </a:pPr>
            <a:r>
              <a:rPr lang="en-US"/>
              <a:t>Click to edit Master text styles</a:t>
            </a:r>
          </a:p>
        </p:txBody>
      </p:sp>
    </p:spTree>
    <p:extLst>
      <p:ext uri="{BB962C8B-B14F-4D97-AF65-F5344CB8AC3E}">
        <p14:creationId xmlns:p14="http://schemas.microsoft.com/office/powerpoint/2010/main" val="13336753"/>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2_Custom Layout">
    <p:spTree>
      <p:nvGrpSpPr>
        <p:cNvPr id="1" name=""/>
        <p:cNvGrpSpPr/>
        <p:nvPr/>
      </p:nvGrpSpPr>
      <p:grpSpPr>
        <a:xfrm>
          <a:off x="0" y="0"/>
          <a:ext cx="0" cy="0"/>
          <a:chOff x="0" y="0"/>
          <a:chExt cx="0" cy="0"/>
        </a:xfrm>
      </p:grpSpPr>
      <p:pic>
        <p:nvPicPr>
          <p:cNvPr id="261" name="Picture 9" descr="Picture 9"/>
          <p:cNvPicPr>
            <a:picLocks noChangeAspect="1"/>
          </p:cNvPicPr>
          <p:nvPr/>
        </p:nvPicPr>
        <p:blipFill>
          <a:blip r:embed="rId2"/>
          <a:stretch>
            <a:fillRect/>
          </a:stretch>
        </p:blipFill>
        <p:spPr>
          <a:xfrm>
            <a:off x="0" y="0"/>
            <a:ext cx="17340263" cy="9753600"/>
          </a:xfrm>
          <a:prstGeom prst="rect">
            <a:avLst/>
          </a:prstGeom>
          <a:ln w="12700">
            <a:miter lim="400000"/>
          </a:ln>
        </p:spPr>
      </p:pic>
      <p:pic>
        <p:nvPicPr>
          <p:cNvPr id="262" name="Picture 13" descr="Picture 13"/>
          <p:cNvPicPr>
            <a:picLocks noChangeAspect="1"/>
          </p:cNvPicPr>
          <p:nvPr/>
        </p:nvPicPr>
        <p:blipFill>
          <a:blip r:embed="rId3"/>
          <a:stretch>
            <a:fillRect/>
          </a:stretch>
        </p:blipFill>
        <p:spPr>
          <a:xfrm>
            <a:off x="-885496" y="-1590801"/>
            <a:ext cx="2674309" cy="12616154"/>
          </a:xfrm>
          <a:prstGeom prst="rect">
            <a:avLst/>
          </a:prstGeom>
          <a:ln w="12700">
            <a:miter lim="400000"/>
          </a:ln>
        </p:spPr>
      </p:pic>
      <p:sp>
        <p:nvSpPr>
          <p:cNvPr id="263" name="Title Text"/>
          <p:cNvSpPr txBox="1">
            <a:spLocks noGrp="1"/>
          </p:cNvSpPr>
          <p:nvPr>
            <p:ph type="title"/>
          </p:nvPr>
        </p:nvSpPr>
        <p:spPr>
          <a:xfrm>
            <a:off x="1192143" y="285984"/>
            <a:ext cx="7601418" cy="1884494"/>
          </a:xfrm>
          <a:prstGeom prst="rect">
            <a:avLst/>
          </a:prstGeom>
        </p:spPr>
        <p:txBody>
          <a:bodyPr anchor="b"/>
          <a:lstStyle>
            <a:lvl1pPr algn="l">
              <a:defRPr sz="4551">
                <a:solidFill>
                  <a:srgbClr val="1B1E1F"/>
                </a:solidFill>
              </a:defRPr>
            </a:lvl1pPr>
          </a:lstStyle>
          <a:p>
            <a:r>
              <a:rPr lang="en-US"/>
              <a:t>Click to edit Master title style</a:t>
            </a:r>
            <a:endParaRPr/>
          </a:p>
        </p:txBody>
      </p:sp>
      <p:sp>
        <p:nvSpPr>
          <p:cNvPr id="264" name="Slide Number"/>
          <p:cNvSpPr txBox="1">
            <a:spLocks noGrp="1"/>
          </p:cNvSpPr>
          <p:nvPr>
            <p:ph type="sldNum" sz="quarter" idx="2"/>
          </p:nvPr>
        </p:nvSpPr>
        <p:spPr>
          <a:prstGeom prst="rect">
            <a:avLst/>
          </a:prstGeom>
        </p:spPr>
        <p:txBody>
          <a:bodyPr/>
          <a:lstStyle>
            <a:lvl1pPr defTabSz="866988">
              <a:defRPr>
                <a:solidFill>
                  <a:srgbClr val="808080"/>
                </a:solidFill>
              </a:defRPr>
            </a:lvl1pPr>
          </a:lstStyle>
          <a:p>
            <a:fld id="{86CB4B4D-7CA3-9044-876B-883B54F8677D}" type="slidenum">
              <a:rPr lang="en-US" smtClean="0"/>
              <a:t>‹#›</a:t>
            </a:fld>
            <a:endParaRPr lang="en-US"/>
          </a:p>
        </p:txBody>
      </p:sp>
      <p:sp>
        <p:nvSpPr>
          <p:cNvPr id="265" name="Body Level One…"/>
          <p:cNvSpPr txBox="1">
            <a:spLocks noGrp="1"/>
          </p:cNvSpPr>
          <p:nvPr>
            <p:ph type="body" sz="half" idx="1"/>
          </p:nvPr>
        </p:nvSpPr>
        <p:spPr>
          <a:xfrm>
            <a:off x="1192143" y="3191574"/>
            <a:ext cx="7601418" cy="5965974"/>
          </a:xfrm>
          <a:prstGeom prst="rect">
            <a:avLst/>
          </a:prstGeom>
        </p:spPr>
        <p:txBody>
          <a:bodyPr/>
          <a:lstStyle>
            <a:lvl1pPr>
              <a:defRPr sz="3034">
                <a:solidFill>
                  <a:srgbClr val="404040"/>
                </a:solidFill>
              </a:defRPr>
            </a:lvl1pPr>
            <a:lvl2pPr marL="743132" indent="-396336">
              <a:defRPr sz="3034">
                <a:solidFill>
                  <a:srgbClr val="404040"/>
                </a:solidFill>
              </a:defRPr>
            </a:lvl2pPr>
            <a:lvl3pPr marL="1155984" indent="-462392">
              <a:defRPr sz="3034">
                <a:solidFill>
                  <a:srgbClr val="404040"/>
                </a:solidFill>
              </a:defRPr>
            </a:lvl3pPr>
            <a:lvl4pPr marL="1711098" indent="-602075">
              <a:defRPr sz="3034">
                <a:solidFill>
                  <a:srgbClr val="404040"/>
                </a:solidFill>
              </a:defRPr>
            </a:lvl4pPr>
            <a:lvl5pPr marL="2231291" indent="-602075">
              <a:defRPr sz="3034">
                <a:solidFill>
                  <a:srgbClr val="4040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66" name="Text Placeholder 2"/>
          <p:cNvSpPr>
            <a:spLocks noGrp="1"/>
          </p:cNvSpPr>
          <p:nvPr>
            <p:ph type="body" sz="quarter" idx="13"/>
          </p:nvPr>
        </p:nvSpPr>
        <p:spPr>
          <a:xfrm>
            <a:off x="1192139" y="2182117"/>
            <a:ext cx="7601422" cy="1009461"/>
          </a:xfrm>
          <a:prstGeom prst="rect">
            <a:avLst/>
          </a:prstGeom>
        </p:spPr>
        <p:txBody>
          <a:bodyPr/>
          <a:lstStyle/>
          <a:p>
            <a:pPr marL="0" lvl="0" indent="0" defTabSz="866988">
              <a:spcBef>
                <a:spcPts val="759"/>
              </a:spcBef>
              <a:buClrTx/>
              <a:buSzTx/>
              <a:buNone/>
              <a:defRPr spc="-100">
                <a:solidFill>
                  <a:srgbClr val="404040"/>
                </a:solidFill>
                <a:latin typeface="Raleway Light"/>
                <a:ea typeface="Raleway Light"/>
                <a:cs typeface="Raleway Light"/>
                <a:sym typeface="Raleway Light"/>
              </a:defRPr>
            </a:pPr>
            <a:r>
              <a:rPr lang="en-US"/>
              <a:t>Click to edit Master text styles</a:t>
            </a:r>
          </a:p>
        </p:txBody>
      </p:sp>
      <p:sp>
        <p:nvSpPr>
          <p:cNvPr id="267" name="Picture Placeholder 3"/>
          <p:cNvSpPr>
            <a:spLocks noGrp="1"/>
          </p:cNvSpPr>
          <p:nvPr>
            <p:ph type="pic" idx="14"/>
          </p:nvPr>
        </p:nvSpPr>
        <p:spPr>
          <a:xfrm>
            <a:off x="8793561" y="0"/>
            <a:ext cx="8546703" cy="9753600"/>
          </a:xfrm>
          <a:prstGeom prst="rect">
            <a:avLst/>
          </a:prstGeom>
        </p:spPr>
        <p:txBody>
          <a:bodyPr lIns="91439" tIns="45719" rIns="91439" bIns="45719">
            <a:noAutofit/>
          </a:bodyPr>
          <a:lstStyle/>
          <a:p>
            <a:r>
              <a:rPr lang="en-US"/>
              <a:t>Click icon to add picture</a:t>
            </a:r>
            <a:endParaRPr/>
          </a:p>
        </p:txBody>
      </p:sp>
    </p:spTree>
    <p:extLst>
      <p:ext uri="{BB962C8B-B14F-4D97-AF65-F5344CB8AC3E}">
        <p14:creationId xmlns:p14="http://schemas.microsoft.com/office/powerpoint/2010/main" val="1539720880"/>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3_Custom Layout">
    <p:spTree>
      <p:nvGrpSpPr>
        <p:cNvPr id="1" name=""/>
        <p:cNvGrpSpPr/>
        <p:nvPr/>
      </p:nvGrpSpPr>
      <p:grpSpPr>
        <a:xfrm>
          <a:off x="0" y="0"/>
          <a:ext cx="0" cy="0"/>
          <a:chOff x="0" y="0"/>
          <a:chExt cx="0" cy="0"/>
        </a:xfrm>
      </p:grpSpPr>
      <p:pic>
        <p:nvPicPr>
          <p:cNvPr id="274" name="Picture 9" descr="Picture 9"/>
          <p:cNvPicPr>
            <a:picLocks noChangeAspect="1"/>
          </p:cNvPicPr>
          <p:nvPr/>
        </p:nvPicPr>
        <p:blipFill>
          <a:blip r:embed="rId2"/>
          <a:stretch>
            <a:fillRect/>
          </a:stretch>
        </p:blipFill>
        <p:spPr>
          <a:xfrm>
            <a:off x="0" y="0"/>
            <a:ext cx="17340263" cy="9753600"/>
          </a:xfrm>
          <a:prstGeom prst="rect">
            <a:avLst/>
          </a:prstGeom>
          <a:ln w="12700">
            <a:miter lim="400000"/>
          </a:ln>
        </p:spPr>
      </p:pic>
      <p:pic>
        <p:nvPicPr>
          <p:cNvPr id="275" name="Picture 13" descr="Picture 13"/>
          <p:cNvPicPr>
            <a:picLocks noChangeAspect="1"/>
          </p:cNvPicPr>
          <p:nvPr/>
        </p:nvPicPr>
        <p:blipFill>
          <a:blip r:embed="rId3"/>
          <a:stretch>
            <a:fillRect/>
          </a:stretch>
        </p:blipFill>
        <p:spPr>
          <a:xfrm>
            <a:off x="-885496" y="-1590801"/>
            <a:ext cx="2674309" cy="12616154"/>
          </a:xfrm>
          <a:prstGeom prst="rect">
            <a:avLst/>
          </a:prstGeom>
          <a:ln w="12700">
            <a:miter lim="400000"/>
          </a:ln>
        </p:spPr>
      </p:pic>
      <p:sp>
        <p:nvSpPr>
          <p:cNvPr id="276" name="Title Text"/>
          <p:cNvSpPr txBox="1">
            <a:spLocks noGrp="1"/>
          </p:cNvSpPr>
          <p:nvPr>
            <p:ph type="title"/>
          </p:nvPr>
        </p:nvSpPr>
        <p:spPr>
          <a:xfrm>
            <a:off x="8938524" y="997357"/>
            <a:ext cx="8001581" cy="1884494"/>
          </a:xfrm>
          <a:prstGeom prst="rect">
            <a:avLst/>
          </a:prstGeom>
        </p:spPr>
        <p:txBody>
          <a:bodyPr anchor="b"/>
          <a:lstStyle>
            <a:lvl1pPr algn="l">
              <a:defRPr sz="4551">
                <a:solidFill>
                  <a:srgbClr val="1B1E1F"/>
                </a:solidFill>
              </a:defRPr>
            </a:lvl1pPr>
          </a:lstStyle>
          <a:p>
            <a:r>
              <a:rPr lang="en-US"/>
              <a:t>Click to edit Master title style</a:t>
            </a:r>
            <a:endParaRPr/>
          </a:p>
        </p:txBody>
      </p:sp>
      <p:sp>
        <p:nvSpPr>
          <p:cNvPr id="277" name="Slide Number"/>
          <p:cNvSpPr txBox="1">
            <a:spLocks noGrp="1"/>
          </p:cNvSpPr>
          <p:nvPr>
            <p:ph type="sldNum" sz="quarter" idx="2"/>
          </p:nvPr>
        </p:nvSpPr>
        <p:spPr>
          <a:prstGeom prst="rect">
            <a:avLst/>
          </a:prstGeom>
        </p:spPr>
        <p:txBody>
          <a:bodyPr/>
          <a:lstStyle>
            <a:lvl1pPr defTabSz="866988">
              <a:defRPr>
                <a:solidFill>
                  <a:srgbClr val="808080"/>
                </a:solidFill>
              </a:defRPr>
            </a:lvl1pPr>
          </a:lstStyle>
          <a:p>
            <a:fld id="{86CB4B4D-7CA3-9044-876B-883B54F8677D}" type="slidenum">
              <a:rPr lang="en-US" smtClean="0"/>
              <a:t>‹#›</a:t>
            </a:fld>
            <a:endParaRPr lang="en-US"/>
          </a:p>
        </p:txBody>
      </p:sp>
      <p:sp>
        <p:nvSpPr>
          <p:cNvPr id="278" name="Body Level One…"/>
          <p:cNvSpPr txBox="1">
            <a:spLocks noGrp="1"/>
          </p:cNvSpPr>
          <p:nvPr>
            <p:ph type="body" sz="half" idx="1"/>
          </p:nvPr>
        </p:nvSpPr>
        <p:spPr>
          <a:xfrm>
            <a:off x="8938524" y="3902947"/>
            <a:ext cx="8001581" cy="5481019"/>
          </a:xfrm>
          <a:prstGeom prst="rect">
            <a:avLst/>
          </a:prstGeom>
        </p:spPr>
        <p:txBody>
          <a:bodyPr/>
          <a:lstStyle>
            <a:lvl1pPr>
              <a:defRPr sz="3034">
                <a:solidFill>
                  <a:srgbClr val="404040"/>
                </a:solidFill>
              </a:defRPr>
            </a:lvl1pPr>
            <a:lvl2pPr marL="743132" indent="-396336">
              <a:defRPr sz="3034">
                <a:solidFill>
                  <a:srgbClr val="404040"/>
                </a:solidFill>
              </a:defRPr>
            </a:lvl2pPr>
            <a:lvl3pPr marL="1155984" indent="-462392">
              <a:defRPr sz="3034">
                <a:solidFill>
                  <a:srgbClr val="404040"/>
                </a:solidFill>
              </a:defRPr>
            </a:lvl3pPr>
            <a:lvl4pPr marL="1711098" indent="-602075">
              <a:defRPr sz="3034">
                <a:solidFill>
                  <a:srgbClr val="404040"/>
                </a:solidFill>
              </a:defRPr>
            </a:lvl4pPr>
            <a:lvl5pPr marL="2231291" indent="-602075">
              <a:defRPr sz="3034">
                <a:solidFill>
                  <a:srgbClr val="4040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79" name="Text Placeholder 2"/>
          <p:cNvSpPr>
            <a:spLocks noGrp="1"/>
          </p:cNvSpPr>
          <p:nvPr>
            <p:ph type="body" sz="quarter" idx="13"/>
          </p:nvPr>
        </p:nvSpPr>
        <p:spPr>
          <a:xfrm>
            <a:off x="8938524" y="2893487"/>
            <a:ext cx="8001581" cy="1009461"/>
          </a:xfrm>
          <a:prstGeom prst="rect">
            <a:avLst/>
          </a:prstGeom>
        </p:spPr>
        <p:txBody>
          <a:bodyPr/>
          <a:lstStyle/>
          <a:p>
            <a:pPr marL="0" lvl="0" indent="0" defTabSz="866988">
              <a:spcBef>
                <a:spcPts val="759"/>
              </a:spcBef>
              <a:buClrTx/>
              <a:buSzTx/>
              <a:buNone/>
              <a:defRPr spc="-100">
                <a:solidFill>
                  <a:srgbClr val="404040"/>
                </a:solidFill>
                <a:latin typeface="Raleway Light"/>
                <a:ea typeface="Raleway Light"/>
                <a:cs typeface="Raleway Light"/>
                <a:sym typeface="Raleway Light"/>
              </a:defRPr>
            </a:pPr>
            <a:r>
              <a:rPr lang="en-US"/>
              <a:t>Click to edit Master text styles</a:t>
            </a:r>
          </a:p>
        </p:txBody>
      </p:sp>
      <p:sp>
        <p:nvSpPr>
          <p:cNvPr id="280" name="Picture Placeholder 5"/>
          <p:cNvSpPr>
            <a:spLocks noGrp="1"/>
          </p:cNvSpPr>
          <p:nvPr>
            <p:ph type="pic" sz="quarter" idx="14"/>
          </p:nvPr>
        </p:nvSpPr>
        <p:spPr>
          <a:xfrm>
            <a:off x="1201173" y="1628609"/>
            <a:ext cx="2230754" cy="2257780"/>
          </a:xfrm>
          <a:prstGeom prst="rect">
            <a:avLst/>
          </a:prstGeom>
        </p:spPr>
        <p:txBody>
          <a:bodyPr lIns="91439" tIns="45719" rIns="91439" bIns="45719">
            <a:noAutofit/>
          </a:bodyPr>
          <a:lstStyle/>
          <a:p>
            <a:r>
              <a:rPr lang="en-US"/>
              <a:t>Click icon to add picture</a:t>
            </a:r>
            <a:endParaRPr/>
          </a:p>
        </p:txBody>
      </p:sp>
      <p:sp>
        <p:nvSpPr>
          <p:cNvPr id="281" name="Picture Placeholder 5"/>
          <p:cNvSpPr>
            <a:spLocks noGrp="1"/>
          </p:cNvSpPr>
          <p:nvPr>
            <p:ph type="pic" sz="quarter" idx="15"/>
          </p:nvPr>
        </p:nvSpPr>
        <p:spPr>
          <a:xfrm>
            <a:off x="3535441" y="1628609"/>
            <a:ext cx="2230754" cy="2257780"/>
          </a:xfrm>
          <a:prstGeom prst="rect">
            <a:avLst/>
          </a:prstGeom>
        </p:spPr>
        <p:txBody>
          <a:bodyPr lIns="91439" tIns="45719" rIns="91439" bIns="45719">
            <a:noAutofit/>
          </a:bodyPr>
          <a:lstStyle/>
          <a:p>
            <a:r>
              <a:rPr lang="en-US"/>
              <a:t>Click icon to add picture</a:t>
            </a:r>
            <a:endParaRPr/>
          </a:p>
        </p:txBody>
      </p:sp>
      <p:sp>
        <p:nvSpPr>
          <p:cNvPr id="282" name="Picture Placeholder 5"/>
          <p:cNvSpPr>
            <a:spLocks noGrp="1"/>
          </p:cNvSpPr>
          <p:nvPr>
            <p:ph type="pic" sz="quarter" idx="16"/>
          </p:nvPr>
        </p:nvSpPr>
        <p:spPr>
          <a:xfrm>
            <a:off x="5869705" y="1628609"/>
            <a:ext cx="2230754" cy="2257780"/>
          </a:xfrm>
          <a:prstGeom prst="rect">
            <a:avLst/>
          </a:prstGeom>
        </p:spPr>
        <p:txBody>
          <a:bodyPr lIns="91439" tIns="45719" rIns="91439" bIns="45719">
            <a:noAutofit/>
          </a:bodyPr>
          <a:lstStyle/>
          <a:p>
            <a:r>
              <a:rPr lang="en-US"/>
              <a:t>Click icon to add picture</a:t>
            </a:r>
            <a:endParaRPr/>
          </a:p>
        </p:txBody>
      </p:sp>
      <p:sp>
        <p:nvSpPr>
          <p:cNvPr id="283" name="Picture Placeholder 5"/>
          <p:cNvSpPr>
            <a:spLocks noGrp="1"/>
          </p:cNvSpPr>
          <p:nvPr>
            <p:ph type="pic" sz="quarter" idx="17"/>
          </p:nvPr>
        </p:nvSpPr>
        <p:spPr>
          <a:xfrm>
            <a:off x="1201173" y="3985034"/>
            <a:ext cx="2230754" cy="2257780"/>
          </a:xfrm>
          <a:prstGeom prst="rect">
            <a:avLst/>
          </a:prstGeom>
        </p:spPr>
        <p:txBody>
          <a:bodyPr lIns="91439" tIns="45719" rIns="91439" bIns="45719">
            <a:noAutofit/>
          </a:bodyPr>
          <a:lstStyle/>
          <a:p>
            <a:r>
              <a:rPr lang="en-US"/>
              <a:t>Click icon to add picture</a:t>
            </a:r>
            <a:endParaRPr/>
          </a:p>
        </p:txBody>
      </p:sp>
      <p:sp>
        <p:nvSpPr>
          <p:cNvPr id="284" name="Picture Placeholder 5"/>
          <p:cNvSpPr>
            <a:spLocks noGrp="1"/>
          </p:cNvSpPr>
          <p:nvPr>
            <p:ph type="pic" sz="quarter" idx="18"/>
          </p:nvPr>
        </p:nvSpPr>
        <p:spPr>
          <a:xfrm>
            <a:off x="3535441" y="3985034"/>
            <a:ext cx="2230754" cy="2257780"/>
          </a:xfrm>
          <a:prstGeom prst="rect">
            <a:avLst/>
          </a:prstGeom>
        </p:spPr>
        <p:txBody>
          <a:bodyPr lIns="91439" tIns="45719" rIns="91439" bIns="45719">
            <a:noAutofit/>
          </a:bodyPr>
          <a:lstStyle/>
          <a:p>
            <a:r>
              <a:rPr lang="en-US"/>
              <a:t>Click icon to add picture</a:t>
            </a:r>
            <a:endParaRPr/>
          </a:p>
        </p:txBody>
      </p:sp>
      <p:sp>
        <p:nvSpPr>
          <p:cNvPr id="285" name="Picture Placeholder 5"/>
          <p:cNvSpPr>
            <a:spLocks noGrp="1"/>
          </p:cNvSpPr>
          <p:nvPr>
            <p:ph type="pic" sz="quarter" idx="19"/>
          </p:nvPr>
        </p:nvSpPr>
        <p:spPr>
          <a:xfrm>
            <a:off x="5869705" y="3985034"/>
            <a:ext cx="2230754" cy="2257780"/>
          </a:xfrm>
          <a:prstGeom prst="rect">
            <a:avLst/>
          </a:prstGeom>
        </p:spPr>
        <p:txBody>
          <a:bodyPr lIns="91439" tIns="45719" rIns="91439" bIns="45719">
            <a:noAutofit/>
          </a:bodyPr>
          <a:lstStyle/>
          <a:p>
            <a:r>
              <a:rPr lang="en-US"/>
              <a:t>Click icon to add picture</a:t>
            </a:r>
            <a:endParaRPr/>
          </a:p>
        </p:txBody>
      </p:sp>
      <p:sp>
        <p:nvSpPr>
          <p:cNvPr id="286" name="Picture Placeholder 5"/>
          <p:cNvSpPr>
            <a:spLocks noGrp="1"/>
          </p:cNvSpPr>
          <p:nvPr>
            <p:ph type="pic" sz="quarter" idx="20"/>
          </p:nvPr>
        </p:nvSpPr>
        <p:spPr>
          <a:xfrm>
            <a:off x="1201173" y="6326640"/>
            <a:ext cx="2230754" cy="2257780"/>
          </a:xfrm>
          <a:prstGeom prst="rect">
            <a:avLst/>
          </a:prstGeom>
        </p:spPr>
        <p:txBody>
          <a:bodyPr lIns="91439" tIns="45719" rIns="91439" bIns="45719">
            <a:noAutofit/>
          </a:bodyPr>
          <a:lstStyle/>
          <a:p>
            <a:r>
              <a:rPr lang="en-US"/>
              <a:t>Click icon to add picture</a:t>
            </a:r>
            <a:endParaRPr/>
          </a:p>
        </p:txBody>
      </p:sp>
      <p:sp>
        <p:nvSpPr>
          <p:cNvPr id="287" name="Picture Placeholder 5"/>
          <p:cNvSpPr>
            <a:spLocks noGrp="1"/>
          </p:cNvSpPr>
          <p:nvPr>
            <p:ph type="pic" sz="quarter" idx="21"/>
          </p:nvPr>
        </p:nvSpPr>
        <p:spPr>
          <a:xfrm>
            <a:off x="3535441" y="6326640"/>
            <a:ext cx="2230754" cy="2257780"/>
          </a:xfrm>
          <a:prstGeom prst="rect">
            <a:avLst/>
          </a:prstGeom>
        </p:spPr>
        <p:txBody>
          <a:bodyPr lIns="91439" tIns="45719" rIns="91439" bIns="45719">
            <a:noAutofit/>
          </a:bodyPr>
          <a:lstStyle/>
          <a:p>
            <a:r>
              <a:rPr lang="en-US"/>
              <a:t>Click icon to add picture</a:t>
            </a:r>
            <a:endParaRPr/>
          </a:p>
        </p:txBody>
      </p:sp>
      <p:sp>
        <p:nvSpPr>
          <p:cNvPr id="288" name="Picture Placeholder 5"/>
          <p:cNvSpPr>
            <a:spLocks noGrp="1"/>
          </p:cNvSpPr>
          <p:nvPr>
            <p:ph type="pic" sz="quarter" idx="22"/>
          </p:nvPr>
        </p:nvSpPr>
        <p:spPr>
          <a:xfrm>
            <a:off x="5869705" y="6326640"/>
            <a:ext cx="2230754" cy="2257780"/>
          </a:xfrm>
          <a:prstGeom prst="rect">
            <a:avLst/>
          </a:prstGeom>
        </p:spPr>
        <p:txBody>
          <a:bodyPr lIns="91439" tIns="45719" rIns="91439" bIns="45719">
            <a:noAutofit/>
          </a:bodyPr>
          <a:lstStyle/>
          <a:p>
            <a:r>
              <a:rPr lang="en-US"/>
              <a:t>Click icon to add picture</a:t>
            </a:r>
            <a:endParaRPr/>
          </a:p>
        </p:txBody>
      </p:sp>
    </p:spTree>
    <p:extLst>
      <p:ext uri="{BB962C8B-B14F-4D97-AF65-F5344CB8AC3E}">
        <p14:creationId xmlns:p14="http://schemas.microsoft.com/office/powerpoint/2010/main" val="2368504593"/>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4_Custom Layout">
    <p:spTree>
      <p:nvGrpSpPr>
        <p:cNvPr id="1" name=""/>
        <p:cNvGrpSpPr/>
        <p:nvPr/>
      </p:nvGrpSpPr>
      <p:grpSpPr>
        <a:xfrm>
          <a:off x="0" y="0"/>
          <a:ext cx="0" cy="0"/>
          <a:chOff x="0" y="0"/>
          <a:chExt cx="0" cy="0"/>
        </a:xfrm>
      </p:grpSpPr>
      <p:pic>
        <p:nvPicPr>
          <p:cNvPr id="295" name="Picture 9" descr="Picture 9"/>
          <p:cNvPicPr>
            <a:picLocks noChangeAspect="1"/>
          </p:cNvPicPr>
          <p:nvPr/>
        </p:nvPicPr>
        <p:blipFill>
          <a:blip r:embed="rId2"/>
          <a:stretch>
            <a:fillRect/>
          </a:stretch>
        </p:blipFill>
        <p:spPr>
          <a:xfrm>
            <a:off x="0" y="0"/>
            <a:ext cx="17340263" cy="9753600"/>
          </a:xfrm>
          <a:prstGeom prst="rect">
            <a:avLst/>
          </a:prstGeom>
          <a:ln w="12700">
            <a:miter lim="400000"/>
          </a:ln>
        </p:spPr>
      </p:pic>
      <p:pic>
        <p:nvPicPr>
          <p:cNvPr id="296" name="Picture 13" descr="Picture 13"/>
          <p:cNvPicPr>
            <a:picLocks noChangeAspect="1"/>
          </p:cNvPicPr>
          <p:nvPr/>
        </p:nvPicPr>
        <p:blipFill>
          <a:blip r:embed="rId3"/>
          <a:stretch>
            <a:fillRect/>
          </a:stretch>
        </p:blipFill>
        <p:spPr>
          <a:xfrm>
            <a:off x="-885496" y="-1590801"/>
            <a:ext cx="2674309" cy="12616154"/>
          </a:xfrm>
          <a:prstGeom prst="rect">
            <a:avLst/>
          </a:prstGeom>
          <a:ln w="12700">
            <a:miter lim="400000"/>
          </a:ln>
        </p:spPr>
      </p:pic>
      <p:sp>
        <p:nvSpPr>
          <p:cNvPr id="297" name="Title Text"/>
          <p:cNvSpPr txBox="1">
            <a:spLocks noGrp="1"/>
          </p:cNvSpPr>
          <p:nvPr>
            <p:ph type="title"/>
          </p:nvPr>
        </p:nvSpPr>
        <p:spPr>
          <a:xfrm>
            <a:off x="9371022" y="217071"/>
            <a:ext cx="7569082" cy="1884494"/>
          </a:xfrm>
          <a:prstGeom prst="rect">
            <a:avLst/>
          </a:prstGeom>
        </p:spPr>
        <p:txBody>
          <a:bodyPr anchor="b"/>
          <a:lstStyle>
            <a:lvl1pPr algn="l">
              <a:defRPr sz="4551">
                <a:solidFill>
                  <a:srgbClr val="1B1E1F"/>
                </a:solidFill>
              </a:defRPr>
            </a:lvl1pPr>
          </a:lstStyle>
          <a:p>
            <a:r>
              <a:rPr lang="en-US"/>
              <a:t>Click to edit Master title style</a:t>
            </a:r>
            <a:endParaRPr/>
          </a:p>
        </p:txBody>
      </p:sp>
      <p:sp>
        <p:nvSpPr>
          <p:cNvPr id="298" name="Slide Number"/>
          <p:cNvSpPr txBox="1">
            <a:spLocks noGrp="1"/>
          </p:cNvSpPr>
          <p:nvPr>
            <p:ph type="sldNum" sz="quarter" idx="2"/>
          </p:nvPr>
        </p:nvSpPr>
        <p:spPr>
          <a:xfrm>
            <a:off x="9371023" y="9383965"/>
            <a:ext cx="179536" cy="175113"/>
          </a:xfrm>
          <a:prstGeom prst="rect">
            <a:avLst/>
          </a:prstGeom>
        </p:spPr>
        <p:txBody>
          <a:bodyPr/>
          <a:lstStyle>
            <a:lvl1pPr defTabSz="866988">
              <a:defRPr>
                <a:solidFill>
                  <a:srgbClr val="808080"/>
                </a:solidFill>
              </a:defRPr>
            </a:lvl1pPr>
          </a:lstStyle>
          <a:p>
            <a:fld id="{86CB4B4D-7CA3-9044-876B-883B54F8677D}" type="slidenum">
              <a:rPr lang="en-US" smtClean="0"/>
              <a:t>‹#›</a:t>
            </a:fld>
            <a:endParaRPr lang="en-US"/>
          </a:p>
        </p:txBody>
      </p:sp>
      <p:sp>
        <p:nvSpPr>
          <p:cNvPr id="299" name="Body Level One…"/>
          <p:cNvSpPr txBox="1">
            <a:spLocks noGrp="1"/>
          </p:cNvSpPr>
          <p:nvPr>
            <p:ph type="body" sz="half" idx="1"/>
          </p:nvPr>
        </p:nvSpPr>
        <p:spPr>
          <a:xfrm>
            <a:off x="9371022" y="3122658"/>
            <a:ext cx="7569082" cy="6081851"/>
          </a:xfrm>
          <a:prstGeom prst="rect">
            <a:avLst/>
          </a:prstGeom>
        </p:spPr>
        <p:txBody>
          <a:bodyPr/>
          <a:lstStyle>
            <a:lvl1pPr>
              <a:defRPr sz="3034">
                <a:solidFill>
                  <a:srgbClr val="404040"/>
                </a:solidFill>
              </a:defRPr>
            </a:lvl1pPr>
            <a:lvl2pPr marL="743132" indent="-396336">
              <a:defRPr sz="3034">
                <a:solidFill>
                  <a:srgbClr val="404040"/>
                </a:solidFill>
              </a:defRPr>
            </a:lvl2pPr>
            <a:lvl3pPr marL="1155984" indent="-462392">
              <a:defRPr sz="3034">
                <a:solidFill>
                  <a:srgbClr val="404040"/>
                </a:solidFill>
              </a:defRPr>
            </a:lvl3pPr>
            <a:lvl4pPr marL="1711098" indent="-602075">
              <a:defRPr sz="3034">
                <a:solidFill>
                  <a:srgbClr val="404040"/>
                </a:solidFill>
              </a:defRPr>
            </a:lvl4pPr>
            <a:lvl5pPr marL="2231291" indent="-602075">
              <a:defRPr sz="3034">
                <a:solidFill>
                  <a:srgbClr val="4040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00" name="Text Placeholder 2"/>
          <p:cNvSpPr>
            <a:spLocks noGrp="1"/>
          </p:cNvSpPr>
          <p:nvPr>
            <p:ph type="body" sz="quarter" idx="13"/>
          </p:nvPr>
        </p:nvSpPr>
        <p:spPr>
          <a:xfrm>
            <a:off x="9371019" y="2113201"/>
            <a:ext cx="7569085" cy="1009461"/>
          </a:xfrm>
          <a:prstGeom prst="rect">
            <a:avLst/>
          </a:prstGeom>
        </p:spPr>
        <p:txBody>
          <a:bodyPr/>
          <a:lstStyle/>
          <a:p>
            <a:pPr marL="0" lvl="0" indent="0" defTabSz="866988">
              <a:spcBef>
                <a:spcPts val="759"/>
              </a:spcBef>
              <a:buClrTx/>
              <a:buSzTx/>
              <a:buNone/>
              <a:defRPr spc="-100">
                <a:solidFill>
                  <a:srgbClr val="404040"/>
                </a:solidFill>
                <a:latin typeface="Raleway Light"/>
                <a:ea typeface="Raleway Light"/>
                <a:cs typeface="Raleway Light"/>
                <a:sym typeface="Raleway Light"/>
              </a:defRPr>
            </a:pPr>
            <a:r>
              <a:rPr lang="en-US"/>
              <a:t>Click to edit Master text styles</a:t>
            </a:r>
          </a:p>
        </p:txBody>
      </p:sp>
      <p:sp>
        <p:nvSpPr>
          <p:cNvPr id="301" name="Picture Placeholder 3"/>
          <p:cNvSpPr>
            <a:spLocks noGrp="1"/>
          </p:cNvSpPr>
          <p:nvPr>
            <p:ph type="pic" sz="half" idx="14"/>
          </p:nvPr>
        </p:nvSpPr>
        <p:spPr>
          <a:xfrm>
            <a:off x="0" y="0"/>
            <a:ext cx="5114778" cy="9753600"/>
          </a:xfrm>
          <a:prstGeom prst="rect">
            <a:avLst/>
          </a:prstGeom>
        </p:spPr>
        <p:txBody>
          <a:bodyPr lIns="91439" tIns="45719" rIns="91439" bIns="45719">
            <a:noAutofit/>
          </a:bodyPr>
          <a:lstStyle/>
          <a:p>
            <a:r>
              <a:rPr lang="en-US"/>
              <a:t>Click icon to add picture</a:t>
            </a:r>
            <a:endParaRPr/>
          </a:p>
        </p:txBody>
      </p:sp>
    </p:spTree>
    <p:extLst>
      <p:ext uri="{BB962C8B-B14F-4D97-AF65-F5344CB8AC3E}">
        <p14:creationId xmlns:p14="http://schemas.microsoft.com/office/powerpoint/2010/main" val="1941140195"/>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Picture with Title Slide">
    <p:spTree>
      <p:nvGrpSpPr>
        <p:cNvPr id="1" name=""/>
        <p:cNvGrpSpPr/>
        <p:nvPr/>
      </p:nvGrpSpPr>
      <p:grpSpPr>
        <a:xfrm>
          <a:off x="0" y="0"/>
          <a:ext cx="0" cy="0"/>
          <a:chOff x="0" y="0"/>
          <a:chExt cx="0" cy="0"/>
        </a:xfrm>
      </p:grpSpPr>
      <p:pic>
        <p:nvPicPr>
          <p:cNvPr id="308" name="Picture 9" descr="Picture 9"/>
          <p:cNvPicPr>
            <a:picLocks noChangeAspect="1"/>
          </p:cNvPicPr>
          <p:nvPr/>
        </p:nvPicPr>
        <p:blipFill>
          <a:blip r:embed="rId2"/>
          <a:stretch>
            <a:fillRect/>
          </a:stretch>
        </p:blipFill>
        <p:spPr>
          <a:xfrm>
            <a:off x="0" y="0"/>
            <a:ext cx="17340263" cy="9753600"/>
          </a:xfrm>
          <a:prstGeom prst="rect">
            <a:avLst/>
          </a:prstGeom>
          <a:ln w="12700">
            <a:miter lim="400000"/>
          </a:ln>
        </p:spPr>
      </p:pic>
      <p:pic>
        <p:nvPicPr>
          <p:cNvPr id="309" name="Picture 13" descr="Picture 13"/>
          <p:cNvPicPr>
            <a:picLocks noChangeAspect="1"/>
          </p:cNvPicPr>
          <p:nvPr/>
        </p:nvPicPr>
        <p:blipFill>
          <a:blip r:embed="rId3"/>
          <a:stretch>
            <a:fillRect/>
          </a:stretch>
        </p:blipFill>
        <p:spPr>
          <a:xfrm>
            <a:off x="-885496" y="-1590801"/>
            <a:ext cx="2674309" cy="12616154"/>
          </a:xfrm>
          <a:prstGeom prst="rect">
            <a:avLst/>
          </a:prstGeom>
          <a:ln w="12700">
            <a:miter lim="400000"/>
          </a:ln>
        </p:spPr>
      </p:pic>
      <p:sp>
        <p:nvSpPr>
          <p:cNvPr id="310" name="Picture Placeholder 3"/>
          <p:cNvSpPr>
            <a:spLocks noGrp="1"/>
          </p:cNvSpPr>
          <p:nvPr>
            <p:ph type="pic" idx="13"/>
          </p:nvPr>
        </p:nvSpPr>
        <p:spPr>
          <a:xfrm>
            <a:off x="0" y="0"/>
            <a:ext cx="17340263" cy="9753600"/>
          </a:xfrm>
          <a:prstGeom prst="rect">
            <a:avLst/>
          </a:prstGeom>
        </p:spPr>
        <p:txBody>
          <a:bodyPr lIns="91439" tIns="45719" rIns="91439" bIns="45719">
            <a:noAutofit/>
          </a:bodyPr>
          <a:lstStyle/>
          <a:p>
            <a:r>
              <a:rPr lang="en-US"/>
              <a:t>Click icon to add picture</a:t>
            </a:r>
            <a:endParaRPr/>
          </a:p>
        </p:txBody>
      </p:sp>
      <p:sp>
        <p:nvSpPr>
          <p:cNvPr id="311" name="Slide Number"/>
          <p:cNvSpPr txBox="1">
            <a:spLocks noGrp="1"/>
          </p:cNvSpPr>
          <p:nvPr>
            <p:ph type="sldNum" sz="quarter" idx="2"/>
          </p:nvPr>
        </p:nvSpPr>
        <p:spPr>
          <a:prstGeom prst="rect">
            <a:avLst/>
          </a:prstGeom>
        </p:spPr>
        <p:txBody>
          <a:bodyPr/>
          <a:lstStyle>
            <a:lvl1pPr defTabSz="866988"/>
          </a:lstStyle>
          <a:p>
            <a:fld id="{86CB4B4D-7CA3-9044-876B-883B54F8677D}" type="slidenum">
              <a:rPr lang="en-US" smtClean="0"/>
              <a:t>‹#›</a:t>
            </a:fld>
            <a:endParaRPr lang="en-US"/>
          </a:p>
        </p:txBody>
      </p:sp>
      <p:sp>
        <p:nvSpPr>
          <p:cNvPr id="312" name="Title Text"/>
          <p:cNvSpPr txBox="1">
            <a:spLocks noGrp="1"/>
          </p:cNvSpPr>
          <p:nvPr>
            <p:ph type="title"/>
          </p:nvPr>
        </p:nvSpPr>
        <p:spPr>
          <a:xfrm>
            <a:off x="1192143" y="285984"/>
            <a:ext cx="15583553" cy="1884494"/>
          </a:xfrm>
          <a:prstGeom prst="rect">
            <a:avLst/>
          </a:prstGeom>
        </p:spPr>
        <p:txBody>
          <a:bodyPr/>
          <a:lstStyle>
            <a:lvl1pPr algn="l">
              <a:defRPr sz="4551">
                <a:solidFill>
                  <a:srgbClr val="404040"/>
                </a:solidFill>
              </a:defRPr>
            </a:lvl1pPr>
          </a:lstStyle>
          <a:p>
            <a:r>
              <a:rPr lang="en-US"/>
              <a:t>Click to edit Master title style</a:t>
            </a:r>
            <a:endParaRPr/>
          </a:p>
        </p:txBody>
      </p:sp>
      <p:sp>
        <p:nvSpPr>
          <p:cNvPr id="313" name="Body Level One…"/>
          <p:cNvSpPr txBox="1">
            <a:spLocks noGrp="1"/>
          </p:cNvSpPr>
          <p:nvPr>
            <p:ph type="body" sz="quarter" idx="1"/>
          </p:nvPr>
        </p:nvSpPr>
        <p:spPr>
          <a:xfrm>
            <a:off x="1192140" y="1553352"/>
            <a:ext cx="15663342" cy="812800"/>
          </a:xfrm>
          <a:prstGeom prst="rect">
            <a:avLst/>
          </a:prstGeom>
        </p:spPr>
        <p:txBody>
          <a:bodyPr/>
          <a:lstStyle>
            <a:lvl1pPr marL="0" indent="0" defTabSz="866988">
              <a:spcBef>
                <a:spcPts val="759"/>
              </a:spcBef>
              <a:buClrTx/>
              <a:buSzTx/>
              <a:buNone/>
              <a:defRPr sz="3793" spc="-57">
                <a:solidFill>
                  <a:srgbClr val="404040"/>
                </a:solidFill>
                <a:latin typeface="Raleway Light"/>
                <a:ea typeface="Raleway Light"/>
                <a:cs typeface="Raleway Light"/>
                <a:sym typeface="Raleway Light"/>
              </a:defRPr>
            </a:lvl1pPr>
            <a:lvl2pPr marL="0" indent="866988" defTabSz="866988">
              <a:spcBef>
                <a:spcPts val="759"/>
              </a:spcBef>
              <a:buClrTx/>
              <a:buSzTx/>
              <a:buNone/>
              <a:defRPr sz="3793" spc="-57">
                <a:solidFill>
                  <a:srgbClr val="404040"/>
                </a:solidFill>
                <a:latin typeface="Raleway Light"/>
                <a:ea typeface="Raleway Light"/>
                <a:cs typeface="Raleway Light"/>
                <a:sym typeface="Raleway Light"/>
              </a:defRPr>
            </a:lvl2pPr>
            <a:lvl3pPr marL="0" indent="1733977" defTabSz="866988">
              <a:spcBef>
                <a:spcPts val="759"/>
              </a:spcBef>
              <a:buClrTx/>
              <a:buSzTx/>
              <a:buNone/>
              <a:defRPr sz="3793" spc="-57">
                <a:solidFill>
                  <a:srgbClr val="404040"/>
                </a:solidFill>
                <a:latin typeface="Raleway Light"/>
                <a:ea typeface="Raleway Light"/>
                <a:cs typeface="Raleway Light"/>
                <a:sym typeface="Raleway Light"/>
              </a:defRPr>
            </a:lvl3pPr>
            <a:lvl4pPr marL="0" indent="2600965" defTabSz="866988">
              <a:spcBef>
                <a:spcPts val="759"/>
              </a:spcBef>
              <a:buClrTx/>
              <a:buSzTx/>
              <a:buNone/>
              <a:defRPr sz="3793" spc="-57">
                <a:solidFill>
                  <a:srgbClr val="404040"/>
                </a:solidFill>
                <a:latin typeface="Raleway Light"/>
                <a:ea typeface="Raleway Light"/>
                <a:cs typeface="Raleway Light"/>
                <a:sym typeface="Raleway Light"/>
              </a:defRPr>
            </a:lvl4pPr>
            <a:lvl5pPr marL="0" indent="3467953" defTabSz="866988">
              <a:spcBef>
                <a:spcPts val="759"/>
              </a:spcBef>
              <a:buClrTx/>
              <a:buSzTx/>
              <a:buNone/>
              <a:defRPr sz="3793" spc="-57">
                <a:solidFill>
                  <a:srgbClr val="404040"/>
                </a:solidFill>
                <a:latin typeface="Raleway Light"/>
                <a:ea typeface="Raleway Light"/>
                <a:cs typeface="Raleway Light"/>
                <a:sym typeface="Raleway Ligh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Tree>
    <p:extLst>
      <p:ext uri="{BB962C8B-B14F-4D97-AF65-F5344CB8AC3E}">
        <p14:creationId xmlns:p14="http://schemas.microsoft.com/office/powerpoint/2010/main" val="4146393591"/>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Gradient_Picture with Title Slide">
    <p:spTree>
      <p:nvGrpSpPr>
        <p:cNvPr id="1" name=""/>
        <p:cNvGrpSpPr/>
        <p:nvPr/>
      </p:nvGrpSpPr>
      <p:grpSpPr>
        <a:xfrm>
          <a:off x="0" y="0"/>
          <a:ext cx="0" cy="0"/>
          <a:chOff x="0" y="0"/>
          <a:chExt cx="0" cy="0"/>
        </a:xfrm>
      </p:grpSpPr>
      <p:pic>
        <p:nvPicPr>
          <p:cNvPr id="320" name="Picture 9" descr="Picture 9"/>
          <p:cNvPicPr>
            <a:picLocks noChangeAspect="1"/>
          </p:cNvPicPr>
          <p:nvPr/>
        </p:nvPicPr>
        <p:blipFill>
          <a:blip r:embed="rId2"/>
          <a:stretch>
            <a:fillRect/>
          </a:stretch>
        </p:blipFill>
        <p:spPr>
          <a:xfrm>
            <a:off x="0" y="0"/>
            <a:ext cx="17340263" cy="9753600"/>
          </a:xfrm>
          <a:prstGeom prst="rect">
            <a:avLst/>
          </a:prstGeom>
          <a:ln w="12700">
            <a:miter lim="400000"/>
          </a:ln>
        </p:spPr>
      </p:pic>
      <p:pic>
        <p:nvPicPr>
          <p:cNvPr id="321" name="Picture 13" descr="Picture 13"/>
          <p:cNvPicPr>
            <a:picLocks noChangeAspect="1"/>
          </p:cNvPicPr>
          <p:nvPr/>
        </p:nvPicPr>
        <p:blipFill>
          <a:blip r:embed="rId3"/>
          <a:stretch>
            <a:fillRect/>
          </a:stretch>
        </p:blipFill>
        <p:spPr>
          <a:xfrm>
            <a:off x="-885496" y="-1590801"/>
            <a:ext cx="2674309" cy="12616154"/>
          </a:xfrm>
          <a:prstGeom prst="rect">
            <a:avLst/>
          </a:prstGeom>
          <a:ln w="12700">
            <a:miter lim="400000"/>
          </a:ln>
        </p:spPr>
      </p:pic>
      <p:pic>
        <p:nvPicPr>
          <p:cNvPr id="322" name="Picture 10" descr="Picture 10"/>
          <p:cNvPicPr>
            <a:picLocks noChangeAspect="1"/>
          </p:cNvPicPr>
          <p:nvPr/>
        </p:nvPicPr>
        <p:blipFill>
          <a:blip r:embed="rId4"/>
          <a:stretch>
            <a:fillRect/>
          </a:stretch>
        </p:blipFill>
        <p:spPr>
          <a:xfrm>
            <a:off x="0" y="0"/>
            <a:ext cx="17340263" cy="9753600"/>
          </a:xfrm>
          <a:prstGeom prst="rect">
            <a:avLst/>
          </a:prstGeom>
          <a:ln w="12700">
            <a:miter lim="400000"/>
          </a:ln>
        </p:spPr>
      </p:pic>
      <p:sp>
        <p:nvSpPr>
          <p:cNvPr id="323" name="Slide Number"/>
          <p:cNvSpPr txBox="1">
            <a:spLocks noGrp="1"/>
          </p:cNvSpPr>
          <p:nvPr>
            <p:ph type="sldNum" sz="quarter" idx="2"/>
          </p:nvPr>
        </p:nvSpPr>
        <p:spPr>
          <a:prstGeom prst="rect">
            <a:avLst/>
          </a:prstGeom>
        </p:spPr>
        <p:txBody>
          <a:bodyPr/>
          <a:lstStyle>
            <a:lvl1pPr defTabSz="866988">
              <a:defRPr>
                <a:solidFill>
                  <a:srgbClr val="F2F2F2"/>
                </a:solidFill>
              </a:defRPr>
            </a:lvl1pPr>
          </a:lstStyle>
          <a:p>
            <a:fld id="{86CB4B4D-7CA3-9044-876B-883B54F8677D}" type="slidenum">
              <a:rPr lang="en-US" smtClean="0"/>
              <a:t>‹#›</a:t>
            </a:fld>
            <a:endParaRPr lang="en-US"/>
          </a:p>
        </p:txBody>
      </p:sp>
      <p:sp>
        <p:nvSpPr>
          <p:cNvPr id="324" name="Title Text"/>
          <p:cNvSpPr txBox="1">
            <a:spLocks noGrp="1"/>
          </p:cNvSpPr>
          <p:nvPr>
            <p:ph type="title"/>
          </p:nvPr>
        </p:nvSpPr>
        <p:spPr>
          <a:xfrm>
            <a:off x="1192143" y="285984"/>
            <a:ext cx="15583553" cy="1884494"/>
          </a:xfrm>
          <a:prstGeom prst="rect">
            <a:avLst/>
          </a:prstGeom>
        </p:spPr>
        <p:txBody>
          <a:bodyPr/>
          <a:lstStyle>
            <a:lvl1pPr algn="l">
              <a:defRPr sz="4551">
                <a:solidFill>
                  <a:srgbClr val="F2F2F2"/>
                </a:solidFill>
              </a:defRPr>
            </a:lvl1pPr>
          </a:lstStyle>
          <a:p>
            <a:r>
              <a:rPr lang="en-US"/>
              <a:t>Click to edit Master title style</a:t>
            </a:r>
            <a:endParaRPr/>
          </a:p>
        </p:txBody>
      </p:sp>
      <p:sp>
        <p:nvSpPr>
          <p:cNvPr id="325" name="Body Level One…"/>
          <p:cNvSpPr txBox="1">
            <a:spLocks noGrp="1"/>
          </p:cNvSpPr>
          <p:nvPr>
            <p:ph type="body" sz="quarter" idx="1"/>
          </p:nvPr>
        </p:nvSpPr>
        <p:spPr>
          <a:xfrm>
            <a:off x="1192140" y="1553352"/>
            <a:ext cx="15663342" cy="812800"/>
          </a:xfrm>
          <a:prstGeom prst="rect">
            <a:avLst/>
          </a:prstGeom>
        </p:spPr>
        <p:txBody>
          <a:bodyPr/>
          <a:lstStyle>
            <a:lvl1pPr marL="0" indent="0" defTabSz="866988">
              <a:spcBef>
                <a:spcPts val="759"/>
              </a:spcBef>
              <a:buClrTx/>
              <a:buSzTx/>
              <a:buNone/>
              <a:defRPr sz="3793" spc="-57">
                <a:solidFill>
                  <a:srgbClr val="F2F2F2"/>
                </a:solidFill>
                <a:latin typeface="Raleway Light"/>
                <a:ea typeface="Raleway Light"/>
                <a:cs typeface="Raleway Light"/>
                <a:sym typeface="Raleway Light"/>
              </a:defRPr>
            </a:lvl1pPr>
            <a:lvl2pPr marL="0" indent="866988" defTabSz="866988">
              <a:spcBef>
                <a:spcPts val="759"/>
              </a:spcBef>
              <a:buClrTx/>
              <a:buSzTx/>
              <a:buNone/>
              <a:defRPr sz="3793" spc="-57">
                <a:solidFill>
                  <a:srgbClr val="F2F2F2"/>
                </a:solidFill>
                <a:latin typeface="Raleway Light"/>
                <a:ea typeface="Raleway Light"/>
                <a:cs typeface="Raleway Light"/>
                <a:sym typeface="Raleway Light"/>
              </a:defRPr>
            </a:lvl2pPr>
            <a:lvl3pPr marL="0" indent="1733977" defTabSz="866988">
              <a:spcBef>
                <a:spcPts val="759"/>
              </a:spcBef>
              <a:buClrTx/>
              <a:buSzTx/>
              <a:buNone/>
              <a:defRPr sz="3793" spc="-57">
                <a:solidFill>
                  <a:srgbClr val="F2F2F2"/>
                </a:solidFill>
                <a:latin typeface="Raleway Light"/>
                <a:ea typeface="Raleway Light"/>
                <a:cs typeface="Raleway Light"/>
                <a:sym typeface="Raleway Light"/>
              </a:defRPr>
            </a:lvl3pPr>
            <a:lvl4pPr marL="0" indent="2600965" defTabSz="866988">
              <a:spcBef>
                <a:spcPts val="759"/>
              </a:spcBef>
              <a:buClrTx/>
              <a:buSzTx/>
              <a:buNone/>
              <a:defRPr sz="3793" spc="-57">
                <a:solidFill>
                  <a:srgbClr val="F2F2F2"/>
                </a:solidFill>
                <a:latin typeface="Raleway Light"/>
                <a:ea typeface="Raleway Light"/>
                <a:cs typeface="Raleway Light"/>
                <a:sym typeface="Raleway Light"/>
              </a:defRPr>
            </a:lvl4pPr>
            <a:lvl5pPr marL="0" indent="3467953" defTabSz="866988">
              <a:spcBef>
                <a:spcPts val="759"/>
              </a:spcBef>
              <a:buClrTx/>
              <a:buSzTx/>
              <a:buNone/>
              <a:defRPr sz="3793" spc="-57">
                <a:solidFill>
                  <a:srgbClr val="F2F2F2"/>
                </a:solidFill>
                <a:latin typeface="Raleway Light"/>
                <a:ea typeface="Raleway Light"/>
                <a:cs typeface="Raleway Light"/>
                <a:sym typeface="Raleway Ligh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Tree>
    <p:extLst>
      <p:ext uri="{BB962C8B-B14F-4D97-AF65-F5344CB8AC3E}">
        <p14:creationId xmlns:p14="http://schemas.microsoft.com/office/powerpoint/2010/main" val="3134682487"/>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White Cover_Title Slide">
    <p:spTree>
      <p:nvGrpSpPr>
        <p:cNvPr id="1" name=""/>
        <p:cNvGrpSpPr/>
        <p:nvPr/>
      </p:nvGrpSpPr>
      <p:grpSpPr>
        <a:xfrm>
          <a:off x="0" y="0"/>
          <a:ext cx="0" cy="0"/>
          <a:chOff x="0" y="0"/>
          <a:chExt cx="0" cy="0"/>
        </a:xfrm>
      </p:grpSpPr>
      <p:pic>
        <p:nvPicPr>
          <p:cNvPr id="27" name="Picture 12" descr="Picture 12"/>
          <p:cNvPicPr>
            <a:picLocks noChangeAspect="1"/>
          </p:cNvPicPr>
          <p:nvPr/>
        </p:nvPicPr>
        <p:blipFill>
          <a:blip r:embed="rId2"/>
          <a:stretch>
            <a:fillRect/>
          </a:stretch>
        </p:blipFill>
        <p:spPr>
          <a:xfrm>
            <a:off x="0" y="0"/>
            <a:ext cx="17340263" cy="9753600"/>
          </a:xfrm>
          <a:prstGeom prst="rect">
            <a:avLst/>
          </a:prstGeom>
          <a:ln w="12700">
            <a:miter lim="400000"/>
          </a:ln>
        </p:spPr>
      </p:pic>
      <p:pic>
        <p:nvPicPr>
          <p:cNvPr id="28" name="Picture 10" descr="Picture 10"/>
          <p:cNvPicPr>
            <a:picLocks noChangeAspect="1"/>
          </p:cNvPicPr>
          <p:nvPr/>
        </p:nvPicPr>
        <p:blipFill>
          <a:blip r:embed="rId3"/>
          <a:stretch>
            <a:fillRect/>
          </a:stretch>
        </p:blipFill>
        <p:spPr>
          <a:xfrm>
            <a:off x="351914" y="367953"/>
            <a:ext cx="16632168" cy="5131224"/>
          </a:xfrm>
          <a:prstGeom prst="rect">
            <a:avLst/>
          </a:prstGeom>
          <a:ln w="12700">
            <a:miter lim="400000"/>
          </a:ln>
        </p:spPr>
      </p:pic>
      <p:sp>
        <p:nvSpPr>
          <p:cNvPr id="29" name="Shape 1241"/>
          <p:cNvSpPr/>
          <p:nvPr/>
        </p:nvSpPr>
        <p:spPr>
          <a:xfrm rot="10800000">
            <a:off x="351914" y="349975"/>
            <a:ext cx="16632161" cy="5157016"/>
          </a:xfrm>
          <a:prstGeom prst="rect">
            <a:avLst/>
          </a:prstGeom>
          <a:gradFill>
            <a:gsLst>
              <a:gs pos="504">
                <a:srgbClr val="000000">
                  <a:alpha val="37000"/>
                </a:srgbClr>
              </a:gs>
              <a:gs pos="45000">
                <a:srgbClr val="000000">
                  <a:alpha val="27000"/>
                </a:srgbClr>
              </a:gs>
              <a:gs pos="100000">
                <a:srgbClr val="000000">
                  <a:alpha val="33000"/>
                </a:srgbClr>
              </a:gs>
            </a:gsLst>
            <a:lin ang="1800000"/>
          </a:gradFill>
          <a:ln w="12700">
            <a:miter lim="400000"/>
          </a:ln>
        </p:spPr>
        <p:txBody>
          <a:bodyPr lIns="86697" rIns="86697" anchor="ctr"/>
          <a:lstStyle/>
          <a:p>
            <a:pPr defTabSz="650241">
              <a:defRPr sz="1200">
                <a:solidFill>
                  <a:srgbClr val="FFFFFF"/>
                </a:solidFill>
              </a:defRPr>
            </a:pPr>
            <a:endParaRPr sz="2276"/>
          </a:p>
        </p:txBody>
      </p:sp>
      <p:sp>
        <p:nvSpPr>
          <p:cNvPr id="30" name="Body Level One…"/>
          <p:cNvSpPr txBox="1">
            <a:spLocks noGrp="1"/>
          </p:cNvSpPr>
          <p:nvPr>
            <p:ph type="body" sz="quarter" idx="1"/>
          </p:nvPr>
        </p:nvSpPr>
        <p:spPr>
          <a:xfrm>
            <a:off x="1203504" y="5177149"/>
            <a:ext cx="10970804" cy="2242590"/>
          </a:xfrm>
          <a:prstGeom prst="rect">
            <a:avLst/>
          </a:prstGeom>
        </p:spPr>
        <p:txBody>
          <a:bodyPr anchor="b"/>
          <a:lstStyle>
            <a:lvl1pPr marL="0" indent="0">
              <a:lnSpc>
                <a:spcPts val="4741"/>
              </a:lnSpc>
              <a:buClrTx/>
              <a:buSzTx/>
              <a:buNone/>
              <a:defRPr sz="4172" spc="74">
                <a:latin typeface="Raleway Black"/>
                <a:ea typeface="Raleway Black"/>
                <a:cs typeface="Raleway Black"/>
                <a:sym typeface="Raleway Black"/>
              </a:defRPr>
            </a:lvl1pPr>
            <a:lvl2pPr marL="823637" indent="-476842">
              <a:lnSpc>
                <a:spcPts val="4741"/>
              </a:lnSpc>
              <a:buClrTx/>
              <a:defRPr sz="4172" spc="74">
                <a:latin typeface="Raleway Black"/>
                <a:ea typeface="Raleway Black"/>
                <a:cs typeface="Raleway Black"/>
                <a:sym typeface="Raleway Black"/>
              </a:defRPr>
            </a:lvl2pPr>
            <a:lvl3pPr marL="1238553" indent="-544962">
              <a:lnSpc>
                <a:spcPts val="4741"/>
              </a:lnSpc>
              <a:buClrTx/>
              <a:defRPr sz="4172" spc="74">
                <a:latin typeface="Raleway Black"/>
                <a:ea typeface="Raleway Black"/>
                <a:cs typeface="Raleway Black"/>
                <a:sym typeface="Raleway Black"/>
              </a:defRPr>
            </a:lvl3pPr>
            <a:lvl4pPr marL="1818610" indent="-709588">
              <a:lnSpc>
                <a:spcPts val="4741"/>
              </a:lnSpc>
              <a:buClrTx/>
              <a:defRPr sz="4172" spc="74">
                <a:latin typeface="Raleway Black"/>
                <a:ea typeface="Raleway Black"/>
                <a:cs typeface="Raleway Black"/>
                <a:sym typeface="Raleway Black"/>
              </a:defRPr>
            </a:lvl4pPr>
            <a:lvl5pPr marL="2338804" indent="-709588">
              <a:lnSpc>
                <a:spcPts val="4741"/>
              </a:lnSpc>
              <a:buClrTx/>
              <a:defRPr sz="4172" spc="74">
                <a:latin typeface="Raleway Black"/>
                <a:ea typeface="Raleway Black"/>
                <a:cs typeface="Raleway Black"/>
                <a:sym typeface="Raleway Black"/>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1" name="Text Placeholder 2"/>
          <p:cNvSpPr>
            <a:spLocks noGrp="1"/>
          </p:cNvSpPr>
          <p:nvPr>
            <p:ph type="body" sz="quarter" idx="13"/>
          </p:nvPr>
        </p:nvSpPr>
        <p:spPr>
          <a:xfrm>
            <a:off x="1203506" y="7807007"/>
            <a:ext cx="10970804" cy="1349623"/>
          </a:xfrm>
          <a:prstGeom prst="rect">
            <a:avLst/>
          </a:prstGeom>
        </p:spPr>
        <p:txBody>
          <a:bodyPr/>
          <a:lstStyle/>
          <a:p>
            <a:pPr marL="0" lvl="0" indent="0">
              <a:lnSpc>
                <a:spcPts val="3793"/>
              </a:lnSpc>
              <a:buClrTx/>
              <a:buSzTx/>
              <a:buNone/>
              <a:defRPr sz="1600" spc="-100"/>
            </a:pPr>
            <a:r>
              <a:rPr lang="en-US"/>
              <a:t>Click to edit Master text styles</a:t>
            </a:r>
          </a:p>
        </p:txBody>
      </p:sp>
      <p:sp>
        <p:nvSpPr>
          <p:cNvPr id="32" name="Shape 1037"/>
          <p:cNvSpPr/>
          <p:nvPr/>
        </p:nvSpPr>
        <p:spPr>
          <a:xfrm>
            <a:off x="1192140" y="7535336"/>
            <a:ext cx="10982168" cy="2"/>
          </a:xfrm>
          <a:prstGeom prst="line">
            <a:avLst/>
          </a:prstGeom>
          <a:ln w="25400">
            <a:solidFill>
              <a:schemeClr val="accent1"/>
            </a:solidFill>
            <a:miter lim="400000"/>
          </a:ln>
        </p:spPr>
        <p:txBody>
          <a:bodyPr lIns="86695" tIns="86695" rIns="86695" bIns="86695"/>
          <a:lstStyle/>
          <a:p>
            <a:endParaRPr sz="3413"/>
          </a:p>
        </p:txBody>
      </p:sp>
      <p:pic>
        <p:nvPicPr>
          <p:cNvPr id="33" name="Picture 13" descr="Picture 13"/>
          <p:cNvPicPr>
            <a:picLocks noChangeAspect="1"/>
          </p:cNvPicPr>
          <p:nvPr/>
        </p:nvPicPr>
        <p:blipFill>
          <a:blip r:embed="rId4"/>
          <a:stretch>
            <a:fillRect/>
          </a:stretch>
        </p:blipFill>
        <p:spPr>
          <a:xfrm>
            <a:off x="15606791" y="8015663"/>
            <a:ext cx="1386322" cy="1386280"/>
          </a:xfrm>
          <a:prstGeom prst="rect">
            <a:avLst/>
          </a:prstGeom>
          <a:ln w="12700">
            <a:miter lim="400000"/>
          </a:ln>
        </p:spPr>
      </p:pic>
      <p:sp>
        <p:nvSpPr>
          <p:cNvPr id="34" name="Slide Number"/>
          <p:cNvSpPr txBox="1">
            <a:spLocks noGrp="1"/>
          </p:cNvSpPr>
          <p:nvPr>
            <p:ph type="sldNum" sz="quarter" idx="2"/>
          </p:nvPr>
        </p:nvSpPr>
        <p:spPr>
          <a:xfrm>
            <a:off x="12427189" y="9040142"/>
            <a:ext cx="179536" cy="175113"/>
          </a:xfrm>
          <a:prstGeom prst="rect">
            <a:avLst/>
          </a:prstGeom>
        </p:spPr>
        <p:txBody>
          <a:bodyPr/>
          <a:lstStyle>
            <a:lvl1pPr defTabSz="866988">
              <a:defRPr>
                <a:solidFill>
                  <a:srgbClr val="808080"/>
                </a:solidFill>
              </a:defRPr>
            </a:lvl1pPr>
          </a:lstStyle>
          <a:p>
            <a:fld id="{86CB4B4D-7CA3-9044-876B-883B54F8677D}" type="slidenum">
              <a:rPr lang="en-US" smtClean="0"/>
              <a:t>‹#›</a:t>
            </a:fld>
            <a:endParaRPr lang="en-US"/>
          </a:p>
        </p:txBody>
      </p:sp>
    </p:spTree>
    <p:extLst>
      <p:ext uri="{BB962C8B-B14F-4D97-AF65-F5344CB8AC3E}">
        <p14:creationId xmlns:p14="http://schemas.microsoft.com/office/powerpoint/2010/main" val="1550829090"/>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1_White Cover_Title Slide">
    <p:spTree>
      <p:nvGrpSpPr>
        <p:cNvPr id="1" name=""/>
        <p:cNvGrpSpPr/>
        <p:nvPr/>
      </p:nvGrpSpPr>
      <p:grpSpPr>
        <a:xfrm>
          <a:off x="0" y="0"/>
          <a:ext cx="0" cy="0"/>
          <a:chOff x="0" y="0"/>
          <a:chExt cx="0" cy="0"/>
        </a:xfrm>
      </p:grpSpPr>
      <p:pic>
        <p:nvPicPr>
          <p:cNvPr id="41" name="Picture 13" descr="Picture 13"/>
          <p:cNvPicPr>
            <a:picLocks noChangeAspect="1"/>
          </p:cNvPicPr>
          <p:nvPr/>
        </p:nvPicPr>
        <p:blipFill>
          <a:blip r:embed="rId2"/>
          <a:stretch>
            <a:fillRect/>
          </a:stretch>
        </p:blipFill>
        <p:spPr>
          <a:xfrm>
            <a:off x="0" y="0"/>
            <a:ext cx="17340263" cy="9753600"/>
          </a:xfrm>
          <a:prstGeom prst="rect">
            <a:avLst/>
          </a:prstGeom>
          <a:ln w="12700">
            <a:miter lim="400000"/>
          </a:ln>
        </p:spPr>
      </p:pic>
      <p:pic>
        <p:nvPicPr>
          <p:cNvPr id="42" name="Picture 10" descr="Picture 10"/>
          <p:cNvPicPr>
            <a:picLocks noChangeAspect="1"/>
          </p:cNvPicPr>
          <p:nvPr/>
        </p:nvPicPr>
        <p:blipFill>
          <a:blip r:embed="rId3"/>
          <a:stretch>
            <a:fillRect/>
          </a:stretch>
        </p:blipFill>
        <p:spPr>
          <a:xfrm>
            <a:off x="351914" y="367953"/>
            <a:ext cx="16632168" cy="5131224"/>
          </a:xfrm>
          <a:prstGeom prst="rect">
            <a:avLst/>
          </a:prstGeom>
          <a:ln w="12700">
            <a:miter lim="400000"/>
          </a:ln>
        </p:spPr>
      </p:pic>
      <p:sp>
        <p:nvSpPr>
          <p:cNvPr id="43" name="Shape 1241"/>
          <p:cNvSpPr/>
          <p:nvPr/>
        </p:nvSpPr>
        <p:spPr>
          <a:xfrm rot="10800000">
            <a:off x="351914" y="349975"/>
            <a:ext cx="16632161" cy="5157016"/>
          </a:xfrm>
          <a:prstGeom prst="rect">
            <a:avLst/>
          </a:prstGeom>
          <a:gradFill>
            <a:gsLst>
              <a:gs pos="504">
                <a:srgbClr val="000000">
                  <a:alpha val="37000"/>
                </a:srgbClr>
              </a:gs>
              <a:gs pos="45000">
                <a:srgbClr val="000000">
                  <a:alpha val="27000"/>
                </a:srgbClr>
              </a:gs>
              <a:gs pos="100000">
                <a:srgbClr val="000000">
                  <a:alpha val="33000"/>
                </a:srgbClr>
              </a:gs>
            </a:gsLst>
            <a:lin ang="1800000"/>
          </a:gradFill>
          <a:ln w="12700">
            <a:miter lim="400000"/>
          </a:ln>
        </p:spPr>
        <p:txBody>
          <a:bodyPr lIns="86697" rIns="86697" anchor="ctr"/>
          <a:lstStyle/>
          <a:p>
            <a:pPr defTabSz="650241">
              <a:defRPr sz="1200">
                <a:solidFill>
                  <a:srgbClr val="FFFFFF"/>
                </a:solidFill>
              </a:defRPr>
            </a:pPr>
            <a:endParaRPr sz="2276"/>
          </a:p>
        </p:txBody>
      </p:sp>
      <p:grpSp>
        <p:nvGrpSpPr>
          <p:cNvPr id="46" name="Group 86"/>
          <p:cNvGrpSpPr/>
          <p:nvPr/>
        </p:nvGrpSpPr>
        <p:grpSpPr>
          <a:xfrm>
            <a:off x="15596851" y="8015663"/>
            <a:ext cx="1387223" cy="1386280"/>
            <a:chOff x="0" y="0"/>
            <a:chExt cx="731520" cy="731045"/>
          </a:xfrm>
        </p:grpSpPr>
        <p:sp>
          <p:nvSpPr>
            <p:cNvPr id="44" name="Rectangle 87"/>
            <p:cNvSpPr/>
            <p:nvPr/>
          </p:nvSpPr>
          <p:spPr>
            <a:xfrm>
              <a:off x="-1" y="-1"/>
              <a:ext cx="731521" cy="731047"/>
            </a:xfrm>
            <a:prstGeom prst="rect">
              <a:avLst/>
            </a:prstGeom>
            <a:solidFill>
              <a:srgbClr val="9F9FA1"/>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sz="3413"/>
            </a:p>
          </p:txBody>
        </p:sp>
        <p:sp>
          <p:nvSpPr>
            <p:cNvPr id="45" name="Rectangle 88"/>
            <p:cNvSpPr/>
            <p:nvPr/>
          </p:nvSpPr>
          <p:spPr>
            <a:xfrm>
              <a:off x="15036" y="15423"/>
              <a:ext cx="701449" cy="700200"/>
            </a:xfrm>
            <a:prstGeom prst="rect">
              <a:avLst/>
            </a:prstGeom>
            <a:solidFill>
              <a:srgbClr val="FFFFFF"/>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sz="3413"/>
            </a:p>
          </p:txBody>
        </p:sp>
      </p:grpSp>
      <p:sp>
        <p:nvSpPr>
          <p:cNvPr id="47" name="Body Level One…"/>
          <p:cNvSpPr txBox="1">
            <a:spLocks noGrp="1"/>
          </p:cNvSpPr>
          <p:nvPr>
            <p:ph type="body" sz="quarter" idx="1"/>
          </p:nvPr>
        </p:nvSpPr>
        <p:spPr>
          <a:xfrm>
            <a:off x="1203504" y="5177149"/>
            <a:ext cx="10970804" cy="2242590"/>
          </a:xfrm>
          <a:prstGeom prst="rect">
            <a:avLst/>
          </a:prstGeom>
        </p:spPr>
        <p:txBody>
          <a:bodyPr anchor="b"/>
          <a:lstStyle>
            <a:lvl1pPr marL="0" indent="0">
              <a:lnSpc>
                <a:spcPts val="4741"/>
              </a:lnSpc>
              <a:buClrTx/>
              <a:buSzTx/>
              <a:buNone/>
              <a:defRPr sz="4172" spc="74">
                <a:latin typeface="Raleway Black"/>
                <a:ea typeface="Raleway Black"/>
                <a:cs typeface="Raleway Black"/>
                <a:sym typeface="Raleway Black"/>
              </a:defRPr>
            </a:lvl1pPr>
            <a:lvl2pPr marL="823637" indent="-476842">
              <a:lnSpc>
                <a:spcPts val="4741"/>
              </a:lnSpc>
              <a:buClrTx/>
              <a:defRPr sz="4172" spc="74">
                <a:latin typeface="Raleway Black"/>
                <a:ea typeface="Raleway Black"/>
                <a:cs typeface="Raleway Black"/>
                <a:sym typeface="Raleway Black"/>
              </a:defRPr>
            </a:lvl2pPr>
            <a:lvl3pPr marL="1238553" indent="-544962">
              <a:lnSpc>
                <a:spcPts val="4741"/>
              </a:lnSpc>
              <a:buClrTx/>
              <a:defRPr sz="4172" spc="74">
                <a:latin typeface="Raleway Black"/>
                <a:ea typeface="Raleway Black"/>
                <a:cs typeface="Raleway Black"/>
                <a:sym typeface="Raleway Black"/>
              </a:defRPr>
            </a:lvl3pPr>
            <a:lvl4pPr marL="1818610" indent="-709588">
              <a:lnSpc>
                <a:spcPts val="4741"/>
              </a:lnSpc>
              <a:buClrTx/>
              <a:defRPr sz="4172" spc="74">
                <a:latin typeface="Raleway Black"/>
                <a:ea typeface="Raleway Black"/>
                <a:cs typeface="Raleway Black"/>
                <a:sym typeface="Raleway Black"/>
              </a:defRPr>
            </a:lvl4pPr>
            <a:lvl5pPr marL="2338804" indent="-709588">
              <a:lnSpc>
                <a:spcPts val="4741"/>
              </a:lnSpc>
              <a:buClrTx/>
              <a:defRPr sz="4172" spc="74">
                <a:latin typeface="Raleway Black"/>
                <a:ea typeface="Raleway Black"/>
                <a:cs typeface="Raleway Black"/>
                <a:sym typeface="Raleway Black"/>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8" name="Shape 1037"/>
          <p:cNvSpPr/>
          <p:nvPr/>
        </p:nvSpPr>
        <p:spPr>
          <a:xfrm>
            <a:off x="1192140" y="7535336"/>
            <a:ext cx="10982168" cy="2"/>
          </a:xfrm>
          <a:prstGeom prst="line">
            <a:avLst/>
          </a:prstGeom>
          <a:ln w="25400">
            <a:solidFill>
              <a:srgbClr val="54B900"/>
            </a:solidFill>
            <a:miter lim="400000"/>
          </a:ln>
        </p:spPr>
        <p:txBody>
          <a:bodyPr lIns="86695" tIns="86695" rIns="86695" bIns="86695"/>
          <a:lstStyle/>
          <a:p>
            <a:endParaRPr sz="3413"/>
          </a:p>
        </p:txBody>
      </p:sp>
      <p:sp>
        <p:nvSpPr>
          <p:cNvPr id="49" name="Text Placeholder 2"/>
          <p:cNvSpPr>
            <a:spLocks noGrp="1"/>
          </p:cNvSpPr>
          <p:nvPr>
            <p:ph type="body" sz="quarter" idx="13"/>
          </p:nvPr>
        </p:nvSpPr>
        <p:spPr>
          <a:xfrm>
            <a:off x="1203506" y="7807007"/>
            <a:ext cx="10970804" cy="1349623"/>
          </a:xfrm>
          <a:prstGeom prst="rect">
            <a:avLst/>
          </a:prstGeom>
        </p:spPr>
        <p:txBody>
          <a:bodyPr/>
          <a:lstStyle/>
          <a:p>
            <a:pPr marL="0" lvl="0" indent="0">
              <a:lnSpc>
                <a:spcPts val="3793"/>
              </a:lnSpc>
              <a:buClrTx/>
              <a:buSzTx/>
              <a:buNone/>
              <a:defRPr sz="1600" spc="-100"/>
            </a:pPr>
            <a:r>
              <a:rPr lang="en-US"/>
              <a:t>Click to edit Master text styles</a:t>
            </a:r>
          </a:p>
        </p:txBody>
      </p:sp>
      <p:pic>
        <p:nvPicPr>
          <p:cNvPr id="50" name="Picture 14" descr="Picture 14"/>
          <p:cNvPicPr>
            <a:picLocks noChangeAspect="1"/>
          </p:cNvPicPr>
          <p:nvPr/>
        </p:nvPicPr>
        <p:blipFill>
          <a:blip r:embed="rId4"/>
          <a:stretch>
            <a:fillRect/>
          </a:stretch>
        </p:blipFill>
        <p:spPr>
          <a:xfrm>
            <a:off x="14057350" y="8015663"/>
            <a:ext cx="1386322" cy="1386280"/>
          </a:xfrm>
          <a:prstGeom prst="rect">
            <a:avLst/>
          </a:prstGeom>
          <a:ln w="12700">
            <a:miter lim="400000"/>
          </a:ln>
        </p:spPr>
      </p:pic>
      <p:sp>
        <p:nvSpPr>
          <p:cNvPr id="51" name="Slide Number"/>
          <p:cNvSpPr txBox="1">
            <a:spLocks noGrp="1"/>
          </p:cNvSpPr>
          <p:nvPr>
            <p:ph type="sldNum" sz="quarter" idx="2"/>
          </p:nvPr>
        </p:nvSpPr>
        <p:spPr>
          <a:xfrm>
            <a:off x="12427189" y="9040142"/>
            <a:ext cx="179536" cy="175113"/>
          </a:xfrm>
          <a:prstGeom prst="rect">
            <a:avLst/>
          </a:prstGeom>
        </p:spPr>
        <p:txBody>
          <a:bodyPr/>
          <a:lstStyle>
            <a:lvl1pPr defTabSz="866988">
              <a:defRPr>
                <a:solidFill>
                  <a:srgbClr val="808080"/>
                </a:solidFill>
              </a:defRPr>
            </a:lvl1pPr>
          </a:lstStyle>
          <a:p>
            <a:fld id="{86CB4B4D-7CA3-9044-876B-883B54F8677D}" type="slidenum">
              <a:rPr lang="en-US" smtClean="0"/>
              <a:t>‹#›</a:t>
            </a:fld>
            <a:endParaRPr lang="en-US"/>
          </a:p>
        </p:txBody>
      </p:sp>
    </p:spTree>
    <p:extLst>
      <p:ext uri="{BB962C8B-B14F-4D97-AF65-F5344CB8AC3E}">
        <p14:creationId xmlns:p14="http://schemas.microsoft.com/office/powerpoint/2010/main" val="3719151623"/>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hank You End Slide">
    <p:spTree>
      <p:nvGrpSpPr>
        <p:cNvPr id="1" name=""/>
        <p:cNvGrpSpPr/>
        <p:nvPr/>
      </p:nvGrpSpPr>
      <p:grpSpPr>
        <a:xfrm>
          <a:off x="0" y="0"/>
          <a:ext cx="0" cy="0"/>
          <a:chOff x="0" y="0"/>
          <a:chExt cx="0" cy="0"/>
        </a:xfrm>
      </p:grpSpPr>
      <p:sp>
        <p:nvSpPr>
          <p:cNvPr id="58" name="Slide Number"/>
          <p:cNvSpPr txBox="1">
            <a:spLocks noGrp="1"/>
          </p:cNvSpPr>
          <p:nvPr>
            <p:ph type="sldNum" sz="quarter" idx="2"/>
          </p:nvPr>
        </p:nvSpPr>
        <p:spPr>
          <a:prstGeom prst="rect">
            <a:avLst/>
          </a:prstGeom>
        </p:spPr>
        <p:txBody>
          <a:bodyPr/>
          <a:lstStyle/>
          <a:p>
            <a:fld id="{86CB4B4D-7CA3-9044-876B-883B54F8677D}" type="slidenum">
              <a:rPr lang="en-US" smtClean="0"/>
              <a:t>‹#›</a:t>
            </a:fld>
            <a:endParaRPr lang="en-US"/>
          </a:p>
        </p:txBody>
      </p:sp>
      <p:sp>
        <p:nvSpPr>
          <p:cNvPr id="59" name="Title Text"/>
          <p:cNvSpPr txBox="1">
            <a:spLocks noGrp="1"/>
          </p:cNvSpPr>
          <p:nvPr>
            <p:ph type="title"/>
          </p:nvPr>
        </p:nvSpPr>
        <p:spPr>
          <a:prstGeom prst="rect">
            <a:avLst/>
          </a:prstGeom>
        </p:spPr>
        <p:txBody>
          <a:bodyPr/>
          <a:lstStyle/>
          <a:p>
            <a:r>
              <a:rPr lang="en-US"/>
              <a:t>Click to edit Master title style</a:t>
            </a:r>
            <a:endParaRPr/>
          </a:p>
        </p:txBody>
      </p:sp>
    </p:spTree>
    <p:extLst>
      <p:ext uri="{BB962C8B-B14F-4D97-AF65-F5344CB8AC3E}">
        <p14:creationId xmlns:p14="http://schemas.microsoft.com/office/powerpoint/2010/main" val="2015798670"/>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3_Basic layout + heading">
    <p:spTree>
      <p:nvGrpSpPr>
        <p:cNvPr id="1" name=""/>
        <p:cNvGrpSpPr/>
        <p:nvPr/>
      </p:nvGrpSpPr>
      <p:grpSpPr>
        <a:xfrm>
          <a:off x="0" y="0"/>
          <a:ext cx="0" cy="0"/>
          <a:chOff x="0" y="0"/>
          <a:chExt cx="0" cy="0"/>
        </a:xfrm>
      </p:grpSpPr>
      <p:pic>
        <p:nvPicPr>
          <p:cNvPr id="77" name="Picture 1" descr="Picture 1"/>
          <p:cNvPicPr>
            <a:picLocks noChangeAspect="1"/>
          </p:cNvPicPr>
          <p:nvPr/>
        </p:nvPicPr>
        <p:blipFill>
          <a:blip r:embed="rId2"/>
          <a:stretch>
            <a:fillRect/>
          </a:stretch>
        </p:blipFill>
        <p:spPr>
          <a:xfrm>
            <a:off x="0" y="0"/>
            <a:ext cx="17340263" cy="9753600"/>
          </a:xfrm>
          <a:prstGeom prst="rect">
            <a:avLst/>
          </a:prstGeom>
          <a:ln w="12700">
            <a:miter lim="400000"/>
          </a:ln>
        </p:spPr>
      </p:pic>
      <p:pic>
        <p:nvPicPr>
          <p:cNvPr id="78" name="Picture 10" descr="Picture 10"/>
          <p:cNvPicPr>
            <a:picLocks noChangeAspect="1"/>
          </p:cNvPicPr>
          <p:nvPr/>
        </p:nvPicPr>
        <p:blipFill>
          <a:blip r:embed="rId3"/>
          <a:stretch>
            <a:fillRect/>
          </a:stretch>
        </p:blipFill>
        <p:spPr>
          <a:xfrm>
            <a:off x="-885496" y="-1590801"/>
            <a:ext cx="2674309" cy="12616154"/>
          </a:xfrm>
          <a:prstGeom prst="rect">
            <a:avLst/>
          </a:prstGeom>
          <a:ln w="12700">
            <a:miter lim="400000"/>
          </a:ln>
        </p:spPr>
      </p:pic>
      <p:sp>
        <p:nvSpPr>
          <p:cNvPr id="79" name="Title Text"/>
          <p:cNvSpPr txBox="1">
            <a:spLocks noGrp="1"/>
          </p:cNvSpPr>
          <p:nvPr>
            <p:ph type="title"/>
          </p:nvPr>
        </p:nvSpPr>
        <p:spPr>
          <a:xfrm>
            <a:off x="1192139" y="1424059"/>
            <a:ext cx="14972513" cy="1618942"/>
          </a:xfrm>
          <a:prstGeom prst="rect">
            <a:avLst/>
          </a:prstGeom>
        </p:spPr>
        <p:txBody>
          <a:bodyPr/>
          <a:lstStyle>
            <a:lvl1pPr>
              <a:defRPr sz="5310">
                <a:solidFill>
                  <a:srgbClr val="1B1E1F"/>
                </a:solidFill>
              </a:defRPr>
            </a:lvl1pPr>
          </a:lstStyle>
          <a:p>
            <a:r>
              <a:rPr lang="en-US"/>
              <a:t>Click to edit Master title style</a:t>
            </a:r>
            <a:endParaRPr/>
          </a:p>
        </p:txBody>
      </p:sp>
      <p:sp>
        <p:nvSpPr>
          <p:cNvPr id="80" name="Slide Number"/>
          <p:cNvSpPr txBox="1">
            <a:spLocks noGrp="1"/>
          </p:cNvSpPr>
          <p:nvPr>
            <p:ph type="sldNum" sz="quarter" idx="2"/>
          </p:nvPr>
        </p:nvSpPr>
        <p:spPr>
          <a:prstGeom prst="rect">
            <a:avLst/>
          </a:prstGeom>
        </p:spPr>
        <p:txBody>
          <a:bodyPr/>
          <a:lstStyle>
            <a:lvl1pPr defTabSz="866988">
              <a:defRPr>
                <a:solidFill>
                  <a:srgbClr val="808080"/>
                </a:solidFill>
              </a:defRPr>
            </a:lvl1pPr>
          </a:lstStyle>
          <a:p>
            <a:fld id="{86CB4B4D-7CA3-9044-876B-883B54F8677D}" type="slidenum">
              <a:rPr lang="en-US" smtClean="0"/>
              <a:t>‹#›</a:t>
            </a:fld>
            <a:endParaRPr lang="en-US"/>
          </a:p>
        </p:txBody>
      </p:sp>
      <p:grpSp>
        <p:nvGrpSpPr>
          <p:cNvPr id="83" name="Group 79"/>
          <p:cNvGrpSpPr/>
          <p:nvPr/>
        </p:nvGrpSpPr>
        <p:grpSpPr>
          <a:xfrm>
            <a:off x="8868825" y="3402984"/>
            <a:ext cx="3222021" cy="3219831"/>
            <a:chOff x="0" y="0"/>
            <a:chExt cx="1699060" cy="1697957"/>
          </a:xfrm>
        </p:grpSpPr>
        <p:sp>
          <p:nvSpPr>
            <p:cNvPr id="81" name="Rectangle 80"/>
            <p:cNvSpPr/>
            <p:nvPr/>
          </p:nvSpPr>
          <p:spPr>
            <a:xfrm>
              <a:off x="-1" y="-1"/>
              <a:ext cx="1699062" cy="1697959"/>
            </a:xfrm>
            <a:prstGeom prst="rect">
              <a:avLst/>
            </a:prstGeom>
            <a:solidFill>
              <a:srgbClr val="9F9FA1"/>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sz="3413"/>
            </a:p>
          </p:txBody>
        </p:sp>
        <p:sp>
          <p:nvSpPr>
            <p:cNvPr id="82" name="Rectangle 81"/>
            <p:cNvSpPr/>
            <p:nvPr/>
          </p:nvSpPr>
          <p:spPr>
            <a:xfrm>
              <a:off x="34925" y="35824"/>
              <a:ext cx="1629214" cy="1626311"/>
            </a:xfrm>
            <a:prstGeom prst="rect">
              <a:avLst/>
            </a:prstGeom>
            <a:solidFill>
              <a:srgbClr val="FFFFFF"/>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sz="3413"/>
            </a:p>
          </p:txBody>
        </p:sp>
      </p:grpSp>
      <p:pic>
        <p:nvPicPr>
          <p:cNvPr id="84" name="Picture 10" descr="Picture 10"/>
          <p:cNvPicPr>
            <a:picLocks noChangeAspect="1"/>
          </p:cNvPicPr>
          <p:nvPr/>
        </p:nvPicPr>
        <p:blipFill>
          <a:blip r:embed="rId4"/>
          <a:stretch>
            <a:fillRect/>
          </a:stretch>
        </p:blipFill>
        <p:spPr>
          <a:xfrm>
            <a:off x="5387593" y="3393382"/>
            <a:ext cx="3229535" cy="3229436"/>
          </a:xfrm>
          <a:prstGeom prst="rect">
            <a:avLst/>
          </a:prstGeom>
          <a:ln w="12700">
            <a:miter lim="400000"/>
          </a:ln>
        </p:spPr>
      </p:pic>
    </p:spTree>
    <p:extLst>
      <p:ext uri="{BB962C8B-B14F-4D97-AF65-F5344CB8AC3E}">
        <p14:creationId xmlns:p14="http://schemas.microsoft.com/office/powerpoint/2010/main" val="2841506244"/>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Custom Layout">
    <p:spTree>
      <p:nvGrpSpPr>
        <p:cNvPr id="1" name=""/>
        <p:cNvGrpSpPr/>
        <p:nvPr/>
      </p:nvGrpSpPr>
      <p:grpSpPr>
        <a:xfrm>
          <a:off x="0" y="0"/>
          <a:ext cx="0" cy="0"/>
          <a:chOff x="0" y="0"/>
          <a:chExt cx="0" cy="0"/>
        </a:xfrm>
      </p:grpSpPr>
      <p:pic>
        <p:nvPicPr>
          <p:cNvPr id="91" name="Picture 6" descr="Picture 6"/>
          <p:cNvPicPr>
            <a:picLocks noChangeAspect="1"/>
          </p:cNvPicPr>
          <p:nvPr/>
        </p:nvPicPr>
        <p:blipFill>
          <a:blip r:embed="rId2"/>
          <a:stretch>
            <a:fillRect/>
          </a:stretch>
        </p:blipFill>
        <p:spPr>
          <a:xfrm>
            <a:off x="0" y="0"/>
            <a:ext cx="17340263" cy="9753600"/>
          </a:xfrm>
          <a:prstGeom prst="rect">
            <a:avLst/>
          </a:prstGeom>
          <a:ln w="12700">
            <a:miter lim="400000"/>
          </a:ln>
        </p:spPr>
      </p:pic>
      <p:pic>
        <p:nvPicPr>
          <p:cNvPr id="92" name="Picture 9" descr="Picture 9"/>
          <p:cNvPicPr>
            <a:picLocks noChangeAspect="1"/>
          </p:cNvPicPr>
          <p:nvPr/>
        </p:nvPicPr>
        <p:blipFill>
          <a:blip r:embed="rId3"/>
          <a:srcRect r="51067"/>
          <a:stretch>
            <a:fillRect/>
          </a:stretch>
        </p:blipFill>
        <p:spPr>
          <a:xfrm>
            <a:off x="8855093" y="3749736"/>
            <a:ext cx="8485171" cy="1414535"/>
          </a:xfrm>
          <a:prstGeom prst="rect">
            <a:avLst/>
          </a:prstGeom>
          <a:ln w="12700">
            <a:miter lim="400000"/>
          </a:ln>
        </p:spPr>
      </p:pic>
      <p:sp>
        <p:nvSpPr>
          <p:cNvPr id="93" name="Slide Number"/>
          <p:cNvSpPr txBox="1">
            <a:spLocks noGrp="1"/>
          </p:cNvSpPr>
          <p:nvPr>
            <p:ph type="sldNum" sz="quarter" idx="2"/>
          </p:nvPr>
        </p:nvSpPr>
        <p:spPr>
          <a:prstGeom prst="rect">
            <a:avLst/>
          </a:prstGeom>
        </p:spPr>
        <p:txBody>
          <a:bodyPr/>
          <a:lstStyle>
            <a:lvl1pPr defTabSz="866988">
              <a:defRPr>
                <a:solidFill>
                  <a:srgbClr val="808080"/>
                </a:solidFill>
              </a:defRPr>
            </a:lvl1pPr>
          </a:lstStyle>
          <a:p>
            <a:fld id="{86CB4B4D-7CA3-9044-876B-883B54F8677D}" type="slidenum">
              <a:rPr lang="en-US" smtClean="0"/>
              <a:t>‹#›</a:t>
            </a:fld>
            <a:endParaRPr lang="en-US"/>
          </a:p>
        </p:txBody>
      </p:sp>
      <p:sp>
        <p:nvSpPr>
          <p:cNvPr id="94" name="Footer Placeholder 3"/>
          <p:cNvSpPr txBox="1"/>
          <p:nvPr/>
        </p:nvSpPr>
        <p:spPr>
          <a:xfrm>
            <a:off x="1753685" y="9481226"/>
            <a:ext cx="5852341" cy="1751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lvl1pPr>
              <a:defRPr sz="600">
                <a:solidFill>
                  <a:srgbClr val="808080"/>
                </a:solidFill>
              </a:defRPr>
            </a:lvl1pPr>
          </a:lstStyle>
          <a:p>
            <a:r>
              <a:rPr sz="1138"/>
              <a:t>NCR Confidential - Internal Use Only</a:t>
            </a:r>
          </a:p>
        </p:txBody>
      </p:sp>
      <p:sp>
        <p:nvSpPr>
          <p:cNvPr id="95" name="Title Text"/>
          <p:cNvSpPr txBox="1">
            <a:spLocks noGrp="1"/>
          </p:cNvSpPr>
          <p:nvPr>
            <p:ph type="title"/>
          </p:nvPr>
        </p:nvSpPr>
        <p:spPr>
          <a:xfrm>
            <a:off x="845337" y="3446994"/>
            <a:ext cx="7639833" cy="1884494"/>
          </a:xfrm>
          <a:prstGeom prst="rect">
            <a:avLst/>
          </a:prstGeom>
        </p:spPr>
        <p:txBody>
          <a:bodyPr lIns="45719" tIns="45719" rIns="45719" bIns="45719"/>
          <a:lstStyle>
            <a:lvl1pPr algn="r" defTabSz="1733977">
              <a:lnSpc>
                <a:spcPct val="90000"/>
              </a:lnSpc>
              <a:defRPr sz="6068" b="1">
                <a:solidFill>
                  <a:srgbClr val="000000"/>
                </a:solidFill>
              </a:defRPr>
            </a:lvl1pPr>
          </a:lstStyle>
          <a:p>
            <a:r>
              <a:rPr lang="en-US"/>
              <a:t>Click to edit Master title style</a:t>
            </a:r>
            <a:endParaRPr/>
          </a:p>
        </p:txBody>
      </p:sp>
    </p:spTree>
    <p:extLst>
      <p:ext uri="{BB962C8B-B14F-4D97-AF65-F5344CB8AC3E}">
        <p14:creationId xmlns:p14="http://schemas.microsoft.com/office/powerpoint/2010/main" val="1647000338"/>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Headline - subhead - body text">
    <p:spTree>
      <p:nvGrpSpPr>
        <p:cNvPr id="1" name=""/>
        <p:cNvGrpSpPr/>
        <p:nvPr/>
      </p:nvGrpSpPr>
      <p:grpSpPr>
        <a:xfrm>
          <a:off x="0" y="0"/>
          <a:ext cx="0" cy="0"/>
          <a:chOff x="0" y="0"/>
          <a:chExt cx="0" cy="0"/>
        </a:xfrm>
      </p:grpSpPr>
      <p:pic>
        <p:nvPicPr>
          <p:cNvPr id="102" name="Picture 9" descr="Picture 9"/>
          <p:cNvPicPr>
            <a:picLocks noChangeAspect="1"/>
          </p:cNvPicPr>
          <p:nvPr/>
        </p:nvPicPr>
        <p:blipFill>
          <a:blip r:embed="rId2"/>
          <a:stretch>
            <a:fillRect/>
          </a:stretch>
        </p:blipFill>
        <p:spPr>
          <a:xfrm>
            <a:off x="0" y="0"/>
            <a:ext cx="17340263" cy="9753600"/>
          </a:xfrm>
          <a:prstGeom prst="rect">
            <a:avLst/>
          </a:prstGeom>
          <a:ln w="12700">
            <a:miter lim="400000"/>
          </a:ln>
        </p:spPr>
      </p:pic>
      <p:pic>
        <p:nvPicPr>
          <p:cNvPr id="103" name="Picture 13" descr="Picture 13"/>
          <p:cNvPicPr>
            <a:picLocks noChangeAspect="1"/>
          </p:cNvPicPr>
          <p:nvPr/>
        </p:nvPicPr>
        <p:blipFill>
          <a:blip r:embed="rId3"/>
          <a:stretch>
            <a:fillRect/>
          </a:stretch>
        </p:blipFill>
        <p:spPr>
          <a:xfrm>
            <a:off x="-885496" y="-1590801"/>
            <a:ext cx="2674309" cy="12616154"/>
          </a:xfrm>
          <a:prstGeom prst="rect">
            <a:avLst/>
          </a:prstGeom>
          <a:ln w="12700">
            <a:miter lim="400000"/>
          </a:ln>
        </p:spPr>
      </p:pic>
      <p:sp>
        <p:nvSpPr>
          <p:cNvPr id="104" name="Title Text"/>
          <p:cNvSpPr txBox="1">
            <a:spLocks noGrp="1"/>
          </p:cNvSpPr>
          <p:nvPr>
            <p:ph type="title"/>
          </p:nvPr>
        </p:nvSpPr>
        <p:spPr>
          <a:xfrm>
            <a:off x="1192143" y="285984"/>
            <a:ext cx="15583553" cy="1884494"/>
          </a:xfrm>
          <a:prstGeom prst="rect">
            <a:avLst/>
          </a:prstGeom>
        </p:spPr>
        <p:txBody>
          <a:bodyPr/>
          <a:lstStyle>
            <a:lvl1pPr algn="l">
              <a:defRPr sz="4551">
                <a:solidFill>
                  <a:srgbClr val="1B1E1F"/>
                </a:solidFill>
              </a:defRPr>
            </a:lvl1pPr>
          </a:lstStyle>
          <a:p>
            <a:r>
              <a:rPr lang="en-US"/>
              <a:t>Click to edit Master title style</a:t>
            </a:r>
            <a:endParaRPr/>
          </a:p>
        </p:txBody>
      </p:sp>
      <p:sp>
        <p:nvSpPr>
          <p:cNvPr id="105" name="Body Level One…"/>
          <p:cNvSpPr txBox="1">
            <a:spLocks noGrp="1"/>
          </p:cNvSpPr>
          <p:nvPr>
            <p:ph type="body" sz="quarter" idx="1"/>
          </p:nvPr>
        </p:nvSpPr>
        <p:spPr>
          <a:xfrm>
            <a:off x="1192140" y="1553352"/>
            <a:ext cx="15663342" cy="812800"/>
          </a:xfrm>
          <a:prstGeom prst="rect">
            <a:avLst/>
          </a:prstGeom>
        </p:spPr>
        <p:txBody>
          <a:bodyPr/>
          <a:lstStyle>
            <a:lvl1pPr marL="0" indent="0" defTabSz="866988">
              <a:spcBef>
                <a:spcPts val="759"/>
              </a:spcBef>
              <a:buClrTx/>
              <a:buSzTx/>
              <a:buNone/>
              <a:defRPr sz="3793" spc="-57">
                <a:latin typeface="Raleway Light"/>
                <a:ea typeface="Raleway Light"/>
                <a:cs typeface="Raleway Light"/>
                <a:sym typeface="Raleway Light"/>
              </a:defRPr>
            </a:lvl1pPr>
            <a:lvl2pPr marL="0" indent="866988" defTabSz="866988">
              <a:spcBef>
                <a:spcPts val="759"/>
              </a:spcBef>
              <a:buClrTx/>
              <a:buSzTx/>
              <a:buNone/>
              <a:defRPr sz="3793" spc="-57">
                <a:latin typeface="Raleway Light"/>
                <a:ea typeface="Raleway Light"/>
                <a:cs typeface="Raleway Light"/>
                <a:sym typeface="Raleway Light"/>
              </a:defRPr>
            </a:lvl2pPr>
            <a:lvl3pPr marL="0" indent="1733977" defTabSz="866988">
              <a:spcBef>
                <a:spcPts val="759"/>
              </a:spcBef>
              <a:buClrTx/>
              <a:buSzTx/>
              <a:buNone/>
              <a:defRPr sz="3793" spc="-57">
                <a:latin typeface="Raleway Light"/>
                <a:ea typeface="Raleway Light"/>
                <a:cs typeface="Raleway Light"/>
                <a:sym typeface="Raleway Light"/>
              </a:defRPr>
            </a:lvl3pPr>
            <a:lvl4pPr marL="0" indent="2600965" defTabSz="866988">
              <a:spcBef>
                <a:spcPts val="759"/>
              </a:spcBef>
              <a:buClrTx/>
              <a:buSzTx/>
              <a:buNone/>
              <a:defRPr sz="3793" spc="-57">
                <a:latin typeface="Raleway Light"/>
                <a:ea typeface="Raleway Light"/>
                <a:cs typeface="Raleway Light"/>
                <a:sym typeface="Raleway Light"/>
              </a:defRPr>
            </a:lvl4pPr>
            <a:lvl5pPr marL="0" indent="3467953" defTabSz="866988">
              <a:spcBef>
                <a:spcPts val="759"/>
              </a:spcBef>
              <a:buClrTx/>
              <a:buSzTx/>
              <a:buNone/>
              <a:defRPr sz="3793" spc="-57">
                <a:latin typeface="Raleway Light"/>
                <a:ea typeface="Raleway Light"/>
                <a:cs typeface="Raleway Light"/>
                <a:sym typeface="Raleway Ligh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06" name="Slide Number"/>
          <p:cNvSpPr txBox="1">
            <a:spLocks noGrp="1"/>
          </p:cNvSpPr>
          <p:nvPr>
            <p:ph type="sldNum" sz="quarter" idx="2"/>
          </p:nvPr>
        </p:nvSpPr>
        <p:spPr>
          <a:prstGeom prst="rect">
            <a:avLst/>
          </a:prstGeom>
        </p:spPr>
        <p:txBody>
          <a:bodyPr/>
          <a:lstStyle>
            <a:lvl1pPr defTabSz="866988">
              <a:defRPr>
                <a:solidFill>
                  <a:srgbClr val="808080"/>
                </a:solidFill>
              </a:defRPr>
            </a:lvl1pPr>
          </a:lstStyle>
          <a:p>
            <a:fld id="{86CB4B4D-7CA3-9044-876B-883B54F8677D}" type="slidenum">
              <a:rPr lang="en-US" smtClean="0"/>
              <a:t>‹#›</a:t>
            </a:fld>
            <a:endParaRPr lang="en-US"/>
          </a:p>
        </p:txBody>
      </p:sp>
    </p:spTree>
    <p:extLst>
      <p:ext uri="{BB962C8B-B14F-4D97-AF65-F5344CB8AC3E}">
        <p14:creationId xmlns:p14="http://schemas.microsoft.com/office/powerpoint/2010/main" val="2478605008"/>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x2 txt box">
    <p:spTree>
      <p:nvGrpSpPr>
        <p:cNvPr id="1" name=""/>
        <p:cNvGrpSpPr/>
        <p:nvPr/>
      </p:nvGrpSpPr>
      <p:grpSpPr>
        <a:xfrm>
          <a:off x="0" y="0"/>
          <a:ext cx="0" cy="0"/>
          <a:chOff x="0" y="0"/>
          <a:chExt cx="0" cy="0"/>
        </a:xfrm>
      </p:grpSpPr>
      <p:pic>
        <p:nvPicPr>
          <p:cNvPr id="134" name="Picture 9" descr="Picture 9"/>
          <p:cNvPicPr>
            <a:picLocks noChangeAspect="1"/>
          </p:cNvPicPr>
          <p:nvPr/>
        </p:nvPicPr>
        <p:blipFill>
          <a:blip r:embed="rId2"/>
          <a:stretch>
            <a:fillRect/>
          </a:stretch>
        </p:blipFill>
        <p:spPr>
          <a:xfrm>
            <a:off x="0" y="0"/>
            <a:ext cx="17340263" cy="9753600"/>
          </a:xfrm>
          <a:prstGeom prst="rect">
            <a:avLst/>
          </a:prstGeom>
          <a:ln w="12700">
            <a:miter lim="400000"/>
          </a:ln>
        </p:spPr>
      </p:pic>
      <p:pic>
        <p:nvPicPr>
          <p:cNvPr id="135" name="Picture 13" descr="Picture 13"/>
          <p:cNvPicPr>
            <a:picLocks noChangeAspect="1"/>
          </p:cNvPicPr>
          <p:nvPr/>
        </p:nvPicPr>
        <p:blipFill>
          <a:blip r:embed="rId3"/>
          <a:stretch>
            <a:fillRect/>
          </a:stretch>
        </p:blipFill>
        <p:spPr>
          <a:xfrm>
            <a:off x="-885496" y="-1590801"/>
            <a:ext cx="2674309" cy="12616154"/>
          </a:xfrm>
          <a:prstGeom prst="rect">
            <a:avLst/>
          </a:prstGeom>
          <a:ln w="12700">
            <a:miter lim="400000"/>
          </a:ln>
        </p:spPr>
      </p:pic>
      <p:sp>
        <p:nvSpPr>
          <p:cNvPr id="136" name="Body Level One…"/>
          <p:cNvSpPr txBox="1">
            <a:spLocks noGrp="1"/>
          </p:cNvSpPr>
          <p:nvPr>
            <p:ph type="body" sz="quarter" idx="1"/>
          </p:nvPr>
        </p:nvSpPr>
        <p:spPr>
          <a:xfrm>
            <a:off x="9137933" y="2185530"/>
            <a:ext cx="7389506" cy="945256"/>
          </a:xfrm>
          <a:prstGeom prst="rect">
            <a:avLst/>
          </a:prstGeom>
          <a:ln w="9525">
            <a:solidFill>
              <a:srgbClr val="54B900"/>
            </a:solidFill>
            <a:round/>
          </a:ln>
        </p:spPr>
        <p:txBody>
          <a:bodyPr anchor="ctr"/>
          <a:lstStyle>
            <a:lvl1pPr marL="0" indent="0">
              <a:lnSpc>
                <a:spcPts val="3224"/>
              </a:lnSpc>
              <a:spcBef>
                <a:spcPts val="0"/>
              </a:spcBef>
              <a:buClrTx/>
              <a:buSzTx/>
              <a:buNone/>
              <a:defRPr sz="3034">
                <a:solidFill>
                  <a:srgbClr val="404040"/>
                </a:solidFill>
                <a:latin typeface="Open Sans Bold"/>
                <a:ea typeface="Open Sans Bold"/>
                <a:cs typeface="Open Sans Bold"/>
                <a:sym typeface="Open Sans Bold"/>
              </a:defRPr>
            </a:lvl1pPr>
            <a:lvl2pPr marL="0" indent="866988">
              <a:lnSpc>
                <a:spcPts val="3224"/>
              </a:lnSpc>
              <a:spcBef>
                <a:spcPts val="0"/>
              </a:spcBef>
              <a:buClrTx/>
              <a:buSzTx/>
              <a:buNone/>
              <a:defRPr sz="3034">
                <a:solidFill>
                  <a:srgbClr val="404040"/>
                </a:solidFill>
                <a:latin typeface="Open Sans Bold"/>
                <a:ea typeface="Open Sans Bold"/>
                <a:cs typeface="Open Sans Bold"/>
                <a:sym typeface="Open Sans Bold"/>
              </a:defRPr>
            </a:lvl2pPr>
            <a:lvl3pPr marL="1089927" indent="-396336">
              <a:lnSpc>
                <a:spcPts val="3224"/>
              </a:lnSpc>
              <a:spcBef>
                <a:spcPts val="0"/>
              </a:spcBef>
              <a:buClrTx/>
              <a:defRPr sz="3034">
                <a:solidFill>
                  <a:srgbClr val="404040"/>
                </a:solidFill>
                <a:latin typeface="Open Sans Bold"/>
                <a:ea typeface="Open Sans Bold"/>
                <a:cs typeface="Open Sans Bold"/>
                <a:sym typeface="Open Sans Bold"/>
              </a:defRPr>
            </a:lvl3pPr>
            <a:lvl4pPr marL="1625085" indent="-516063">
              <a:lnSpc>
                <a:spcPts val="3224"/>
              </a:lnSpc>
              <a:spcBef>
                <a:spcPts val="0"/>
              </a:spcBef>
              <a:buClrTx/>
              <a:defRPr sz="3034">
                <a:solidFill>
                  <a:srgbClr val="404040"/>
                </a:solidFill>
                <a:latin typeface="Open Sans Bold"/>
                <a:ea typeface="Open Sans Bold"/>
                <a:cs typeface="Open Sans Bold"/>
                <a:sym typeface="Open Sans Bold"/>
              </a:defRPr>
            </a:lvl4pPr>
            <a:lvl5pPr marL="2145279" indent="-516063">
              <a:lnSpc>
                <a:spcPts val="3224"/>
              </a:lnSpc>
              <a:spcBef>
                <a:spcPts val="0"/>
              </a:spcBef>
              <a:buClrTx/>
              <a:defRPr sz="3034">
                <a:solidFill>
                  <a:srgbClr val="404040"/>
                </a:solidFill>
                <a:latin typeface="Open Sans Bold"/>
                <a:ea typeface="Open Sans Bold"/>
                <a:cs typeface="Open Sans Bold"/>
                <a:sym typeface="Open Sans Bold"/>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37" name="Text Placeholder 21"/>
          <p:cNvSpPr>
            <a:spLocks noGrp="1"/>
          </p:cNvSpPr>
          <p:nvPr>
            <p:ph type="body" sz="quarter" idx="13"/>
          </p:nvPr>
        </p:nvSpPr>
        <p:spPr>
          <a:xfrm>
            <a:off x="1201170" y="2185530"/>
            <a:ext cx="7389508" cy="945256"/>
          </a:xfrm>
          <a:prstGeom prst="rect">
            <a:avLst/>
          </a:prstGeom>
          <a:ln w="9525">
            <a:solidFill>
              <a:srgbClr val="54B900"/>
            </a:solidFill>
            <a:round/>
          </a:ln>
        </p:spPr>
        <p:txBody>
          <a:bodyPr anchor="ctr"/>
          <a:lstStyle/>
          <a:p>
            <a:pPr marL="0" lvl="0" indent="0">
              <a:lnSpc>
                <a:spcPts val="3224"/>
              </a:lnSpc>
              <a:spcBef>
                <a:spcPts val="0"/>
              </a:spcBef>
              <a:buClrTx/>
              <a:buSzTx/>
              <a:buNone/>
              <a:defRPr sz="1600">
                <a:latin typeface="Open Sans Bold"/>
                <a:ea typeface="Open Sans Bold"/>
                <a:cs typeface="Open Sans Bold"/>
                <a:sym typeface="Open Sans Bold"/>
              </a:defRPr>
            </a:pPr>
            <a:r>
              <a:rPr lang="en-US"/>
              <a:t>Click to edit Master text styles</a:t>
            </a:r>
          </a:p>
        </p:txBody>
      </p:sp>
      <p:sp>
        <p:nvSpPr>
          <p:cNvPr id="138" name="Text Placeholder 8"/>
          <p:cNvSpPr>
            <a:spLocks noGrp="1"/>
          </p:cNvSpPr>
          <p:nvPr>
            <p:ph type="body" sz="half" idx="14"/>
          </p:nvPr>
        </p:nvSpPr>
        <p:spPr>
          <a:xfrm>
            <a:off x="1201170" y="3134119"/>
            <a:ext cx="7389508" cy="5463499"/>
          </a:xfrm>
          <a:prstGeom prst="rect">
            <a:avLst/>
          </a:prstGeom>
          <a:ln w="9525">
            <a:solidFill>
              <a:srgbClr val="54B900"/>
            </a:solidFill>
            <a:round/>
          </a:ln>
        </p:spPr>
        <p:txBody>
          <a:bodyPr lIns="45719" tIns="45719" rIns="45719" bIns="45719"/>
          <a:lstStyle/>
          <a:p>
            <a:pPr marL="273067" lvl="0" indent="-273067">
              <a:spcBef>
                <a:spcPts val="759"/>
              </a:spcBef>
              <a:defRPr sz="1600"/>
            </a:pPr>
            <a:r>
              <a:rPr lang="en-US"/>
              <a:t>Click to edit Master text styles</a:t>
            </a:r>
          </a:p>
        </p:txBody>
      </p:sp>
      <p:sp>
        <p:nvSpPr>
          <p:cNvPr id="139" name="Text Placeholder 8"/>
          <p:cNvSpPr>
            <a:spLocks noGrp="1"/>
          </p:cNvSpPr>
          <p:nvPr>
            <p:ph type="body" sz="half" idx="15"/>
          </p:nvPr>
        </p:nvSpPr>
        <p:spPr>
          <a:xfrm>
            <a:off x="9138221" y="3134119"/>
            <a:ext cx="7389506" cy="5463499"/>
          </a:xfrm>
          <a:prstGeom prst="rect">
            <a:avLst/>
          </a:prstGeom>
          <a:ln w="9525">
            <a:solidFill>
              <a:srgbClr val="54B900"/>
            </a:solidFill>
            <a:round/>
          </a:ln>
        </p:spPr>
        <p:txBody>
          <a:bodyPr lIns="45719" tIns="45719" rIns="45719" bIns="45719"/>
          <a:lstStyle/>
          <a:p>
            <a:pPr marL="273067" lvl="0" indent="-273067">
              <a:spcBef>
                <a:spcPts val="759"/>
              </a:spcBef>
              <a:defRPr sz="1600"/>
            </a:pPr>
            <a:r>
              <a:rPr lang="en-US"/>
              <a:t>Click to edit Master text styles</a:t>
            </a:r>
          </a:p>
        </p:txBody>
      </p:sp>
      <p:sp>
        <p:nvSpPr>
          <p:cNvPr id="140" name="Title Text"/>
          <p:cNvSpPr txBox="1">
            <a:spLocks noGrp="1"/>
          </p:cNvSpPr>
          <p:nvPr>
            <p:ph type="title"/>
          </p:nvPr>
        </p:nvSpPr>
        <p:spPr>
          <a:xfrm>
            <a:off x="1192143" y="285984"/>
            <a:ext cx="15583553" cy="1884494"/>
          </a:xfrm>
          <a:prstGeom prst="rect">
            <a:avLst/>
          </a:prstGeom>
        </p:spPr>
        <p:txBody>
          <a:bodyPr/>
          <a:lstStyle>
            <a:lvl1pPr algn="l">
              <a:defRPr sz="4551">
                <a:solidFill>
                  <a:srgbClr val="1B1E1F"/>
                </a:solidFill>
              </a:defRPr>
            </a:lvl1pPr>
          </a:lstStyle>
          <a:p>
            <a:r>
              <a:rPr lang="en-US"/>
              <a:t>Click to edit Master title style</a:t>
            </a:r>
            <a:endParaRPr/>
          </a:p>
        </p:txBody>
      </p:sp>
      <p:sp>
        <p:nvSpPr>
          <p:cNvPr id="141" name="Slide Number"/>
          <p:cNvSpPr txBox="1">
            <a:spLocks noGrp="1"/>
          </p:cNvSpPr>
          <p:nvPr>
            <p:ph type="sldNum" sz="quarter" idx="2"/>
          </p:nvPr>
        </p:nvSpPr>
        <p:spPr>
          <a:prstGeom prst="rect">
            <a:avLst/>
          </a:prstGeom>
        </p:spPr>
        <p:txBody>
          <a:bodyPr/>
          <a:lstStyle>
            <a:lvl1pPr defTabSz="866988">
              <a:defRPr>
                <a:solidFill>
                  <a:srgbClr val="808080"/>
                </a:solidFill>
              </a:defRPr>
            </a:lvl1pPr>
          </a:lstStyle>
          <a:p>
            <a:fld id="{86CB4B4D-7CA3-9044-876B-883B54F8677D}" type="slidenum">
              <a:rPr lang="en-US" smtClean="0"/>
              <a:t>‹#›</a:t>
            </a:fld>
            <a:endParaRPr lang="en-US"/>
          </a:p>
        </p:txBody>
      </p:sp>
    </p:spTree>
    <p:extLst>
      <p:ext uri="{BB962C8B-B14F-4D97-AF65-F5344CB8AC3E}">
        <p14:creationId xmlns:p14="http://schemas.microsoft.com/office/powerpoint/2010/main" val="1645437837"/>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x3 column txt box">
    <p:spTree>
      <p:nvGrpSpPr>
        <p:cNvPr id="1" name=""/>
        <p:cNvGrpSpPr/>
        <p:nvPr/>
      </p:nvGrpSpPr>
      <p:grpSpPr>
        <a:xfrm>
          <a:off x="0" y="0"/>
          <a:ext cx="0" cy="0"/>
          <a:chOff x="0" y="0"/>
          <a:chExt cx="0" cy="0"/>
        </a:xfrm>
      </p:grpSpPr>
      <p:pic>
        <p:nvPicPr>
          <p:cNvPr id="148" name="Picture 9" descr="Picture 9"/>
          <p:cNvPicPr>
            <a:picLocks noChangeAspect="1"/>
          </p:cNvPicPr>
          <p:nvPr/>
        </p:nvPicPr>
        <p:blipFill>
          <a:blip r:embed="rId2"/>
          <a:stretch>
            <a:fillRect/>
          </a:stretch>
        </p:blipFill>
        <p:spPr>
          <a:xfrm>
            <a:off x="0" y="0"/>
            <a:ext cx="17340263" cy="9753600"/>
          </a:xfrm>
          <a:prstGeom prst="rect">
            <a:avLst/>
          </a:prstGeom>
          <a:ln w="12700">
            <a:miter lim="400000"/>
          </a:ln>
        </p:spPr>
      </p:pic>
      <p:pic>
        <p:nvPicPr>
          <p:cNvPr id="149" name="Picture 13" descr="Picture 13"/>
          <p:cNvPicPr>
            <a:picLocks noChangeAspect="1"/>
          </p:cNvPicPr>
          <p:nvPr/>
        </p:nvPicPr>
        <p:blipFill>
          <a:blip r:embed="rId3"/>
          <a:stretch>
            <a:fillRect/>
          </a:stretch>
        </p:blipFill>
        <p:spPr>
          <a:xfrm>
            <a:off x="-885496" y="-1590801"/>
            <a:ext cx="2674309" cy="12616154"/>
          </a:xfrm>
          <a:prstGeom prst="rect">
            <a:avLst/>
          </a:prstGeom>
          <a:ln w="12700">
            <a:miter lim="400000"/>
          </a:ln>
        </p:spPr>
      </p:pic>
      <p:sp>
        <p:nvSpPr>
          <p:cNvPr id="150" name="Body Level One…"/>
          <p:cNvSpPr txBox="1">
            <a:spLocks noGrp="1"/>
          </p:cNvSpPr>
          <p:nvPr>
            <p:ph type="body" sz="quarter" idx="1"/>
          </p:nvPr>
        </p:nvSpPr>
        <p:spPr>
          <a:xfrm>
            <a:off x="11713823" y="2185530"/>
            <a:ext cx="4914961" cy="945256"/>
          </a:xfrm>
          <a:prstGeom prst="rect">
            <a:avLst/>
          </a:prstGeom>
          <a:ln w="9525">
            <a:solidFill>
              <a:srgbClr val="ED9A22"/>
            </a:solidFill>
            <a:round/>
          </a:ln>
        </p:spPr>
        <p:txBody>
          <a:bodyPr anchor="ctr"/>
          <a:lstStyle>
            <a:lvl1pPr marL="0" indent="0">
              <a:lnSpc>
                <a:spcPct val="80000"/>
              </a:lnSpc>
              <a:spcBef>
                <a:spcPts val="0"/>
              </a:spcBef>
              <a:buClrTx/>
              <a:buSzTx/>
              <a:buNone/>
              <a:defRPr sz="2655">
                <a:latin typeface="Open Sans Bold"/>
                <a:ea typeface="Open Sans Bold"/>
                <a:cs typeface="Open Sans Bold"/>
                <a:sym typeface="Open Sans Bold"/>
              </a:defRPr>
            </a:lvl1pPr>
            <a:lvl2pPr marL="0" indent="866988">
              <a:lnSpc>
                <a:spcPct val="80000"/>
              </a:lnSpc>
              <a:spcBef>
                <a:spcPts val="0"/>
              </a:spcBef>
              <a:buClrTx/>
              <a:buSzTx/>
              <a:buNone/>
              <a:defRPr sz="2655">
                <a:latin typeface="Open Sans Bold"/>
                <a:ea typeface="Open Sans Bold"/>
                <a:cs typeface="Open Sans Bold"/>
                <a:sym typeface="Open Sans Bold"/>
              </a:defRPr>
            </a:lvl2pPr>
            <a:lvl3pPr marL="1040386" indent="-346793">
              <a:lnSpc>
                <a:spcPct val="80000"/>
              </a:lnSpc>
              <a:spcBef>
                <a:spcPts val="0"/>
              </a:spcBef>
              <a:buClrTx/>
              <a:defRPr sz="2655">
                <a:latin typeface="Open Sans Bold"/>
                <a:ea typeface="Open Sans Bold"/>
                <a:cs typeface="Open Sans Bold"/>
                <a:sym typeface="Open Sans Bold"/>
              </a:defRPr>
            </a:lvl3pPr>
            <a:lvl4pPr marL="1560579" indent="-451556">
              <a:lnSpc>
                <a:spcPct val="80000"/>
              </a:lnSpc>
              <a:spcBef>
                <a:spcPts val="0"/>
              </a:spcBef>
              <a:buClrTx/>
              <a:defRPr sz="2655">
                <a:latin typeface="Open Sans Bold"/>
                <a:ea typeface="Open Sans Bold"/>
                <a:cs typeface="Open Sans Bold"/>
                <a:sym typeface="Open Sans Bold"/>
              </a:defRPr>
            </a:lvl4pPr>
            <a:lvl5pPr marL="2080772" indent="-451556">
              <a:lnSpc>
                <a:spcPct val="80000"/>
              </a:lnSpc>
              <a:spcBef>
                <a:spcPts val="0"/>
              </a:spcBef>
              <a:buClrTx/>
              <a:defRPr sz="2655">
                <a:latin typeface="Open Sans Bold"/>
                <a:ea typeface="Open Sans Bold"/>
                <a:cs typeface="Open Sans Bold"/>
                <a:sym typeface="Open Sans Bold"/>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51" name="Text Placeholder 21"/>
          <p:cNvSpPr>
            <a:spLocks noGrp="1"/>
          </p:cNvSpPr>
          <p:nvPr>
            <p:ph type="body" sz="quarter" idx="13"/>
          </p:nvPr>
        </p:nvSpPr>
        <p:spPr>
          <a:xfrm>
            <a:off x="6460165" y="2185530"/>
            <a:ext cx="4914961" cy="945256"/>
          </a:xfrm>
          <a:prstGeom prst="rect">
            <a:avLst/>
          </a:prstGeom>
          <a:ln w="9525">
            <a:solidFill>
              <a:srgbClr val="00A6B8"/>
            </a:solidFill>
            <a:round/>
          </a:ln>
        </p:spPr>
        <p:txBody>
          <a:bodyPr anchor="ctr"/>
          <a:lstStyle/>
          <a:p>
            <a:pPr marL="0" lvl="0" indent="0">
              <a:lnSpc>
                <a:spcPct val="80000"/>
              </a:lnSpc>
              <a:spcBef>
                <a:spcPts val="0"/>
              </a:spcBef>
              <a:buClrTx/>
              <a:buSzTx/>
              <a:buNone/>
              <a:defRPr sz="1400">
                <a:latin typeface="Open Sans Bold"/>
                <a:ea typeface="Open Sans Bold"/>
                <a:cs typeface="Open Sans Bold"/>
                <a:sym typeface="Open Sans Bold"/>
              </a:defRPr>
            </a:pPr>
            <a:r>
              <a:rPr lang="en-US"/>
              <a:t>Click to edit Master text styles</a:t>
            </a:r>
          </a:p>
        </p:txBody>
      </p:sp>
      <p:sp>
        <p:nvSpPr>
          <p:cNvPr id="152" name="Text Placeholder 21"/>
          <p:cNvSpPr>
            <a:spLocks noGrp="1"/>
          </p:cNvSpPr>
          <p:nvPr>
            <p:ph type="body" sz="quarter" idx="14"/>
          </p:nvPr>
        </p:nvSpPr>
        <p:spPr>
          <a:xfrm>
            <a:off x="1201255" y="2185530"/>
            <a:ext cx="4914963" cy="945256"/>
          </a:xfrm>
          <a:prstGeom prst="rect">
            <a:avLst/>
          </a:prstGeom>
          <a:ln w="9525">
            <a:solidFill>
              <a:srgbClr val="54B900"/>
            </a:solidFill>
            <a:round/>
          </a:ln>
        </p:spPr>
        <p:txBody>
          <a:bodyPr anchor="ctr"/>
          <a:lstStyle/>
          <a:p>
            <a:pPr marL="0" lvl="0" indent="0">
              <a:lnSpc>
                <a:spcPct val="80000"/>
              </a:lnSpc>
              <a:spcBef>
                <a:spcPts val="0"/>
              </a:spcBef>
              <a:buClrTx/>
              <a:buSzTx/>
              <a:buNone/>
              <a:defRPr sz="1400">
                <a:latin typeface="Open Sans Bold"/>
                <a:ea typeface="Open Sans Bold"/>
                <a:cs typeface="Open Sans Bold"/>
                <a:sym typeface="Open Sans Bold"/>
              </a:defRPr>
            </a:pPr>
            <a:r>
              <a:rPr lang="en-US"/>
              <a:t>Click to edit Master text styles</a:t>
            </a:r>
          </a:p>
        </p:txBody>
      </p:sp>
      <p:sp>
        <p:nvSpPr>
          <p:cNvPr id="153" name="Text Placeholder 8"/>
          <p:cNvSpPr>
            <a:spLocks noGrp="1"/>
          </p:cNvSpPr>
          <p:nvPr>
            <p:ph type="body" sz="quarter" idx="15"/>
          </p:nvPr>
        </p:nvSpPr>
        <p:spPr>
          <a:xfrm>
            <a:off x="1201170" y="3134119"/>
            <a:ext cx="4915049" cy="5463499"/>
          </a:xfrm>
          <a:prstGeom prst="rect">
            <a:avLst/>
          </a:prstGeom>
          <a:ln w="9525">
            <a:solidFill>
              <a:srgbClr val="54B900"/>
            </a:solidFill>
            <a:round/>
          </a:ln>
        </p:spPr>
        <p:txBody>
          <a:bodyPr lIns="45719" tIns="45719" rIns="45719" bIns="45719"/>
          <a:lstStyle/>
          <a:p>
            <a:pPr marL="273067" lvl="0" indent="-273067">
              <a:spcBef>
                <a:spcPts val="759"/>
              </a:spcBef>
              <a:defRPr sz="1600"/>
            </a:pPr>
            <a:r>
              <a:rPr lang="en-US"/>
              <a:t>Click to edit Master text styles</a:t>
            </a:r>
          </a:p>
        </p:txBody>
      </p:sp>
      <p:sp>
        <p:nvSpPr>
          <p:cNvPr id="154" name="Text Placeholder 8"/>
          <p:cNvSpPr>
            <a:spLocks noGrp="1"/>
          </p:cNvSpPr>
          <p:nvPr>
            <p:ph type="body" sz="quarter" idx="16"/>
          </p:nvPr>
        </p:nvSpPr>
        <p:spPr>
          <a:xfrm>
            <a:off x="6460165" y="3134119"/>
            <a:ext cx="4914961" cy="5463499"/>
          </a:xfrm>
          <a:prstGeom prst="rect">
            <a:avLst/>
          </a:prstGeom>
          <a:ln w="9525">
            <a:solidFill>
              <a:srgbClr val="00A6B8"/>
            </a:solidFill>
            <a:round/>
          </a:ln>
        </p:spPr>
        <p:txBody>
          <a:bodyPr lIns="45719" tIns="45719" rIns="45719" bIns="45719"/>
          <a:lstStyle/>
          <a:p>
            <a:pPr marL="273067" lvl="0" indent="-273067">
              <a:spcBef>
                <a:spcPts val="759"/>
              </a:spcBef>
              <a:buClr>
                <a:schemeClr val="accent3"/>
              </a:buClr>
              <a:defRPr sz="1600"/>
            </a:pPr>
            <a:r>
              <a:rPr lang="en-US"/>
              <a:t>Click to edit Master text styles</a:t>
            </a:r>
          </a:p>
        </p:txBody>
      </p:sp>
      <p:sp>
        <p:nvSpPr>
          <p:cNvPr id="155" name="Text Placeholder 8"/>
          <p:cNvSpPr>
            <a:spLocks noGrp="1"/>
          </p:cNvSpPr>
          <p:nvPr>
            <p:ph type="body" sz="quarter" idx="17"/>
          </p:nvPr>
        </p:nvSpPr>
        <p:spPr>
          <a:xfrm>
            <a:off x="11713820" y="3134119"/>
            <a:ext cx="4905239" cy="5463499"/>
          </a:xfrm>
          <a:prstGeom prst="rect">
            <a:avLst/>
          </a:prstGeom>
          <a:ln w="9525">
            <a:solidFill>
              <a:srgbClr val="ED9A22"/>
            </a:solidFill>
            <a:round/>
          </a:ln>
        </p:spPr>
        <p:txBody>
          <a:bodyPr lIns="45719" tIns="45719" rIns="45719" bIns="45719"/>
          <a:lstStyle/>
          <a:p>
            <a:pPr marL="273067" lvl="0" indent="-273067">
              <a:spcBef>
                <a:spcPts val="759"/>
              </a:spcBef>
              <a:buClr>
                <a:srgbClr val="ED9A22"/>
              </a:buClr>
              <a:defRPr sz="1600"/>
            </a:pPr>
            <a:r>
              <a:rPr lang="en-US"/>
              <a:t>Click to edit Master text styles</a:t>
            </a:r>
          </a:p>
        </p:txBody>
      </p:sp>
      <p:sp>
        <p:nvSpPr>
          <p:cNvPr id="156" name="Title Text"/>
          <p:cNvSpPr txBox="1">
            <a:spLocks noGrp="1"/>
          </p:cNvSpPr>
          <p:nvPr>
            <p:ph type="title"/>
          </p:nvPr>
        </p:nvSpPr>
        <p:spPr>
          <a:xfrm>
            <a:off x="1192143" y="285984"/>
            <a:ext cx="15583553" cy="1884494"/>
          </a:xfrm>
          <a:prstGeom prst="rect">
            <a:avLst/>
          </a:prstGeom>
        </p:spPr>
        <p:txBody>
          <a:bodyPr/>
          <a:lstStyle>
            <a:lvl1pPr algn="l">
              <a:defRPr sz="4551">
                <a:solidFill>
                  <a:srgbClr val="1B1E1F"/>
                </a:solidFill>
              </a:defRPr>
            </a:lvl1pPr>
          </a:lstStyle>
          <a:p>
            <a:r>
              <a:rPr lang="en-US"/>
              <a:t>Click to edit Master title style</a:t>
            </a:r>
            <a:endParaRPr/>
          </a:p>
        </p:txBody>
      </p:sp>
      <p:sp>
        <p:nvSpPr>
          <p:cNvPr id="157" name="Slide Number"/>
          <p:cNvSpPr txBox="1">
            <a:spLocks noGrp="1"/>
          </p:cNvSpPr>
          <p:nvPr>
            <p:ph type="sldNum" sz="quarter" idx="2"/>
          </p:nvPr>
        </p:nvSpPr>
        <p:spPr>
          <a:prstGeom prst="rect">
            <a:avLst/>
          </a:prstGeom>
        </p:spPr>
        <p:txBody>
          <a:bodyPr/>
          <a:lstStyle>
            <a:lvl1pPr defTabSz="866988">
              <a:defRPr>
                <a:solidFill>
                  <a:srgbClr val="808080"/>
                </a:solidFill>
              </a:defRPr>
            </a:lvl1pPr>
          </a:lstStyle>
          <a:p>
            <a:fld id="{86CB4B4D-7CA3-9044-876B-883B54F8677D}" type="slidenum">
              <a:rPr lang="en-US" smtClean="0"/>
              <a:t>‹#›</a:t>
            </a:fld>
            <a:endParaRPr lang="en-US"/>
          </a:p>
        </p:txBody>
      </p:sp>
    </p:spTree>
    <p:extLst>
      <p:ext uri="{BB962C8B-B14F-4D97-AF65-F5344CB8AC3E}">
        <p14:creationId xmlns:p14="http://schemas.microsoft.com/office/powerpoint/2010/main" val="2929688135"/>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4.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Picture 1" descr="Picture 1"/>
          <p:cNvPicPr>
            <a:picLocks noChangeAspect="1"/>
          </p:cNvPicPr>
          <p:nvPr/>
        </p:nvPicPr>
        <p:blipFill>
          <a:blip r:embed="rId21"/>
          <a:stretch>
            <a:fillRect/>
          </a:stretch>
        </p:blipFill>
        <p:spPr>
          <a:xfrm>
            <a:off x="0" y="0"/>
            <a:ext cx="17340263" cy="9753600"/>
          </a:xfrm>
          <a:prstGeom prst="rect">
            <a:avLst/>
          </a:prstGeom>
          <a:ln w="12700">
            <a:miter lim="400000"/>
          </a:ln>
        </p:spPr>
      </p:pic>
      <p:pic>
        <p:nvPicPr>
          <p:cNvPr id="3" name="Picture 10" descr="Picture 10"/>
          <p:cNvPicPr>
            <a:picLocks noChangeAspect="1"/>
          </p:cNvPicPr>
          <p:nvPr/>
        </p:nvPicPr>
        <p:blipFill>
          <a:blip r:embed="rId22"/>
          <a:stretch>
            <a:fillRect/>
          </a:stretch>
        </p:blipFill>
        <p:spPr>
          <a:xfrm>
            <a:off x="-885496" y="-1590801"/>
            <a:ext cx="2674309" cy="12616154"/>
          </a:xfrm>
          <a:prstGeom prst="rect">
            <a:avLst/>
          </a:prstGeom>
          <a:ln w="12700">
            <a:miter lim="400000"/>
          </a:ln>
        </p:spPr>
      </p:pic>
      <p:pic>
        <p:nvPicPr>
          <p:cNvPr id="4" name="Picture 9" descr="Picture 9"/>
          <p:cNvPicPr>
            <a:picLocks noChangeAspect="1"/>
          </p:cNvPicPr>
          <p:nvPr/>
        </p:nvPicPr>
        <p:blipFill>
          <a:blip r:embed="rId23"/>
          <a:stretch>
            <a:fillRect/>
          </a:stretch>
        </p:blipFill>
        <p:spPr>
          <a:xfrm>
            <a:off x="0" y="0"/>
            <a:ext cx="17340263" cy="9753600"/>
          </a:xfrm>
          <a:prstGeom prst="rect">
            <a:avLst/>
          </a:prstGeom>
          <a:ln w="12700">
            <a:miter lim="400000"/>
          </a:ln>
        </p:spPr>
      </p:pic>
      <p:sp>
        <p:nvSpPr>
          <p:cNvPr id="5" name="Slide Number"/>
          <p:cNvSpPr txBox="1">
            <a:spLocks noGrp="1"/>
          </p:cNvSpPr>
          <p:nvPr>
            <p:ph type="sldNum" sz="quarter" idx="2"/>
          </p:nvPr>
        </p:nvSpPr>
        <p:spPr>
          <a:xfrm>
            <a:off x="1201174" y="9383965"/>
            <a:ext cx="179536" cy="175113"/>
          </a:xfrm>
          <a:prstGeom prst="rect">
            <a:avLst/>
          </a:prstGeom>
          <a:ln w="12700">
            <a:miter lim="400000"/>
          </a:ln>
        </p:spPr>
        <p:txBody>
          <a:bodyPr wrap="none" lIns="0" tIns="0" rIns="0" bIns="0">
            <a:spAutoFit/>
          </a:bodyPr>
          <a:lstStyle>
            <a:lvl1pPr defTabSz="1733977">
              <a:defRPr sz="1138">
                <a:solidFill>
                  <a:srgbClr val="D9D9D9"/>
                </a:solidFill>
              </a:defRPr>
            </a:lvl1pPr>
          </a:lstStyle>
          <a:p>
            <a:fld id="{86CB4B4D-7CA3-9044-876B-883B54F8677D}" type="slidenum">
              <a:rPr lang="en-US" smtClean="0"/>
              <a:t>‹#›</a:t>
            </a:fld>
            <a:endParaRPr lang="en-US"/>
          </a:p>
        </p:txBody>
      </p:sp>
      <p:sp>
        <p:nvSpPr>
          <p:cNvPr id="6" name="Title Text"/>
          <p:cNvSpPr txBox="1">
            <a:spLocks noGrp="1"/>
          </p:cNvSpPr>
          <p:nvPr>
            <p:ph type="title"/>
          </p:nvPr>
        </p:nvSpPr>
        <p:spPr>
          <a:xfrm>
            <a:off x="1201174" y="1420791"/>
            <a:ext cx="14937916" cy="16256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normAutofit/>
          </a:bodyPr>
          <a:lstStyle/>
          <a:p>
            <a:r>
              <a:t>Title Text</a:t>
            </a:r>
          </a:p>
        </p:txBody>
      </p:sp>
      <p:pic>
        <p:nvPicPr>
          <p:cNvPr id="7" name="Picture 7" descr="Picture 7"/>
          <p:cNvPicPr>
            <a:picLocks noChangeAspect="1"/>
          </p:cNvPicPr>
          <p:nvPr/>
        </p:nvPicPr>
        <p:blipFill>
          <a:blip r:embed="rId24"/>
          <a:stretch>
            <a:fillRect/>
          </a:stretch>
        </p:blipFill>
        <p:spPr>
          <a:xfrm>
            <a:off x="7486731" y="6736634"/>
            <a:ext cx="2366804" cy="2366731"/>
          </a:xfrm>
          <a:prstGeom prst="rect">
            <a:avLst/>
          </a:prstGeom>
          <a:ln w="12700">
            <a:miter lim="400000"/>
          </a:ln>
        </p:spPr>
      </p:pic>
      <p:sp>
        <p:nvSpPr>
          <p:cNvPr id="8" name="Body Level One…"/>
          <p:cNvSpPr txBox="1">
            <a:spLocks noGrp="1"/>
          </p:cNvSpPr>
          <p:nvPr>
            <p:ph type="body" idx="1"/>
          </p:nvPr>
        </p:nvSpPr>
        <p:spPr>
          <a:xfrm>
            <a:off x="867013" y="2275840"/>
            <a:ext cx="15606237" cy="64369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rmAutofit/>
          </a:bodyPr>
          <a:lstStyle/>
          <a:p>
            <a:r>
              <a:t>Body Level One</a:t>
            </a:r>
          </a:p>
          <a:p>
            <a:pPr lvl="1"/>
            <a:r>
              <a:t>Body Level Two</a:t>
            </a:r>
          </a:p>
          <a:p>
            <a:pPr lvl="2"/>
            <a:r>
              <a:t>Body Level Three</a:t>
            </a:r>
          </a:p>
          <a:p>
            <a:pPr lvl="3"/>
            <a:r>
              <a:t>Body Level Four</a:t>
            </a:r>
          </a:p>
          <a:p>
            <a:pPr lvl="4"/>
            <a:r>
              <a:t>Body Level Five</a:t>
            </a:r>
          </a:p>
        </p:txBody>
      </p:sp>
    </p:spTree>
    <p:extLst>
      <p:ext uri="{BB962C8B-B14F-4D97-AF65-F5344CB8AC3E}">
        <p14:creationId xmlns:p14="http://schemas.microsoft.com/office/powerpoint/2010/main" val="742116628"/>
      </p:ext>
    </p:extLst>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5" r:id="rId5"/>
    <p:sldLayoutId id="2147483796" r:id="rId6"/>
    <p:sldLayoutId id="2147483797" r:id="rId7"/>
    <p:sldLayoutId id="2147483800" r:id="rId8"/>
    <p:sldLayoutId id="2147483801" r:id="rId9"/>
    <p:sldLayoutId id="2147483802" r:id="rId10"/>
    <p:sldLayoutId id="2147483805" r:id="rId11"/>
    <p:sldLayoutId id="2147483806" r:id="rId12"/>
    <p:sldLayoutId id="2147483807" r:id="rId13"/>
    <p:sldLayoutId id="2147483808" r:id="rId14"/>
    <p:sldLayoutId id="2147483809" r:id="rId15"/>
    <p:sldLayoutId id="2147483810" r:id="rId16"/>
    <p:sldLayoutId id="2147483811" r:id="rId17"/>
    <p:sldLayoutId id="2147483812" r:id="rId18"/>
    <p:sldLayoutId id="2147483813" r:id="rId19"/>
  </p:sldLayoutIdLst>
  <p:transition spd="med"/>
  <p:txStyles>
    <p:titleStyle>
      <a:lvl1pPr marL="0" marR="0" indent="0" algn="ctr" defTabSz="587024" rtl="0" eaLnBrk="1" latinLnBrk="0" hangingPunct="1">
        <a:lnSpc>
          <a:spcPts val="4551"/>
        </a:lnSpc>
        <a:spcBef>
          <a:spcPts val="0"/>
        </a:spcBef>
        <a:spcAft>
          <a:spcPts val="0"/>
        </a:spcAft>
        <a:buClrTx/>
        <a:buSzTx/>
        <a:buFontTx/>
        <a:buNone/>
        <a:tabLst/>
        <a:defRPr sz="6827" b="0" i="0" u="none" strike="noStrike" cap="none" spc="0" baseline="0">
          <a:solidFill>
            <a:srgbClr val="FFFFFF"/>
          </a:solidFill>
          <a:uFillTx/>
          <a:latin typeface="Raleway Black"/>
          <a:ea typeface="Raleway Black"/>
          <a:cs typeface="Raleway Black"/>
          <a:sym typeface="Raleway Black"/>
        </a:defRPr>
      </a:lvl1pPr>
      <a:lvl2pPr marL="0" marR="0" indent="0" algn="ctr" defTabSz="587024" rtl="0" eaLnBrk="1" latinLnBrk="0" hangingPunct="1">
        <a:lnSpc>
          <a:spcPts val="4551"/>
        </a:lnSpc>
        <a:spcBef>
          <a:spcPts val="0"/>
        </a:spcBef>
        <a:spcAft>
          <a:spcPts val="0"/>
        </a:spcAft>
        <a:buClrTx/>
        <a:buSzTx/>
        <a:buFontTx/>
        <a:buNone/>
        <a:tabLst/>
        <a:defRPr sz="6827" b="0" i="0" u="none" strike="noStrike" cap="none" spc="0" baseline="0">
          <a:solidFill>
            <a:srgbClr val="FFFFFF"/>
          </a:solidFill>
          <a:uFillTx/>
          <a:latin typeface="Raleway Black"/>
          <a:ea typeface="Raleway Black"/>
          <a:cs typeface="Raleway Black"/>
          <a:sym typeface="Raleway Black"/>
        </a:defRPr>
      </a:lvl2pPr>
      <a:lvl3pPr marL="0" marR="0" indent="0" algn="ctr" defTabSz="587024" rtl="0" eaLnBrk="1" latinLnBrk="0" hangingPunct="1">
        <a:lnSpc>
          <a:spcPts val="4551"/>
        </a:lnSpc>
        <a:spcBef>
          <a:spcPts val="0"/>
        </a:spcBef>
        <a:spcAft>
          <a:spcPts val="0"/>
        </a:spcAft>
        <a:buClrTx/>
        <a:buSzTx/>
        <a:buFontTx/>
        <a:buNone/>
        <a:tabLst/>
        <a:defRPr sz="6827" b="0" i="0" u="none" strike="noStrike" cap="none" spc="0" baseline="0">
          <a:solidFill>
            <a:srgbClr val="FFFFFF"/>
          </a:solidFill>
          <a:uFillTx/>
          <a:latin typeface="Raleway Black"/>
          <a:ea typeface="Raleway Black"/>
          <a:cs typeface="Raleway Black"/>
          <a:sym typeface="Raleway Black"/>
        </a:defRPr>
      </a:lvl3pPr>
      <a:lvl4pPr marL="0" marR="0" indent="0" algn="ctr" defTabSz="587024" rtl="0" eaLnBrk="1" latinLnBrk="0" hangingPunct="1">
        <a:lnSpc>
          <a:spcPts val="4551"/>
        </a:lnSpc>
        <a:spcBef>
          <a:spcPts val="0"/>
        </a:spcBef>
        <a:spcAft>
          <a:spcPts val="0"/>
        </a:spcAft>
        <a:buClrTx/>
        <a:buSzTx/>
        <a:buFontTx/>
        <a:buNone/>
        <a:tabLst/>
        <a:defRPr sz="6827" b="0" i="0" u="none" strike="noStrike" cap="none" spc="0" baseline="0">
          <a:solidFill>
            <a:srgbClr val="FFFFFF"/>
          </a:solidFill>
          <a:uFillTx/>
          <a:latin typeface="Raleway Black"/>
          <a:ea typeface="Raleway Black"/>
          <a:cs typeface="Raleway Black"/>
          <a:sym typeface="Raleway Black"/>
        </a:defRPr>
      </a:lvl4pPr>
      <a:lvl5pPr marL="0" marR="0" indent="0" algn="ctr" defTabSz="587024" rtl="0" eaLnBrk="1" latinLnBrk="0" hangingPunct="1">
        <a:lnSpc>
          <a:spcPts val="4551"/>
        </a:lnSpc>
        <a:spcBef>
          <a:spcPts val="0"/>
        </a:spcBef>
        <a:spcAft>
          <a:spcPts val="0"/>
        </a:spcAft>
        <a:buClrTx/>
        <a:buSzTx/>
        <a:buFontTx/>
        <a:buNone/>
        <a:tabLst/>
        <a:defRPr sz="6827" b="0" i="0" u="none" strike="noStrike" cap="none" spc="0" baseline="0">
          <a:solidFill>
            <a:srgbClr val="FFFFFF"/>
          </a:solidFill>
          <a:uFillTx/>
          <a:latin typeface="Raleway Black"/>
          <a:ea typeface="Raleway Black"/>
          <a:cs typeface="Raleway Black"/>
          <a:sym typeface="Raleway Black"/>
        </a:defRPr>
      </a:lvl5pPr>
      <a:lvl6pPr marL="0" marR="0" indent="0" algn="ctr" defTabSz="587024" rtl="0" eaLnBrk="1" latinLnBrk="0" hangingPunct="1">
        <a:lnSpc>
          <a:spcPts val="4551"/>
        </a:lnSpc>
        <a:spcBef>
          <a:spcPts val="0"/>
        </a:spcBef>
        <a:spcAft>
          <a:spcPts val="0"/>
        </a:spcAft>
        <a:buClrTx/>
        <a:buSzTx/>
        <a:buFontTx/>
        <a:buNone/>
        <a:tabLst/>
        <a:defRPr sz="6827" b="0" i="0" u="none" strike="noStrike" cap="none" spc="0" baseline="0">
          <a:solidFill>
            <a:srgbClr val="FFFFFF"/>
          </a:solidFill>
          <a:uFillTx/>
          <a:latin typeface="Raleway Black"/>
          <a:ea typeface="Raleway Black"/>
          <a:cs typeface="Raleway Black"/>
          <a:sym typeface="Raleway Black"/>
        </a:defRPr>
      </a:lvl6pPr>
      <a:lvl7pPr marL="0" marR="0" indent="0" algn="ctr" defTabSz="587024" rtl="0" eaLnBrk="1" latinLnBrk="0" hangingPunct="1">
        <a:lnSpc>
          <a:spcPts val="4551"/>
        </a:lnSpc>
        <a:spcBef>
          <a:spcPts val="0"/>
        </a:spcBef>
        <a:spcAft>
          <a:spcPts val="0"/>
        </a:spcAft>
        <a:buClrTx/>
        <a:buSzTx/>
        <a:buFontTx/>
        <a:buNone/>
        <a:tabLst/>
        <a:defRPr sz="6827" b="0" i="0" u="none" strike="noStrike" cap="none" spc="0" baseline="0">
          <a:solidFill>
            <a:srgbClr val="FFFFFF"/>
          </a:solidFill>
          <a:uFillTx/>
          <a:latin typeface="Raleway Black"/>
          <a:ea typeface="Raleway Black"/>
          <a:cs typeface="Raleway Black"/>
          <a:sym typeface="Raleway Black"/>
        </a:defRPr>
      </a:lvl7pPr>
      <a:lvl8pPr marL="0" marR="0" indent="0" algn="ctr" defTabSz="587024" rtl="0" eaLnBrk="1" latinLnBrk="0" hangingPunct="1">
        <a:lnSpc>
          <a:spcPts val="4551"/>
        </a:lnSpc>
        <a:spcBef>
          <a:spcPts val="0"/>
        </a:spcBef>
        <a:spcAft>
          <a:spcPts val="0"/>
        </a:spcAft>
        <a:buClrTx/>
        <a:buSzTx/>
        <a:buFontTx/>
        <a:buNone/>
        <a:tabLst/>
        <a:defRPr sz="6827" b="0" i="0" u="none" strike="noStrike" cap="none" spc="0" baseline="0">
          <a:solidFill>
            <a:srgbClr val="FFFFFF"/>
          </a:solidFill>
          <a:uFillTx/>
          <a:latin typeface="Raleway Black"/>
          <a:ea typeface="Raleway Black"/>
          <a:cs typeface="Raleway Black"/>
          <a:sym typeface="Raleway Black"/>
        </a:defRPr>
      </a:lvl8pPr>
      <a:lvl9pPr marL="0" marR="0" indent="0" algn="ctr" defTabSz="587024" rtl="0" eaLnBrk="1" latinLnBrk="0" hangingPunct="1">
        <a:lnSpc>
          <a:spcPts val="4551"/>
        </a:lnSpc>
        <a:spcBef>
          <a:spcPts val="0"/>
        </a:spcBef>
        <a:spcAft>
          <a:spcPts val="0"/>
        </a:spcAft>
        <a:buClrTx/>
        <a:buSzTx/>
        <a:buFontTx/>
        <a:buNone/>
        <a:tabLst/>
        <a:defRPr sz="6827" b="0" i="0" u="none" strike="noStrike" cap="none" spc="0" baseline="0">
          <a:solidFill>
            <a:srgbClr val="FFFFFF"/>
          </a:solidFill>
          <a:uFillTx/>
          <a:latin typeface="Raleway Black"/>
          <a:ea typeface="Raleway Black"/>
          <a:cs typeface="Raleway Black"/>
          <a:sym typeface="Raleway Black"/>
        </a:defRPr>
      </a:lvl9pPr>
    </p:titleStyle>
    <p:bodyStyle>
      <a:lvl1pPr marL="346793" marR="0" indent="-346793" algn="l" defTabSz="587024" rtl="0" eaLnBrk="1" latinLnBrk="0" hangingPunct="1">
        <a:lnSpc>
          <a:spcPct val="100000"/>
        </a:lnSpc>
        <a:spcBef>
          <a:spcPts val="1138"/>
        </a:spcBef>
        <a:spcAft>
          <a:spcPts val="0"/>
        </a:spcAft>
        <a:buClr>
          <a:schemeClr val="accent1"/>
        </a:buClr>
        <a:buSzPct val="100000"/>
        <a:buFontTx/>
        <a:buChar char="▪"/>
        <a:tabLst/>
        <a:defRPr sz="3413" b="0" i="0" u="none" strike="noStrike" cap="none" spc="0" baseline="0">
          <a:solidFill>
            <a:srgbClr val="1B1E1F"/>
          </a:solidFill>
          <a:uFillTx/>
          <a:latin typeface="Open Sans Regular"/>
          <a:ea typeface="Open Sans Regular"/>
          <a:cs typeface="Open Sans Regular"/>
          <a:sym typeface="Open Sans Regular"/>
        </a:defRPr>
      </a:lvl1pPr>
      <a:lvl2pPr marL="736938" marR="0" indent="-390143" algn="l" defTabSz="587024" rtl="0" eaLnBrk="1" latinLnBrk="0" hangingPunct="1">
        <a:lnSpc>
          <a:spcPct val="100000"/>
        </a:lnSpc>
        <a:spcBef>
          <a:spcPts val="1138"/>
        </a:spcBef>
        <a:spcAft>
          <a:spcPts val="0"/>
        </a:spcAft>
        <a:buClr>
          <a:schemeClr val="accent1"/>
        </a:buClr>
        <a:buSzPct val="75000"/>
        <a:buFontTx/>
        <a:buChar char="‾"/>
        <a:tabLst/>
        <a:defRPr sz="3413" b="0" i="0" u="none" strike="noStrike" cap="none" spc="0" baseline="0">
          <a:solidFill>
            <a:srgbClr val="1B1E1F"/>
          </a:solidFill>
          <a:uFillTx/>
          <a:latin typeface="Open Sans Regular"/>
          <a:ea typeface="Open Sans Regular"/>
          <a:cs typeface="Open Sans Regular"/>
          <a:sym typeface="Open Sans Regular"/>
        </a:defRPr>
      </a:lvl2pPr>
      <a:lvl3pPr marL="1139470" marR="0" indent="-445879" algn="l" defTabSz="587024" rtl="0" eaLnBrk="1" latinLnBrk="0" hangingPunct="1">
        <a:lnSpc>
          <a:spcPct val="100000"/>
        </a:lnSpc>
        <a:spcBef>
          <a:spcPts val="1138"/>
        </a:spcBef>
        <a:spcAft>
          <a:spcPts val="0"/>
        </a:spcAft>
        <a:buClr>
          <a:schemeClr val="accent1"/>
        </a:buClr>
        <a:buSzPct val="75000"/>
        <a:buFontTx/>
        <a:buChar char="•"/>
        <a:tabLst/>
        <a:defRPr sz="3413" b="0" i="0" u="none" strike="noStrike" cap="none" spc="0" baseline="0">
          <a:solidFill>
            <a:srgbClr val="1B1E1F"/>
          </a:solidFill>
          <a:uFillTx/>
          <a:latin typeface="Open Sans Regular"/>
          <a:ea typeface="Open Sans Regular"/>
          <a:cs typeface="Open Sans Regular"/>
          <a:sym typeface="Open Sans Regular"/>
        </a:defRPr>
      </a:lvl3pPr>
      <a:lvl4pPr marL="1689594" marR="0" indent="-580571" algn="l" defTabSz="587024" rtl="0" eaLnBrk="1" latinLnBrk="0" hangingPunct="1">
        <a:lnSpc>
          <a:spcPct val="100000"/>
        </a:lnSpc>
        <a:spcBef>
          <a:spcPts val="1138"/>
        </a:spcBef>
        <a:spcAft>
          <a:spcPts val="0"/>
        </a:spcAft>
        <a:buClr>
          <a:schemeClr val="accent1"/>
        </a:buClr>
        <a:buSzPct val="75000"/>
        <a:buFontTx/>
        <a:buChar char="▪"/>
        <a:tabLst/>
        <a:defRPr sz="3413" b="0" i="0" u="none" strike="noStrike" cap="none" spc="0" baseline="0">
          <a:solidFill>
            <a:srgbClr val="1B1E1F"/>
          </a:solidFill>
          <a:uFillTx/>
          <a:latin typeface="Open Sans Regular"/>
          <a:ea typeface="Open Sans Regular"/>
          <a:cs typeface="Open Sans Regular"/>
          <a:sym typeface="Open Sans Regular"/>
        </a:defRPr>
      </a:lvl4pPr>
      <a:lvl5pPr marL="2209787" marR="0" indent="-580571" algn="l" defTabSz="587024" rtl="0" eaLnBrk="1" latinLnBrk="0" hangingPunct="1">
        <a:lnSpc>
          <a:spcPct val="100000"/>
        </a:lnSpc>
        <a:spcBef>
          <a:spcPts val="1138"/>
        </a:spcBef>
        <a:spcAft>
          <a:spcPts val="0"/>
        </a:spcAft>
        <a:buClr>
          <a:schemeClr val="accent1"/>
        </a:buClr>
        <a:buSzPct val="75000"/>
        <a:buFontTx/>
        <a:buChar char="‾"/>
        <a:tabLst/>
        <a:defRPr sz="3413" b="0" i="0" u="none" strike="noStrike" cap="none" spc="0" baseline="0">
          <a:solidFill>
            <a:srgbClr val="1B1E1F"/>
          </a:solidFill>
          <a:uFillTx/>
          <a:latin typeface="Open Sans Regular"/>
          <a:ea typeface="Open Sans Regular"/>
          <a:cs typeface="Open Sans Regular"/>
          <a:sym typeface="Open Sans Regular"/>
        </a:defRPr>
      </a:lvl5pPr>
      <a:lvl6pPr marL="2685572" marR="0" indent="-427790" algn="l" defTabSz="587024" rtl="0" eaLnBrk="1" latinLnBrk="0" hangingPunct="1">
        <a:lnSpc>
          <a:spcPct val="100000"/>
        </a:lnSpc>
        <a:spcBef>
          <a:spcPts val="1138"/>
        </a:spcBef>
        <a:spcAft>
          <a:spcPts val="0"/>
        </a:spcAft>
        <a:buClr>
          <a:schemeClr val="accent1"/>
        </a:buClr>
        <a:buSzPct val="75000"/>
        <a:buFontTx/>
        <a:buChar char="•"/>
        <a:tabLst/>
        <a:defRPr sz="3413" b="0" i="0" u="none" strike="noStrike" cap="none" spc="0" baseline="0">
          <a:solidFill>
            <a:srgbClr val="1B1E1F"/>
          </a:solidFill>
          <a:uFillTx/>
          <a:latin typeface="Open Sans Regular"/>
          <a:ea typeface="Open Sans Regular"/>
          <a:cs typeface="Open Sans Regular"/>
          <a:sym typeface="Open Sans Regular"/>
        </a:defRPr>
      </a:lvl6pPr>
      <a:lvl7pPr marL="3137129" marR="0" indent="-427790" algn="l" defTabSz="587024" rtl="0" eaLnBrk="1" latinLnBrk="0" hangingPunct="1">
        <a:lnSpc>
          <a:spcPct val="100000"/>
        </a:lnSpc>
        <a:spcBef>
          <a:spcPts val="1138"/>
        </a:spcBef>
        <a:spcAft>
          <a:spcPts val="0"/>
        </a:spcAft>
        <a:buClr>
          <a:schemeClr val="accent1"/>
        </a:buClr>
        <a:buSzPct val="75000"/>
        <a:buFontTx/>
        <a:buChar char="•"/>
        <a:tabLst/>
        <a:defRPr sz="3413" b="0" i="0" u="none" strike="noStrike" cap="none" spc="0" baseline="0">
          <a:solidFill>
            <a:srgbClr val="1B1E1F"/>
          </a:solidFill>
          <a:uFillTx/>
          <a:latin typeface="Open Sans Regular"/>
          <a:ea typeface="Open Sans Regular"/>
          <a:cs typeface="Open Sans Regular"/>
          <a:sym typeface="Open Sans Regular"/>
        </a:defRPr>
      </a:lvl7pPr>
      <a:lvl8pPr marL="3588685" marR="0" indent="-427790" algn="l" defTabSz="587024" rtl="0" eaLnBrk="1" latinLnBrk="0" hangingPunct="1">
        <a:lnSpc>
          <a:spcPct val="100000"/>
        </a:lnSpc>
        <a:spcBef>
          <a:spcPts val="1138"/>
        </a:spcBef>
        <a:spcAft>
          <a:spcPts val="0"/>
        </a:spcAft>
        <a:buClr>
          <a:schemeClr val="accent1"/>
        </a:buClr>
        <a:buSzPct val="75000"/>
        <a:buFontTx/>
        <a:buChar char="•"/>
        <a:tabLst/>
        <a:defRPr sz="3413" b="0" i="0" u="none" strike="noStrike" cap="none" spc="0" baseline="0">
          <a:solidFill>
            <a:srgbClr val="1B1E1F"/>
          </a:solidFill>
          <a:uFillTx/>
          <a:latin typeface="Open Sans Regular"/>
          <a:ea typeface="Open Sans Regular"/>
          <a:cs typeface="Open Sans Regular"/>
          <a:sym typeface="Open Sans Regular"/>
        </a:defRPr>
      </a:lvl8pPr>
      <a:lvl9pPr marL="4040242" marR="0" indent="-427790" algn="l" defTabSz="587024" rtl="0" eaLnBrk="1" latinLnBrk="0" hangingPunct="1">
        <a:lnSpc>
          <a:spcPct val="100000"/>
        </a:lnSpc>
        <a:spcBef>
          <a:spcPts val="1138"/>
        </a:spcBef>
        <a:spcAft>
          <a:spcPts val="0"/>
        </a:spcAft>
        <a:buClr>
          <a:schemeClr val="accent1"/>
        </a:buClr>
        <a:buSzPct val="75000"/>
        <a:buFontTx/>
        <a:buChar char="•"/>
        <a:tabLst/>
        <a:defRPr sz="3413" b="0" i="0" u="none" strike="noStrike" cap="none" spc="0" baseline="0">
          <a:solidFill>
            <a:srgbClr val="1B1E1F"/>
          </a:solidFill>
          <a:uFillTx/>
          <a:latin typeface="Open Sans Regular"/>
          <a:ea typeface="Open Sans Regular"/>
          <a:cs typeface="Open Sans Regular"/>
          <a:sym typeface="Open Sans Regular"/>
        </a:defRPr>
      </a:lvl9pPr>
    </p:bodyStyle>
    <p:otherStyle>
      <a:lvl1pPr marL="0" marR="0" indent="0" algn="l" defTabSz="1733977" rtl="0" eaLnBrk="1" latinLnBrk="0" hangingPunct="1">
        <a:lnSpc>
          <a:spcPct val="100000"/>
        </a:lnSpc>
        <a:spcBef>
          <a:spcPts val="0"/>
        </a:spcBef>
        <a:spcAft>
          <a:spcPts val="0"/>
        </a:spcAft>
        <a:buClrTx/>
        <a:buSzTx/>
        <a:buFontTx/>
        <a:buNone/>
        <a:tabLst/>
        <a:defRPr sz="1138" b="0" i="0" u="none" strike="noStrike" cap="none" spc="0" baseline="0">
          <a:solidFill>
            <a:schemeClr val="tx1"/>
          </a:solidFill>
          <a:uFillTx/>
          <a:latin typeface="+mn-lt"/>
          <a:ea typeface="+mn-ea"/>
          <a:cs typeface="+mn-cs"/>
          <a:sym typeface="Open Sans Regular"/>
        </a:defRPr>
      </a:lvl1pPr>
      <a:lvl2pPr marL="0" marR="0" indent="866988" algn="l" defTabSz="1733977" rtl="0" eaLnBrk="1" latinLnBrk="0" hangingPunct="1">
        <a:lnSpc>
          <a:spcPct val="100000"/>
        </a:lnSpc>
        <a:spcBef>
          <a:spcPts val="0"/>
        </a:spcBef>
        <a:spcAft>
          <a:spcPts val="0"/>
        </a:spcAft>
        <a:buClrTx/>
        <a:buSzTx/>
        <a:buFontTx/>
        <a:buNone/>
        <a:tabLst/>
        <a:defRPr sz="1138" b="0" i="0" u="none" strike="noStrike" cap="none" spc="0" baseline="0">
          <a:solidFill>
            <a:schemeClr val="tx1"/>
          </a:solidFill>
          <a:uFillTx/>
          <a:latin typeface="+mn-lt"/>
          <a:ea typeface="+mn-ea"/>
          <a:cs typeface="+mn-cs"/>
          <a:sym typeface="Open Sans Regular"/>
        </a:defRPr>
      </a:lvl2pPr>
      <a:lvl3pPr marL="0" marR="0" indent="1733977" algn="l" defTabSz="1733977" rtl="0" eaLnBrk="1" latinLnBrk="0" hangingPunct="1">
        <a:lnSpc>
          <a:spcPct val="100000"/>
        </a:lnSpc>
        <a:spcBef>
          <a:spcPts val="0"/>
        </a:spcBef>
        <a:spcAft>
          <a:spcPts val="0"/>
        </a:spcAft>
        <a:buClrTx/>
        <a:buSzTx/>
        <a:buFontTx/>
        <a:buNone/>
        <a:tabLst/>
        <a:defRPr sz="1138" b="0" i="0" u="none" strike="noStrike" cap="none" spc="0" baseline="0">
          <a:solidFill>
            <a:schemeClr val="tx1"/>
          </a:solidFill>
          <a:uFillTx/>
          <a:latin typeface="+mn-lt"/>
          <a:ea typeface="+mn-ea"/>
          <a:cs typeface="+mn-cs"/>
          <a:sym typeface="Open Sans Regular"/>
        </a:defRPr>
      </a:lvl3pPr>
      <a:lvl4pPr marL="0" marR="0" indent="2600965" algn="l" defTabSz="1733977" rtl="0" eaLnBrk="1" latinLnBrk="0" hangingPunct="1">
        <a:lnSpc>
          <a:spcPct val="100000"/>
        </a:lnSpc>
        <a:spcBef>
          <a:spcPts val="0"/>
        </a:spcBef>
        <a:spcAft>
          <a:spcPts val="0"/>
        </a:spcAft>
        <a:buClrTx/>
        <a:buSzTx/>
        <a:buFontTx/>
        <a:buNone/>
        <a:tabLst/>
        <a:defRPr sz="1138" b="0" i="0" u="none" strike="noStrike" cap="none" spc="0" baseline="0">
          <a:solidFill>
            <a:schemeClr val="tx1"/>
          </a:solidFill>
          <a:uFillTx/>
          <a:latin typeface="+mn-lt"/>
          <a:ea typeface="+mn-ea"/>
          <a:cs typeface="+mn-cs"/>
          <a:sym typeface="Open Sans Regular"/>
        </a:defRPr>
      </a:lvl4pPr>
      <a:lvl5pPr marL="0" marR="0" indent="3467953" algn="l" defTabSz="1733977" rtl="0" eaLnBrk="1" latinLnBrk="0" hangingPunct="1">
        <a:lnSpc>
          <a:spcPct val="100000"/>
        </a:lnSpc>
        <a:spcBef>
          <a:spcPts val="0"/>
        </a:spcBef>
        <a:spcAft>
          <a:spcPts val="0"/>
        </a:spcAft>
        <a:buClrTx/>
        <a:buSzTx/>
        <a:buFontTx/>
        <a:buNone/>
        <a:tabLst/>
        <a:defRPr sz="1138" b="0" i="0" u="none" strike="noStrike" cap="none" spc="0" baseline="0">
          <a:solidFill>
            <a:schemeClr val="tx1"/>
          </a:solidFill>
          <a:uFillTx/>
          <a:latin typeface="+mn-lt"/>
          <a:ea typeface="+mn-ea"/>
          <a:cs typeface="+mn-cs"/>
          <a:sym typeface="Open Sans Regular"/>
        </a:defRPr>
      </a:lvl5pPr>
      <a:lvl6pPr marL="0" marR="0" indent="4334942" algn="l" defTabSz="1733977" rtl="0" eaLnBrk="1" latinLnBrk="0" hangingPunct="1">
        <a:lnSpc>
          <a:spcPct val="100000"/>
        </a:lnSpc>
        <a:spcBef>
          <a:spcPts val="0"/>
        </a:spcBef>
        <a:spcAft>
          <a:spcPts val="0"/>
        </a:spcAft>
        <a:buClrTx/>
        <a:buSzTx/>
        <a:buFontTx/>
        <a:buNone/>
        <a:tabLst/>
        <a:defRPr sz="1138" b="0" i="0" u="none" strike="noStrike" cap="none" spc="0" baseline="0">
          <a:solidFill>
            <a:schemeClr val="tx1"/>
          </a:solidFill>
          <a:uFillTx/>
          <a:latin typeface="+mn-lt"/>
          <a:ea typeface="+mn-ea"/>
          <a:cs typeface="+mn-cs"/>
          <a:sym typeface="Open Sans Regular"/>
        </a:defRPr>
      </a:lvl6pPr>
      <a:lvl7pPr marL="0" marR="0" indent="5201930" algn="l" defTabSz="1733977" rtl="0" eaLnBrk="1" latinLnBrk="0" hangingPunct="1">
        <a:lnSpc>
          <a:spcPct val="100000"/>
        </a:lnSpc>
        <a:spcBef>
          <a:spcPts val="0"/>
        </a:spcBef>
        <a:spcAft>
          <a:spcPts val="0"/>
        </a:spcAft>
        <a:buClrTx/>
        <a:buSzTx/>
        <a:buFontTx/>
        <a:buNone/>
        <a:tabLst/>
        <a:defRPr sz="1138" b="0" i="0" u="none" strike="noStrike" cap="none" spc="0" baseline="0">
          <a:solidFill>
            <a:schemeClr val="tx1"/>
          </a:solidFill>
          <a:uFillTx/>
          <a:latin typeface="+mn-lt"/>
          <a:ea typeface="+mn-ea"/>
          <a:cs typeface="+mn-cs"/>
          <a:sym typeface="Open Sans Regular"/>
        </a:defRPr>
      </a:lvl7pPr>
      <a:lvl8pPr marL="0" marR="0" indent="6068919" algn="l" defTabSz="1733977" rtl="0" eaLnBrk="1" latinLnBrk="0" hangingPunct="1">
        <a:lnSpc>
          <a:spcPct val="100000"/>
        </a:lnSpc>
        <a:spcBef>
          <a:spcPts val="0"/>
        </a:spcBef>
        <a:spcAft>
          <a:spcPts val="0"/>
        </a:spcAft>
        <a:buClrTx/>
        <a:buSzTx/>
        <a:buFontTx/>
        <a:buNone/>
        <a:tabLst/>
        <a:defRPr sz="1138" b="0" i="0" u="none" strike="noStrike" cap="none" spc="0" baseline="0">
          <a:solidFill>
            <a:schemeClr val="tx1"/>
          </a:solidFill>
          <a:uFillTx/>
          <a:latin typeface="+mn-lt"/>
          <a:ea typeface="+mn-ea"/>
          <a:cs typeface="+mn-cs"/>
          <a:sym typeface="Open Sans Regular"/>
        </a:defRPr>
      </a:lvl8pPr>
      <a:lvl9pPr marL="0" marR="0" indent="6935907" algn="l" defTabSz="1733977" rtl="0" eaLnBrk="1" latinLnBrk="0" hangingPunct="1">
        <a:lnSpc>
          <a:spcPct val="100000"/>
        </a:lnSpc>
        <a:spcBef>
          <a:spcPts val="0"/>
        </a:spcBef>
        <a:spcAft>
          <a:spcPts val="0"/>
        </a:spcAft>
        <a:buClrTx/>
        <a:buSzTx/>
        <a:buFontTx/>
        <a:buNone/>
        <a:tabLst/>
        <a:defRPr sz="1138" b="0" i="0" u="none" strike="noStrike" cap="none" spc="0" baseline="0">
          <a:solidFill>
            <a:schemeClr val="tx1"/>
          </a:solidFill>
          <a:uFillTx/>
          <a:latin typeface="+mn-lt"/>
          <a:ea typeface="+mn-ea"/>
          <a:cs typeface="+mn-cs"/>
          <a:sym typeface="Open Sans Regular"/>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www.americanexpress.com/datasecurity" TargetMode="External"/><Relationship Id="rId2" Type="http://schemas.openxmlformats.org/officeDocument/2006/relationships/hyperlink" Target="PCI%20Security%20Standards" TargetMode="External"/><Relationship Id="rId1" Type="http://schemas.openxmlformats.org/officeDocument/2006/relationships/slideLayout" Target="../slideLayouts/slideLayout7.xml"/><Relationship Id="rId6" Type="http://schemas.openxmlformats.org/officeDocument/2006/relationships/hyperlink" Target="http://www.visa.com/cisp" TargetMode="External"/><Relationship Id="rId5" Type="http://schemas.openxmlformats.org/officeDocument/2006/relationships/hyperlink" Target="http://www.mastercard.com/sdp" TargetMode="External"/><Relationship Id="rId4" Type="http://schemas.openxmlformats.org/officeDocument/2006/relationships/hyperlink" Target="http://www.discovernetwork.com/fraudsecurity/disc.html"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https://www.cisecurity.org/cis-benchmarks/" TargetMode="External"/><Relationship Id="rId3" Type="http://schemas.openxmlformats.org/officeDocument/2006/relationships/hyperlink" Target="https://www.mastercard.us/en-us/business/overview/safety-and-security/security-recommendations/site-data-protection-PCI/merchants-need-to-know.html" TargetMode="External"/><Relationship Id="rId7" Type="http://schemas.openxmlformats.org/officeDocument/2006/relationships/hyperlink" Target="https://www.pcisecuritystandards.org/document_library" TargetMode="External"/><Relationship Id="rId2" Type="http://schemas.openxmlformats.org/officeDocument/2006/relationships/hyperlink" Target="https://www.pcisecuritystandards.org/merchants/" TargetMode="External"/><Relationship Id="rId1" Type="http://schemas.openxmlformats.org/officeDocument/2006/relationships/slideLayout" Target="../slideLayouts/slideLayout7.xml"/><Relationship Id="rId6" Type="http://schemas.openxmlformats.org/officeDocument/2006/relationships/hyperlink" Target="https://www.pcisecuritystandards.org/pdfs/Small_Merchant_Guide_to_Safe_Payments.pdf" TargetMode="External"/><Relationship Id="rId5" Type="http://schemas.openxmlformats.org/officeDocument/2006/relationships/hyperlink" Target="https://www.pcisecuritystandards.org/pci_security/how" TargetMode="External"/><Relationship Id="rId4" Type="http://schemas.openxmlformats.org/officeDocument/2006/relationships/hyperlink" Target="https://usa.visa.com/support/small-business/security-compliance.html"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SP800-37,%2039,%2053,%2053A,%2018,%20137A%20(Continuous%20Monitoring)"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MS-ISAC" TargetMode="External"/><Relationship Id="rId2" Type="http://schemas.openxmlformats.org/officeDocument/2006/relationships/hyperlink" Target="CIS%20Benchmarks"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 name="Footer Placeholder 7"/>
          <p:cNvSpPr txBox="1"/>
          <p:nvPr/>
        </p:nvSpPr>
        <p:spPr>
          <a:xfrm>
            <a:off x="1203735" y="9481226"/>
            <a:ext cx="7767067" cy="17511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spAutoFit/>
          </a:bodyPr>
          <a:lstStyle>
            <a:lvl1pPr>
              <a:defRPr sz="600">
                <a:solidFill>
                  <a:srgbClr val="D9D9D9"/>
                </a:solidFill>
              </a:defRPr>
            </a:lvl1pPr>
          </a:lstStyle>
          <a:p>
            <a:r>
              <a:rPr sz="1138"/>
              <a:t>NCR Confidential</a:t>
            </a:r>
          </a:p>
        </p:txBody>
      </p:sp>
      <p:sp>
        <p:nvSpPr>
          <p:cNvPr id="335" name="Text Placeholder 2"/>
          <p:cNvSpPr txBox="1">
            <a:spLocks noGrp="1"/>
          </p:cNvSpPr>
          <p:nvPr>
            <p:ph type="body" sz="quarter" idx="1"/>
          </p:nvPr>
        </p:nvSpPr>
        <p:spPr>
          <a:prstGeom prst="rect">
            <a:avLst/>
          </a:prstGeom>
        </p:spPr>
        <p:txBody>
          <a:bodyPr/>
          <a:lstStyle>
            <a:lvl1pPr>
              <a:defRPr spc="-100">
                <a:latin typeface="Open Sans Bold"/>
                <a:ea typeface="Open Sans Bold"/>
                <a:cs typeface="Open Sans Bold"/>
                <a:sym typeface="Open Sans Bold"/>
              </a:defRPr>
            </a:lvl1pPr>
          </a:lstStyle>
          <a:p>
            <a:r>
              <a:rPr lang="en-US" dirty="0"/>
              <a:t>June 2021</a:t>
            </a:r>
            <a:endParaRPr dirty="0"/>
          </a:p>
        </p:txBody>
      </p:sp>
      <p:sp>
        <p:nvSpPr>
          <p:cNvPr id="336" name="Text Placeholder 2"/>
          <p:cNvSpPr>
            <a:spLocks noGrp="1"/>
          </p:cNvSpPr>
          <p:nvPr>
            <p:ph type="body" sz="half" idx="13"/>
          </p:nvPr>
        </p:nvSpPr>
        <p:spPr>
          <a:xfrm>
            <a:off x="1203734" y="2496922"/>
            <a:ext cx="13824302" cy="3685099"/>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marL="0" indent="0">
              <a:buClrTx/>
              <a:buSzTx/>
              <a:buNone/>
              <a:defRPr sz="4800">
                <a:solidFill>
                  <a:srgbClr val="FFFFFF"/>
                </a:solidFill>
                <a:latin typeface="Raleway Black"/>
                <a:ea typeface="Raleway Black"/>
                <a:cs typeface="Raleway Black"/>
                <a:sym typeface="Raleway Black"/>
              </a:defRPr>
            </a:pPr>
            <a:r>
              <a:rPr lang="en-US" dirty="0"/>
              <a:t>Illinois Municipal Treasurer’s Association</a:t>
            </a:r>
          </a:p>
          <a:p>
            <a:pPr marL="0" indent="0">
              <a:buClrTx/>
              <a:buSzTx/>
              <a:buNone/>
              <a:defRPr sz="4800">
                <a:solidFill>
                  <a:srgbClr val="FFFFFF"/>
                </a:solidFill>
                <a:latin typeface="Raleway Black"/>
                <a:ea typeface="Raleway Black"/>
                <a:cs typeface="Raleway Black"/>
                <a:sym typeface="Raleway Black"/>
              </a:defRPr>
            </a:pPr>
            <a:r>
              <a:rPr lang="en-US" sz="3200" dirty="0"/>
              <a:t>PCI Compliance – Best Practices</a:t>
            </a:r>
          </a:p>
          <a:p>
            <a:pPr marL="0" indent="0">
              <a:buClrTx/>
              <a:buSzTx/>
              <a:buNone/>
              <a:defRPr sz="4800">
                <a:solidFill>
                  <a:srgbClr val="FFFFFF"/>
                </a:solidFill>
                <a:latin typeface="Raleway Black"/>
                <a:ea typeface="Raleway Black"/>
                <a:cs typeface="Raleway Black"/>
                <a:sym typeface="Raleway Black"/>
              </a:defRPr>
            </a:pPr>
            <a:endParaRPr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6" name="Footer Placeholder 3"/>
          <p:cNvSpPr txBox="1"/>
          <p:nvPr/>
        </p:nvSpPr>
        <p:spPr>
          <a:xfrm>
            <a:off x="1753896" y="9481226"/>
            <a:ext cx="5852162" cy="1751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lvl1pPr>
              <a:defRPr sz="600">
                <a:solidFill>
                  <a:srgbClr val="808080"/>
                </a:solidFill>
              </a:defRPr>
            </a:lvl1pPr>
          </a:lstStyle>
          <a:p>
            <a:r>
              <a:rPr sz="1138"/>
              <a:t>NCR Confidential</a:t>
            </a:r>
          </a:p>
        </p:txBody>
      </p:sp>
      <p:sp>
        <p:nvSpPr>
          <p:cNvPr id="407" name="Title 1"/>
          <p:cNvSpPr txBox="1">
            <a:spLocks noGrp="1"/>
          </p:cNvSpPr>
          <p:nvPr>
            <p:ph type="title"/>
          </p:nvPr>
        </p:nvSpPr>
        <p:spPr>
          <a:prstGeom prst="rect">
            <a:avLst/>
          </a:prstGeom>
        </p:spPr>
        <p:txBody>
          <a:bodyPr/>
          <a:lstStyle/>
          <a:p>
            <a:r>
              <a:rPr lang="en-US" dirty="0"/>
              <a:t>Payment Methods</a:t>
            </a:r>
            <a:endParaRPr dirty="0"/>
          </a:p>
        </p:txBody>
      </p:sp>
      <p:sp>
        <p:nvSpPr>
          <p:cNvPr id="408" name="Slide Number Placeholder 2"/>
          <p:cNvSpPr txBox="1">
            <a:spLocks noGrp="1"/>
          </p:cNvSpPr>
          <p:nvPr>
            <p:ph type="sldNum" sz="quarter" idx="2"/>
          </p:nvPr>
        </p:nvSpPr>
        <p:spPr>
          <a:xfrm>
            <a:off x="1201174" y="9383965"/>
            <a:ext cx="83356" cy="17511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10</a:t>
            </a:fld>
            <a:endParaRPr/>
          </a:p>
        </p:txBody>
      </p:sp>
      <p:sp>
        <p:nvSpPr>
          <p:cNvPr id="409" name="Text Placeholder 4"/>
          <p:cNvSpPr txBox="1">
            <a:spLocks noGrp="1"/>
          </p:cNvSpPr>
          <p:nvPr>
            <p:ph type="body" idx="1"/>
          </p:nvPr>
        </p:nvSpPr>
        <p:spPr>
          <a:xfrm>
            <a:off x="1192140" y="1780032"/>
            <a:ext cx="15663342" cy="7363968"/>
          </a:xfrm>
          <a:prstGeom prst="rect">
            <a:avLst/>
          </a:prstGeom>
        </p:spPr>
        <p:txBody>
          <a:bodyPr>
            <a:noAutofit/>
          </a:bodyPr>
          <a:lstStyle/>
          <a:p>
            <a:pPr marL="1203679" lvl="1" indent="-571500" defTabSz="830864">
              <a:spcBef>
                <a:spcPts val="2276"/>
              </a:spcBef>
              <a:buClr>
                <a:schemeClr val="tx1"/>
              </a:buClr>
              <a:buSzPct val="100000"/>
              <a:buFont typeface="Arial" panose="020B0604020202020204" pitchFamily="34" charset="0"/>
              <a:buChar char="•"/>
              <a:defRPr sz="1350">
                <a:solidFill>
                  <a:srgbClr val="000000"/>
                </a:solidFill>
              </a:defRPr>
            </a:pPr>
            <a:r>
              <a:rPr lang="en-US" sz="3200" dirty="0"/>
              <a:t>Point of Sale (POS), In Person - Card Present</a:t>
            </a:r>
          </a:p>
          <a:p>
            <a:pPr marL="1768475" lvl="5" indent="-512763" defTabSz="830864">
              <a:spcBef>
                <a:spcPts val="2276"/>
              </a:spcBef>
              <a:buClr>
                <a:schemeClr val="tx1"/>
              </a:buClr>
              <a:buSzPct val="100000"/>
              <a:buFont typeface="Arial" panose="020B0604020202020204" pitchFamily="34" charset="0"/>
              <a:buChar char="•"/>
              <a:defRPr sz="1350">
                <a:solidFill>
                  <a:srgbClr val="000000"/>
                </a:solidFill>
              </a:defRPr>
            </a:pPr>
            <a:r>
              <a:rPr lang="en-US" sz="2840" dirty="0"/>
              <a:t>Devices should face payer, payer should be in control of their card</a:t>
            </a:r>
            <a:endParaRPr sz="2840" dirty="0"/>
          </a:p>
          <a:p>
            <a:pPr marL="1203679" lvl="1" indent="-571500" defTabSz="830864">
              <a:spcBef>
                <a:spcPts val="2276"/>
              </a:spcBef>
              <a:buClr>
                <a:schemeClr val="tx1"/>
              </a:buClr>
              <a:buSzPct val="100000"/>
              <a:buFont typeface="Arial" panose="020B0604020202020204" pitchFamily="34" charset="0"/>
              <a:buChar char="•"/>
              <a:defRPr sz="1350">
                <a:solidFill>
                  <a:srgbClr val="000000"/>
                </a:solidFill>
              </a:defRPr>
            </a:pPr>
            <a:r>
              <a:rPr lang="en-US" sz="3200" dirty="0">
                <a:solidFill>
                  <a:srgbClr val="000000"/>
                </a:solidFill>
              </a:rPr>
              <a:t>Web Payments, Online &amp;  Auto Pay</a:t>
            </a:r>
          </a:p>
          <a:p>
            <a:pPr marL="1828800" lvl="5" indent="-571500" defTabSz="830864">
              <a:spcBef>
                <a:spcPts val="2276"/>
              </a:spcBef>
              <a:buClr>
                <a:schemeClr val="tx1"/>
              </a:buClr>
              <a:buSzPct val="100000"/>
              <a:buFont typeface="Arial" panose="020B0604020202020204" pitchFamily="34" charset="0"/>
              <a:buChar char="•"/>
              <a:defRPr sz="1350">
                <a:solidFill>
                  <a:srgbClr val="000000"/>
                </a:solidFill>
              </a:defRPr>
            </a:pPr>
            <a:r>
              <a:rPr lang="en-US" sz="2840" dirty="0">
                <a:solidFill>
                  <a:srgbClr val="000000"/>
                </a:solidFill>
              </a:rPr>
              <a:t>Should not store full payment card details – Encryption/tokenization/obfuscation</a:t>
            </a:r>
            <a:endParaRPr sz="2840" dirty="0">
              <a:solidFill>
                <a:srgbClr val="000000"/>
              </a:solidFill>
            </a:endParaRPr>
          </a:p>
          <a:p>
            <a:pPr marL="1203679" lvl="1" indent="-571500" defTabSz="830864">
              <a:spcBef>
                <a:spcPts val="2276"/>
              </a:spcBef>
              <a:buClr>
                <a:schemeClr val="tx1"/>
              </a:buClr>
              <a:buSzPct val="100000"/>
              <a:buFont typeface="Arial" panose="020B0604020202020204" pitchFamily="34" charset="0"/>
              <a:buChar char="•"/>
              <a:defRPr sz="1350">
                <a:solidFill>
                  <a:srgbClr val="000000"/>
                </a:solidFill>
              </a:defRPr>
            </a:pPr>
            <a:r>
              <a:rPr lang="en-US" sz="3200" dirty="0">
                <a:solidFill>
                  <a:srgbClr val="000000"/>
                </a:solidFill>
              </a:rPr>
              <a:t>Telephone Payment, made over phone to a live agent</a:t>
            </a:r>
          </a:p>
          <a:p>
            <a:pPr marL="1828800" lvl="5" indent="-571500" defTabSz="830864">
              <a:spcBef>
                <a:spcPts val="2276"/>
              </a:spcBef>
              <a:buClr>
                <a:schemeClr val="tx1"/>
              </a:buClr>
              <a:buSzPct val="100000"/>
              <a:buFont typeface="Arial" panose="020B0604020202020204" pitchFamily="34" charset="0"/>
              <a:buChar char="•"/>
              <a:defRPr sz="1350">
                <a:solidFill>
                  <a:srgbClr val="000000"/>
                </a:solidFill>
              </a:defRPr>
            </a:pPr>
            <a:r>
              <a:rPr lang="en-US" sz="2840" dirty="0">
                <a:solidFill>
                  <a:srgbClr val="000000"/>
                </a:solidFill>
              </a:rPr>
              <a:t>Higher Risk, should be avoided</a:t>
            </a:r>
          </a:p>
          <a:p>
            <a:pPr marL="1203679" lvl="1" indent="-571500" defTabSz="830864">
              <a:spcBef>
                <a:spcPts val="2276"/>
              </a:spcBef>
              <a:buClr>
                <a:schemeClr val="tx1"/>
              </a:buClr>
              <a:buSzPct val="100000"/>
              <a:buFont typeface="Arial" panose="020B0604020202020204" pitchFamily="34" charset="0"/>
              <a:buChar char="•"/>
              <a:defRPr sz="1350">
                <a:solidFill>
                  <a:srgbClr val="000000"/>
                </a:solidFill>
              </a:defRPr>
            </a:pPr>
            <a:r>
              <a:rPr lang="en-US" sz="3200" dirty="0">
                <a:solidFill>
                  <a:srgbClr val="000000"/>
                </a:solidFill>
              </a:rPr>
              <a:t>Interactive Voice Response (IVR), Pay by Phone</a:t>
            </a:r>
          </a:p>
          <a:p>
            <a:pPr marL="1828800" lvl="5" indent="-573088" defTabSz="830864">
              <a:spcBef>
                <a:spcPts val="2276"/>
              </a:spcBef>
              <a:buClr>
                <a:schemeClr val="tx1"/>
              </a:buClr>
              <a:buSzPct val="100000"/>
              <a:buFont typeface="Arial" panose="020B0604020202020204" pitchFamily="34" charset="0"/>
              <a:buChar char="•"/>
              <a:defRPr sz="1350">
                <a:solidFill>
                  <a:srgbClr val="000000"/>
                </a:solidFill>
              </a:defRPr>
            </a:pPr>
            <a:r>
              <a:rPr lang="en-US" sz="2840" dirty="0">
                <a:solidFill>
                  <a:srgbClr val="000000"/>
                </a:solidFill>
              </a:rPr>
              <a:t>Similar to a telephone payment, but employees do not receive payment card details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 name="Footer Placeholder 3"/>
          <p:cNvSpPr txBox="1"/>
          <p:nvPr/>
        </p:nvSpPr>
        <p:spPr>
          <a:xfrm>
            <a:off x="1753896" y="9481226"/>
            <a:ext cx="5852162" cy="1751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lvl1pPr>
              <a:defRPr sz="600">
                <a:solidFill>
                  <a:srgbClr val="808080"/>
                </a:solidFill>
              </a:defRPr>
            </a:lvl1pPr>
          </a:lstStyle>
          <a:p>
            <a:r>
              <a:rPr sz="1138"/>
              <a:t>NCR Confidential</a:t>
            </a:r>
          </a:p>
        </p:txBody>
      </p:sp>
      <p:sp>
        <p:nvSpPr>
          <p:cNvPr id="419" name="Title 1"/>
          <p:cNvSpPr txBox="1">
            <a:spLocks noGrp="1"/>
          </p:cNvSpPr>
          <p:nvPr>
            <p:ph type="title"/>
          </p:nvPr>
        </p:nvSpPr>
        <p:spPr>
          <a:prstGeom prst="rect">
            <a:avLst/>
          </a:prstGeom>
        </p:spPr>
        <p:txBody>
          <a:bodyPr/>
          <a:lstStyle/>
          <a:p>
            <a:r>
              <a:rPr lang="en-US" dirty="0"/>
              <a:t>Key Payments Practice Points</a:t>
            </a:r>
            <a:endParaRPr dirty="0"/>
          </a:p>
        </p:txBody>
      </p:sp>
      <p:sp>
        <p:nvSpPr>
          <p:cNvPr id="420" name="Slide Number Placeholder 2"/>
          <p:cNvSpPr txBox="1">
            <a:spLocks noGrp="1"/>
          </p:cNvSpPr>
          <p:nvPr>
            <p:ph type="sldNum" sz="quarter" idx="2"/>
          </p:nvPr>
        </p:nvSpPr>
        <p:spPr>
          <a:xfrm>
            <a:off x="1201174" y="9383965"/>
            <a:ext cx="83356" cy="17511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11</a:t>
            </a:fld>
            <a:endParaRPr/>
          </a:p>
        </p:txBody>
      </p:sp>
      <p:sp>
        <p:nvSpPr>
          <p:cNvPr id="421" name="Text Placeholder 4"/>
          <p:cNvSpPr txBox="1">
            <a:spLocks noGrp="1"/>
          </p:cNvSpPr>
          <p:nvPr>
            <p:ph type="body" idx="1"/>
          </p:nvPr>
        </p:nvSpPr>
        <p:spPr>
          <a:xfrm>
            <a:off x="1192140" y="2170478"/>
            <a:ext cx="15663342" cy="6875986"/>
          </a:xfrm>
          <a:prstGeom prst="rect">
            <a:avLst/>
          </a:prstGeom>
        </p:spPr>
        <p:txBody>
          <a:bodyPr>
            <a:normAutofit/>
          </a:bodyPr>
          <a:lstStyle/>
          <a:p>
            <a:pPr marL="749249" lvl="2" indent="-749249" defTabSz="1107818">
              <a:lnSpc>
                <a:spcPct val="120000"/>
              </a:lnSpc>
              <a:spcBef>
                <a:spcPts val="0"/>
              </a:spcBef>
              <a:buSzPct val="100000"/>
              <a:buFont typeface="Arial" panose="020B0604020202020204" pitchFamily="34" charset="0"/>
              <a:buChar char="•"/>
              <a:defRPr>
                <a:solidFill>
                  <a:srgbClr val="000000"/>
                </a:solidFill>
              </a:defRPr>
            </a:pPr>
            <a:r>
              <a:rPr lang="en-US" sz="3200" dirty="0"/>
              <a:t>Employees should not handle or have direct access to payment card details, such as full card numbers, CVV numbers or PIN Numbers</a:t>
            </a:r>
          </a:p>
          <a:p>
            <a:pPr marL="1657350" lvl="5" indent="-747713" defTabSz="1107818">
              <a:lnSpc>
                <a:spcPct val="120000"/>
              </a:lnSpc>
              <a:spcBef>
                <a:spcPts val="0"/>
              </a:spcBef>
              <a:buSzPct val="100000"/>
              <a:buFont typeface="Arial" panose="020B0604020202020204" pitchFamily="34" charset="0"/>
              <a:buChar char="•"/>
              <a:defRPr>
                <a:solidFill>
                  <a:srgbClr val="000000"/>
                </a:solidFill>
              </a:defRPr>
            </a:pPr>
            <a:r>
              <a:rPr lang="en-US" sz="2820" dirty="0">
                <a:solidFill>
                  <a:srgbClr val="000000"/>
                </a:solidFill>
                <a:latin typeface="Raleway" panose="020B0503030101060003" pitchFamily="34" charset="0"/>
              </a:rPr>
              <a:t>Credit Card Point of Sale (POS) devices should be customer facing</a:t>
            </a:r>
          </a:p>
          <a:p>
            <a:pPr marL="749249" lvl="2" indent="-749249" defTabSz="1107818">
              <a:lnSpc>
                <a:spcPct val="120000"/>
              </a:lnSpc>
              <a:spcBef>
                <a:spcPts val="0"/>
              </a:spcBef>
              <a:buSzPct val="100000"/>
              <a:buFont typeface="Arial" panose="020B0604020202020204" pitchFamily="34" charset="0"/>
              <a:buChar char="•"/>
              <a:defRPr>
                <a:solidFill>
                  <a:srgbClr val="000000"/>
                </a:solidFill>
              </a:defRPr>
            </a:pPr>
            <a:endParaRPr lang="en-US" sz="3200" dirty="0"/>
          </a:p>
          <a:p>
            <a:pPr marL="749249" lvl="2" indent="-749249" defTabSz="1107818">
              <a:lnSpc>
                <a:spcPct val="120000"/>
              </a:lnSpc>
              <a:spcBef>
                <a:spcPts val="0"/>
              </a:spcBef>
              <a:buSzPct val="100000"/>
              <a:buFont typeface="Arial" panose="020B0604020202020204" pitchFamily="34" charset="0"/>
              <a:buChar char="•"/>
              <a:defRPr>
                <a:solidFill>
                  <a:srgbClr val="000000"/>
                </a:solidFill>
              </a:defRPr>
            </a:pPr>
            <a:r>
              <a:rPr lang="en-US" sz="3200" dirty="0"/>
              <a:t>Credit Card numbers must be masked. </a:t>
            </a:r>
          </a:p>
          <a:p>
            <a:pPr marL="1657350" lvl="5" indent="-747713" defTabSz="1107818">
              <a:lnSpc>
                <a:spcPct val="120000"/>
              </a:lnSpc>
              <a:spcBef>
                <a:spcPts val="0"/>
              </a:spcBef>
              <a:buSzPct val="100000"/>
              <a:buFont typeface="Arial" panose="020B0604020202020204" pitchFamily="34" charset="0"/>
              <a:buChar char="•"/>
              <a:defRPr>
                <a:solidFill>
                  <a:srgbClr val="000000"/>
                </a:solidFill>
              </a:defRPr>
            </a:pPr>
            <a:r>
              <a:rPr lang="en-US" sz="2820" dirty="0">
                <a:latin typeface="Raleway" panose="020B0503030101060003" pitchFamily="34" charset="0"/>
              </a:rPr>
              <a:t>The maximum number of digits that can be displayed or stored are the first six and last four digits of the card</a:t>
            </a:r>
            <a:endParaRPr sz="2820" dirty="0">
              <a:latin typeface="Raleway" panose="020B0503030101060003" pitchFamily="34" charset="0"/>
            </a:endParaRPr>
          </a:p>
          <a:p>
            <a:pPr marL="749249" lvl="2" indent="-749249" defTabSz="1107818">
              <a:lnSpc>
                <a:spcPct val="120000"/>
              </a:lnSpc>
              <a:spcBef>
                <a:spcPts val="0"/>
              </a:spcBef>
              <a:buSzPct val="100000"/>
              <a:buFont typeface="Arial" panose="020B0604020202020204" pitchFamily="34" charset="0"/>
              <a:buChar char="•"/>
              <a:defRPr>
                <a:solidFill>
                  <a:srgbClr val="000000"/>
                </a:solidFill>
              </a:defRPr>
            </a:pPr>
            <a:endParaRPr lang="en-US" sz="3200" dirty="0"/>
          </a:p>
          <a:p>
            <a:pPr marL="749249" lvl="2" indent="-749249" defTabSz="1107818">
              <a:lnSpc>
                <a:spcPct val="120000"/>
              </a:lnSpc>
              <a:spcBef>
                <a:spcPts val="0"/>
              </a:spcBef>
              <a:buSzPct val="100000"/>
              <a:buFont typeface="Arial" panose="020B0604020202020204" pitchFamily="34" charset="0"/>
              <a:buChar char="•"/>
              <a:defRPr>
                <a:solidFill>
                  <a:srgbClr val="000000"/>
                </a:solidFill>
              </a:defRPr>
            </a:pPr>
            <a:r>
              <a:rPr lang="en-US" sz="3200" dirty="0"/>
              <a:t>Any s</a:t>
            </a:r>
            <a:r>
              <a:rPr sz="3200" dirty="0"/>
              <a:t>tored payment information</a:t>
            </a:r>
            <a:r>
              <a:rPr lang="en-US" sz="3200" dirty="0"/>
              <a:t> should be encrypted/tokenized/obfuscated </a:t>
            </a:r>
          </a:p>
          <a:p>
            <a:pPr marL="1377950" lvl="5" indent="-512763" defTabSz="1107818">
              <a:lnSpc>
                <a:spcPct val="120000"/>
              </a:lnSpc>
              <a:spcBef>
                <a:spcPts val="0"/>
              </a:spcBef>
              <a:buSzPct val="100000"/>
              <a:buFont typeface="Arial" panose="020B0604020202020204" pitchFamily="34" charset="0"/>
              <a:buChar char="•"/>
              <a:defRPr>
                <a:solidFill>
                  <a:srgbClr val="000000"/>
                </a:solidFill>
              </a:defRPr>
            </a:pPr>
            <a:r>
              <a:rPr lang="en-US" sz="2800" dirty="0">
                <a:latin typeface="Raleway" panose="020B0503030101060003" pitchFamily="34" charset="0"/>
              </a:rPr>
              <a:t>Best practice is establishing a trusted relationship with your payment processor to securely process and store consumer payments data.</a:t>
            </a:r>
          </a:p>
          <a:p>
            <a:pPr marL="1829507" lvl="6" indent="-512763" defTabSz="1107818">
              <a:lnSpc>
                <a:spcPct val="120000"/>
              </a:lnSpc>
              <a:spcBef>
                <a:spcPts val="0"/>
              </a:spcBef>
              <a:buSzPct val="100000"/>
              <a:buFont typeface="Arial" panose="020B0604020202020204" pitchFamily="34" charset="0"/>
              <a:buChar char="•"/>
              <a:defRPr>
                <a:solidFill>
                  <a:srgbClr val="000000"/>
                </a:solidFill>
              </a:defRPr>
            </a:pPr>
            <a:r>
              <a:rPr lang="en-US" sz="2800" dirty="0">
                <a:latin typeface="Raleway" panose="020B0503030101060003" pitchFamily="34" charset="0"/>
              </a:rPr>
              <a:t>ITMA maintains Transaction Number to reduce attack surface</a:t>
            </a:r>
            <a:endParaRPr sz="2800" dirty="0">
              <a:latin typeface="Raleway" panose="020B0503030101060003" pitchFamily="34"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 name="Footer Placeholder 3"/>
          <p:cNvSpPr txBox="1"/>
          <p:nvPr/>
        </p:nvSpPr>
        <p:spPr>
          <a:xfrm>
            <a:off x="1753896" y="9481226"/>
            <a:ext cx="5852162" cy="1751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lvl1pPr>
              <a:defRPr sz="600">
                <a:solidFill>
                  <a:srgbClr val="808080"/>
                </a:solidFill>
              </a:defRPr>
            </a:lvl1pPr>
          </a:lstStyle>
          <a:p>
            <a:r>
              <a:rPr sz="1138"/>
              <a:t>NCR Confidential</a:t>
            </a:r>
          </a:p>
        </p:txBody>
      </p:sp>
      <p:sp>
        <p:nvSpPr>
          <p:cNvPr id="413" name="Title 1"/>
          <p:cNvSpPr txBox="1">
            <a:spLocks noGrp="1"/>
          </p:cNvSpPr>
          <p:nvPr>
            <p:ph type="title"/>
          </p:nvPr>
        </p:nvSpPr>
        <p:spPr>
          <a:xfrm>
            <a:off x="1192143" y="285984"/>
            <a:ext cx="15583553" cy="1732002"/>
          </a:xfrm>
          <a:prstGeom prst="rect">
            <a:avLst/>
          </a:prstGeom>
        </p:spPr>
        <p:txBody>
          <a:bodyPr/>
          <a:lstStyle/>
          <a:p>
            <a:r>
              <a:rPr lang="en-US" sz="4800" dirty="0"/>
              <a:t>Tools for Assessing Compliance with PCI DSS</a:t>
            </a:r>
            <a:br>
              <a:rPr lang="en-US" sz="4800" dirty="0"/>
            </a:br>
            <a:endParaRPr lang="en-US" dirty="0"/>
          </a:p>
        </p:txBody>
      </p:sp>
      <p:sp>
        <p:nvSpPr>
          <p:cNvPr id="414" name="Slide Number Placeholder 2"/>
          <p:cNvSpPr txBox="1">
            <a:spLocks noGrp="1"/>
          </p:cNvSpPr>
          <p:nvPr>
            <p:ph type="sldNum" sz="quarter" idx="2"/>
          </p:nvPr>
        </p:nvSpPr>
        <p:spPr>
          <a:xfrm>
            <a:off x="1201174" y="9383965"/>
            <a:ext cx="83356" cy="17511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12</a:t>
            </a:fld>
            <a:endParaRPr/>
          </a:p>
        </p:txBody>
      </p:sp>
      <p:sp>
        <p:nvSpPr>
          <p:cNvPr id="415" name="Text Placeholder 4"/>
          <p:cNvSpPr txBox="1">
            <a:spLocks noGrp="1"/>
          </p:cNvSpPr>
          <p:nvPr>
            <p:ph type="body" idx="1"/>
          </p:nvPr>
        </p:nvSpPr>
        <p:spPr>
          <a:xfrm>
            <a:off x="1192140" y="2017986"/>
            <a:ext cx="15663342" cy="6424974"/>
          </a:xfrm>
          <a:prstGeom prst="rect">
            <a:avLst/>
          </a:prstGeom>
        </p:spPr>
        <p:txBody>
          <a:bodyPr>
            <a:noAutofit/>
          </a:bodyPr>
          <a:lstStyle/>
          <a:p>
            <a:pPr marL="1842350" indent="-921175" defTabSz="941646">
              <a:spcBef>
                <a:spcPts val="2655"/>
              </a:spcBef>
              <a:buFont typeface="Arial" panose="020B0604020202020204" pitchFamily="34" charset="0"/>
              <a:buChar char="•"/>
              <a:defRPr sz="1530">
                <a:solidFill>
                  <a:srgbClr val="000000"/>
                </a:solidFill>
              </a:defRPr>
            </a:pPr>
            <a:r>
              <a:rPr lang="en-US" sz="2800" dirty="0"/>
              <a:t>The PCI Security Standards Council (SSC) sets the </a:t>
            </a:r>
            <a:r>
              <a:rPr lang="en-US" sz="2800" dirty="0">
                <a:hlinkClick r:id="rId2"/>
              </a:rPr>
              <a:t>PCI Security Standards</a:t>
            </a:r>
            <a:r>
              <a:rPr lang="en-US" sz="2800" dirty="0"/>
              <a:t>, but each payment card brand has its own program for compliance, validation levels and enforcement. More information about compliance can be found at these links: </a:t>
            </a:r>
          </a:p>
          <a:p>
            <a:pPr marL="1842350" indent="-921175" defTabSz="941646">
              <a:spcBef>
                <a:spcPts val="2655"/>
              </a:spcBef>
              <a:buFont typeface="Arial" panose="020B0604020202020204" pitchFamily="34" charset="0"/>
              <a:buChar char="•"/>
              <a:defRPr sz="1530">
                <a:solidFill>
                  <a:srgbClr val="000000"/>
                </a:solidFill>
              </a:defRPr>
            </a:pPr>
            <a:r>
              <a:rPr lang="en-US" sz="2800" dirty="0">
                <a:latin typeface="Raleway ExtraBold" panose="020B0903030101060003" pitchFamily="34" charset="0"/>
              </a:rPr>
              <a:t>American Express</a:t>
            </a:r>
            <a:r>
              <a:rPr lang="en-US" sz="2800" dirty="0"/>
              <a:t>: </a:t>
            </a:r>
            <a:r>
              <a:rPr lang="en-US" sz="2800" dirty="0">
                <a:hlinkClick r:id="rId3"/>
              </a:rPr>
              <a:t>www.americanexpress.com/datasecurity</a:t>
            </a:r>
            <a:endParaRPr lang="en-US" sz="2800" dirty="0"/>
          </a:p>
          <a:p>
            <a:pPr marL="1842350" indent="-921175" defTabSz="941646">
              <a:spcBef>
                <a:spcPts val="2655"/>
              </a:spcBef>
              <a:buFont typeface="Arial" panose="020B0604020202020204" pitchFamily="34" charset="0"/>
              <a:buChar char="•"/>
              <a:defRPr sz="1530">
                <a:solidFill>
                  <a:srgbClr val="000000"/>
                </a:solidFill>
              </a:defRPr>
            </a:pPr>
            <a:r>
              <a:rPr lang="en-US" sz="2800" dirty="0">
                <a:latin typeface="Raleway ExtraBold" panose="020B0903030101060003" pitchFamily="34" charset="0"/>
              </a:rPr>
              <a:t>Discover</a:t>
            </a:r>
            <a:r>
              <a:rPr lang="en-US" sz="2800" dirty="0"/>
              <a:t>: </a:t>
            </a:r>
            <a:r>
              <a:rPr lang="en-US" sz="2800" dirty="0">
                <a:hlinkClick r:id="rId4"/>
              </a:rPr>
              <a:t>www.discovernetwork.com/fraudsecurity/disc.html</a:t>
            </a:r>
            <a:endParaRPr lang="en-US" sz="2800" dirty="0"/>
          </a:p>
          <a:p>
            <a:pPr marL="1842350" indent="-921175" defTabSz="941646">
              <a:spcBef>
                <a:spcPts val="2655"/>
              </a:spcBef>
              <a:buFont typeface="Arial" panose="020B0604020202020204" pitchFamily="34" charset="0"/>
              <a:buChar char="•"/>
              <a:defRPr sz="1530">
                <a:solidFill>
                  <a:srgbClr val="000000"/>
                </a:solidFill>
              </a:defRPr>
            </a:pPr>
            <a:r>
              <a:rPr lang="en-US" sz="2800" dirty="0">
                <a:latin typeface="Raleway ExtraBold" panose="020B0903030101060003" pitchFamily="34" charset="0"/>
              </a:rPr>
              <a:t>MasterCard</a:t>
            </a:r>
            <a:r>
              <a:rPr lang="en-US" sz="2800" dirty="0"/>
              <a:t>: </a:t>
            </a:r>
            <a:r>
              <a:rPr lang="en-US" sz="2800" dirty="0">
                <a:hlinkClick r:id="rId5"/>
              </a:rPr>
              <a:t>www.mastercard.com/sdp</a:t>
            </a:r>
            <a:endParaRPr lang="en-US" sz="2800" dirty="0"/>
          </a:p>
          <a:p>
            <a:pPr marL="1842350" indent="-921175" defTabSz="941646">
              <a:spcBef>
                <a:spcPts val="2655"/>
              </a:spcBef>
              <a:buFont typeface="Arial" panose="020B0604020202020204" pitchFamily="34" charset="0"/>
              <a:buChar char="•"/>
              <a:defRPr sz="1530">
                <a:solidFill>
                  <a:srgbClr val="000000"/>
                </a:solidFill>
              </a:defRPr>
            </a:pPr>
            <a:r>
              <a:rPr lang="en-US" sz="2800" dirty="0">
                <a:latin typeface="Raleway ExtraBold" panose="020B0903030101060003" pitchFamily="34" charset="0"/>
              </a:rPr>
              <a:t>Visa Inc</a:t>
            </a:r>
            <a:r>
              <a:rPr lang="en-US" sz="2800" dirty="0"/>
              <a:t>: </a:t>
            </a:r>
            <a:r>
              <a:rPr lang="en-US" sz="2800" dirty="0">
                <a:hlinkClick r:id="rId6"/>
              </a:rPr>
              <a:t>www.visa.com/cisp</a:t>
            </a:r>
            <a:endParaRPr lang="en-US" sz="2800" dirty="0"/>
          </a:p>
          <a:p>
            <a:pPr marL="921175" defTabSz="941646">
              <a:spcBef>
                <a:spcPts val="2655"/>
              </a:spcBef>
              <a:defRPr sz="1530">
                <a:solidFill>
                  <a:srgbClr val="000000"/>
                </a:solidFill>
              </a:defRPr>
            </a:pPr>
            <a:r>
              <a:rPr lang="en-US" sz="2800" dirty="0"/>
              <a:t> </a:t>
            </a:r>
          </a:p>
          <a:p>
            <a:pPr marL="1842350" indent="-921175" defTabSz="941646">
              <a:spcBef>
                <a:spcPts val="2655"/>
              </a:spcBef>
              <a:buFont typeface="Arial" panose="020B0604020202020204" pitchFamily="34" charset="0"/>
              <a:buChar char="•"/>
              <a:defRPr sz="1530">
                <a:solidFill>
                  <a:srgbClr val="000000"/>
                </a:solidFill>
              </a:defRPr>
            </a:pPr>
            <a:endParaRPr sz="4000"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 name="Footer Placeholder 3"/>
          <p:cNvSpPr txBox="1"/>
          <p:nvPr/>
        </p:nvSpPr>
        <p:spPr>
          <a:xfrm>
            <a:off x="1753896" y="9481226"/>
            <a:ext cx="5852162" cy="1751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lvl1pPr>
              <a:defRPr sz="600">
                <a:solidFill>
                  <a:srgbClr val="808080"/>
                </a:solidFill>
              </a:defRPr>
            </a:lvl1pPr>
          </a:lstStyle>
          <a:p>
            <a:r>
              <a:rPr sz="1138"/>
              <a:t>NCR Confidential</a:t>
            </a:r>
          </a:p>
        </p:txBody>
      </p:sp>
      <p:sp>
        <p:nvSpPr>
          <p:cNvPr id="413" name="Title 1"/>
          <p:cNvSpPr txBox="1">
            <a:spLocks noGrp="1"/>
          </p:cNvSpPr>
          <p:nvPr>
            <p:ph type="title"/>
          </p:nvPr>
        </p:nvSpPr>
        <p:spPr>
          <a:prstGeom prst="rect">
            <a:avLst/>
          </a:prstGeom>
        </p:spPr>
        <p:txBody>
          <a:bodyPr/>
          <a:lstStyle/>
          <a:p>
            <a:pPr lvl="0"/>
            <a:r>
              <a:rPr lang="en-US" dirty="0"/>
              <a:t>Merchant References</a:t>
            </a:r>
          </a:p>
        </p:txBody>
      </p:sp>
      <p:sp>
        <p:nvSpPr>
          <p:cNvPr id="414" name="Slide Number Placeholder 2"/>
          <p:cNvSpPr txBox="1">
            <a:spLocks noGrp="1"/>
          </p:cNvSpPr>
          <p:nvPr>
            <p:ph type="sldNum" sz="quarter" idx="2"/>
          </p:nvPr>
        </p:nvSpPr>
        <p:spPr>
          <a:xfrm>
            <a:off x="1201174" y="9383965"/>
            <a:ext cx="83356" cy="17511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13</a:t>
            </a:fld>
            <a:endParaRPr/>
          </a:p>
        </p:txBody>
      </p:sp>
      <p:sp>
        <p:nvSpPr>
          <p:cNvPr id="415" name="Text Placeholder 4"/>
          <p:cNvSpPr txBox="1">
            <a:spLocks noGrp="1"/>
          </p:cNvSpPr>
          <p:nvPr>
            <p:ph type="body" idx="1"/>
          </p:nvPr>
        </p:nvSpPr>
        <p:spPr>
          <a:xfrm>
            <a:off x="1192140" y="1767840"/>
            <a:ext cx="15663342" cy="7059168"/>
          </a:xfrm>
          <a:prstGeom prst="rect">
            <a:avLst/>
          </a:prstGeom>
        </p:spPr>
        <p:txBody>
          <a:bodyPr>
            <a:noAutofit/>
          </a:bodyPr>
          <a:lstStyle/>
          <a:p>
            <a:pPr marL="1842350" indent="-921175" defTabSz="941646">
              <a:spcBef>
                <a:spcPts val="2655"/>
              </a:spcBef>
              <a:buFont typeface="Arial" panose="020B0604020202020204" pitchFamily="34" charset="0"/>
              <a:buChar char="•"/>
              <a:defRPr sz="1530">
                <a:solidFill>
                  <a:srgbClr val="000000"/>
                </a:solidFill>
              </a:defRPr>
            </a:pPr>
            <a:r>
              <a:rPr lang="en-US" sz="2000" u="sng" dirty="0">
                <a:hlinkClick r:id="rId2"/>
              </a:rPr>
              <a:t>https://www.pcisecuritystandards.org/merchants/</a:t>
            </a:r>
            <a:endParaRPr lang="en-US" sz="2000" u="sng" dirty="0"/>
          </a:p>
          <a:p>
            <a:pPr marL="1842350" indent="-921175" defTabSz="941646">
              <a:spcBef>
                <a:spcPts val="2655"/>
              </a:spcBef>
              <a:buFont typeface="Arial" panose="020B0604020202020204" pitchFamily="34" charset="0"/>
              <a:buChar char="•"/>
              <a:defRPr sz="1530">
                <a:solidFill>
                  <a:srgbClr val="000000"/>
                </a:solidFill>
              </a:defRPr>
            </a:pPr>
            <a:r>
              <a:rPr lang="en-US" sz="2000" u="sng" dirty="0">
                <a:hlinkClick r:id="rId3"/>
              </a:rPr>
              <a:t>https://www.mastercard.us/en-us/business/overview/safety-and-security/security-recommendations/site-data-protection-PCI/merchants-need-to-know.html</a:t>
            </a:r>
            <a:endParaRPr lang="en-US" sz="2000" u="sng" dirty="0"/>
          </a:p>
          <a:p>
            <a:pPr marL="1842350" indent="-921175" defTabSz="941646">
              <a:spcBef>
                <a:spcPts val="2655"/>
              </a:spcBef>
              <a:buFont typeface="Arial" panose="020B0604020202020204" pitchFamily="34" charset="0"/>
              <a:buChar char="•"/>
              <a:defRPr sz="1530">
                <a:solidFill>
                  <a:srgbClr val="000000"/>
                </a:solidFill>
              </a:defRPr>
            </a:pPr>
            <a:r>
              <a:rPr lang="en-US" sz="2000" dirty="0">
                <a:hlinkClick r:id="rId4"/>
              </a:rPr>
              <a:t>PCI Compliance | Keeping Customer Data Safe | Visa</a:t>
            </a:r>
            <a:r>
              <a:rPr lang="en-US" sz="2000" dirty="0"/>
              <a:t>  - Verify your Compliance Validation Level</a:t>
            </a:r>
          </a:p>
          <a:p>
            <a:pPr marL="1842350" indent="-921175" defTabSz="941646">
              <a:spcBef>
                <a:spcPts val="2655"/>
              </a:spcBef>
              <a:buFont typeface="Arial" panose="020B0604020202020204" pitchFamily="34" charset="0"/>
              <a:buChar char="•"/>
              <a:defRPr sz="1530">
                <a:solidFill>
                  <a:srgbClr val="000000"/>
                </a:solidFill>
              </a:defRPr>
            </a:pPr>
            <a:r>
              <a:rPr lang="en-US" sz="2000" dirty="0">
                <a:hlinkClick r:id="rId5"/>
              </a:rPr>
              <a:t>Official PCI Security Standards Council Site - Verify PCI Compliance, Download Data Security and Credit Card Security Standards</a:t>
            </a:r>
            <a:endParaRPr lang="en-US" sz="2000" dirty="0"/>
          </a:p>
          <a:p>
            <a:pPr marL="1842350" indent="-921175" defTabSz="941646">
              <a:spcBef>
                <a:spcPts val="2655"/>
              </a:spcBef>
              <a:buFont typeface="Arial" panose="020B0604020202020204" pitchFamily="34" charset="0"/>
              <a:buChar char="•"/>
              <a:defRPr sz="1530">
                <a:solidFill>
                  <a:srgbClr val="000000"/>
                </a:solidFill>
              </a:defRPr>
            </a:pPr>
            <a:r>
              <a:rPr lang="en-US" sz="2000" dirty="0">
                <a:hlinkClick r:id="rId6"/>
              </a:rPr>
              <a:t>Small_Merchant_Guide_to_Safe_Payments.pdf (pcisecuritystandards.org)</a:t>
            </a:r>
            <a:r>
              <a:rPr lang="en-US" sz="2000" dirty="0"/>
              <a:t>  - Contains good baseline information, terminology definitions and tips</a:t>
            </a:r>
          </a:p>
          <a:p>
            <a:pPr marL="1842350" indent="-921175" defTabSz="941646">
              <a:spcBef>
                <a:spcPts val="2655"/>
              </a:spcBef>
              <a:buFont typeface="Arial" panose="020B0604020202020204" pitchFamily="34" charset="0"/>
              <a:buChar char="•"/>
              <a:defRPr sz="1530">
                <a:solidFill>
                  <a:srgbClr val="000000"/>
                </a:solidFill>
              </a:defRPr>
            </a:pPr>
            <a:r>
              <a:rPr lang="en-US" sz="2000" dirty="0">
                <a:hlinkClick r:id="rId7"/>
              </a:rPr>
              <a:t>https://www.pcisecuritystandards.org/document_library</a:t>
            </a:r>
            <a:endParaRPr lang="en-US" sz="2000" dirty="0"/>
          </a:p>
          <a:p>
            <a:pPr marL="1842350" indent="-921175" defTabSz="941646">
              <a:spcBef>
                <a:spcPts val="2655"/>
              </a:spcBef>
              <a:buFont typeface="Arial" panose="020B0604020202020204" pitchFamily="34" charset="0"/>
              <a:buChar char="•"/>
              <a:defRPr sz="1530">
                <a:solidFill>
                  <a:srgbClr val="000000"/>
                </a:solidFill>
              </a:defRPr>
            </a:pPr>
            <a:r>
              <a:rPr lang="en-US" sz="2000" u="sng" dirty="0">
                <a:hlinkClick r:id="rId3"/>
              </a:rPr>
              <a:t>https://www.mastercard.us/en-us/business/overview/safety-and-security/security-recommendations/site-data-protection-PCI/merchants-need-to-know.html</a:t>
            </a:r>
            <a:endParaRPr lang="en-US" sz="2000" u="sng" dirty="0"/>
          </a:p>
          <a:p>
            <a:pPr marL="1842350" indent="-921175" defTabSz="941646">
              <a:spcBef>
                <a:spcPts val="2655"/>
              </a:spcBef>
              <a:buFont typeface="Arial" panose="020B0604020202020204" pitchFamily="34" charset="0"/>
              <a:buChar char="•"/>
              <a:defRPr sz="1530">
                <a:solidFill>
                  <a:srgbClr val="000000"/>
                </a:solidFill>
              </a:defRPr>
            </a:pPr>
            <a:r>
              <a:rPr lang="en-US" sz="2000" dirty="0">
                <a:hlinkClick r:id="rId8"/>
              </a:rPr>
              <a:t>https://www.cisecurity.org/cis-benchmarks/</a:t>
            </a:r>
            <a:endParaRPr lang="en-US" sz="2000" dirty="0"/>
          </a:p>
          <a:p>
            <a:pPr marL="1842350" indent="-921175" defTabSz="941646">
              <a:spcBef>
                <a:spcPts val="2655"/>
              </a:spcBef>
              <a:buFont typeface="Arial" panose="020B0604020202020204" pitchFamily="34" charset="0"/>
              <a:buChar char="•"/>
              <a:defRPr sz="1530">
                <a:solidFill>
                  <a:srgbClr val="000000"/>
                </a:solidFill>
              </a:defRPr>
            </a:pPr>
            <a:endParaRPr lang="en-US" sz="2000" dirty="0"/>
          </a:p>
        </p:txBody>
      </p:sp>
    </p:spTree>
    <p:extLst>
      <p:ext uri="{BB962C8B-B14F-4D97-AF65-F5344CB8AC3E}">
        <p14:creationId xmlns:p14="http://schemas.microsoft.com/office/powerpoint/2010/main" val="38797674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4" name="Footer Placeholder 2"/>
          <p:cNvSpPr txBox="1"/>
          <p:nvPr/>
        </p:nvSpPr>
        <p:spPr>
          <a:xfrm>
            <a:off x="1731227" y="9481226"/>
            <a:ext cx="5852162" cy="1751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lvl1pPr>
              <a:defRPr sz="600">
                <a:solidFill>
                  <a:srgbClr val="D9D9D9"/>
                </a:solidFill>
              </a:defRPr>
            </a:lvl1pPr>
          </a:lstStyle>
          <a:p>
            <a:r>
              <a:rPr sz="1138"/>
              <a:t>NCR Confidential</a:t>
            </a:r>
          </a:p>
        </p:txBody>
      </p:sp>
      <p:sp>
        <p:nvSpPr>
          <p:cNvPr id="425" name="Slide Number Placeholder 1"/>
          <p:cNvSpPr txBox="1">
            <a:spLocks noGrp="1"/>
          </p:cNvSpPr>
          <p:nvPr>
            <p:ph type="sldNum" sz="quarter" idx="2"/>
          </p:nvPr>
        </p:nvSpPr>
        <p:spPr>
          <a:xfrm>
            <a:off x="1201174" y="9383965"/>
            <a:ext cx="83356" cy="17511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14</a:t>
            </a:fld>
            <a:endParaRPr/>
          </a:p>
        </p:txBody>
      </p:sp>
      <p:sp>
        <p:nvSpPr>
          <p:cNvPr id="426" name="Title 4"/>
          <p:cNvSpPr txBox="1">
            <a:spLocks noGrp="1"/>
          </p:cNvSpPr>
          <p:nvPr>
            <p:ph type="title"/>
          </p:nvPr>
        </p:nvSpPr>
        <p:spPr>
          <a:prstGeom prst="rect">
            <a:avLst/>
          </a:prstGeom>
        </p:spPr>
        <p:txBody>
          <a:bodyPr/>
          <a:lstStyle/>
          <a:p>
            <a:r>
              <a:rPr dirty="0"/>
              <a:t>THANK YOU</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D55AF-7527-4B41-9BF5-62451829E6B8}"/>
              </a:ext>
            </a:extLst>
          </p:cNvPr>
          <p:cNvSpPr>
            <a:spLocks noGrp="1"/>
          </p:cNvSpPr>
          <p:nvPr>
            <p:ph type="title"/>
          </p:nvPr>
        </p:nvSpPr>
        <p:spPr/>
        <p:txBody>
          <a:bodyPr/>
          <a:lstStyle/>
          <a:p>
            <a:r>
              <a:rPr lang="en-US" dirty="0"/>
              <a:t>Agenda</a:t>
            </a:r>
          </a:p>
        </p:txBody>
      </p:sp>
      <p:sp>
        <p:nvSpPr>
          <p:cNvPr id="3" name="Text Placeholder 2">
            <a:extLst>
              <a:ext uri="{FF2B5EF4-FFF2-40B4-BE49-F238E27FC236}">
                <a16:creationId xmlns:a16="http://schemas.microsoft.com/office/drawing/2014/main" id="{982BF607-32FF-48C0-9BA2-A77B91A40C33}"/>
              </a:ext>
            </a:extLst>
          </p:cNvPr>
          <p:cNvSpPr>
            <a:spLocks noGrp="1"/>
          </p:cNvSpPr>
          <p:nvPr>
            <p:ph type="body" idx="1"/>
          </p:nvPr>
        </p:nvSpPr>
        <p:spPr>
          <a:xfrm>
            <a:off x="1192140" y="2170478"/>
            <a:ext cx="15663342" cy="6683962"/>
          </a:xfrm>
        </p:spPr>
        <p:txBody>
          <a:bodyPr>
            <a:normAutofit/>
          </a:bodyPr>
          <a:lstStyle/>
          <a:p>
            <a:pPr marL="571500" lvl="1" indent="-571500">
              <a:buFont typeface="Arial" panose="020B0604020202020204" pitchFamily="34" charset="0"/>
              <a:buChar char="•"/>
            </a:pPr>
            <a:r>
              <a:rPr lang="en-US" sz="4000" dirty="0"/>
              <a:t>Introductions</a:t>
            </a:r>
          </a:p>
          <a:p>
            <a:pPr marL="571500" lvl="1" indent="-571500">
              <a:buFont typeface="Arial" panose="020B0604020202020204" pitchFamily="34" charset="0"/>
              <a:buChar char="•"/>
            </a:pPr>
            <a:r>
              <a:rPr lang="en-US" sz="4000" dirty="0"/>
              <a:t>PCI Partner</a:t>
            </a:r>
          </a:p>
          <a:p>
            <a:pPr marL="571500" lvl="1" indent="-571500">
              <a:buFont typeface="Arial" panose="020B0604020202020204" pitchFamily="34" charset="0"/>
              <a:buChar char="•"/>
            </a:pPr>
            <a:r>
              <a:rPr lang="en-US" sz="4000" dirty="0"/>
              <a:t>PCI Compliance Program </a:t>
            </a:r>
          </a:p>
          <a:p>
            <a:pPr marL="571500" lvl="1" indent="-571500">
              <a:buFont typeface="Arial" panose="020B0604020202020204" pitchFamily="34" charset="0"/>
              <a:buChar char="•"/>
            </a:pPr>
            <a:r>
              <a:rPr lang="en-US" sz="4000" dirty="0"/>
              <a:t>Continuous Monitoring</a:t>
            </a:r>
          </a:p>
          <a:p>
            <a:pPr marL="571500" lvl="1" indent="-571500">
              <a:buFont typeface="Arial" panose="020B0604020202020204" pitchFamily="34" charset="0"/>
              <a:buChar char="•"/>
            </a:pPr>
            <a:r>
              <a:rPr lang="en-US" sz="4000" dirty="0"/>
              <a:t>Employee Training</a:t>
            </a:r>
          </a:p>
          <a:p>
            <a:pPr marL="571500" lvl="1" indent="-571500">
              <a:buFont typeface="Arial" panose="020B0604020202020204" pitchFamily="34" charset="0"/>
              <a:buChar char="•"/>
            </a:pPr>
            <a:r>
              <a:rPr lang="en-US" sz="4000" dirty="0"/>
              <a:t>Payment Methods</a:t>
            </a:r>
          </a:p>
          <a:p>
            <a:pPr marL="571500" lvl="1" indent="-571500">
              <a:buFont typeface="Arial" panose="020B0604020202020204" pitchFamily="34" charset="0"/>
              <a:buChar char="•"/>
            </a:pPr>
            <a:r>
              <a:rPr lang="en-US" sz="4000" dirty="0"/>
              <a:t>Key Practice Points</a:t>
            </a:r>
          </a:p>
          <a:p>
            <a:pPr marL="571500" lvl="1" indent="-571500">
              <a:buFont typeface="Arial" panose="020B0604020202020204" pitchFamily="34" charset="0"/>
              <a:buChar char="•"/>
            </a:pPr>
            <a:r>
              <a:rPr lang="en-US" sz="4000" dirty="0"/>
              <a:t>Tools and References</a:t>
            </a:r>
          </a:p>
          <a:p>
            <a:pPr lvl="1"/>
            <a:endParaRPr lang="en-US" dirty="0"/>
          </a:p>
        </p:txBody>
      </p:sp>
    </p:spTree>
    <p:extLst>
      <p:ext uri="{BB962C8B-B14F-4D97-AF65-F5344CB8AC3E}">
        <p14:creationId xmlns:p14="http://schemas.microsoft.com/office/powerpoint/2010/main" val="4249683778"/>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D55AF-7527-4B41-9BF5-62451829E6B8}"/>
              </a:ext>
            </a:extLst>
          </p:cNvPr>
          <p:cNvSpPr>
            <a:spLocks noGrp="1"/>
          </p:cNvSpPr>
          <p:nvPr>
            <p:ph type="title"/>
          </p:nvPr>
        </p:nvSpPr>
        <p:spPr/>
        <p:txBody>
          <a:bodyPr/>
          <a:lstStyle/>
          <a:p>
            <a:r>
              <a:rPr lang="en-US" dirty="0"/>
              <a:t>Introductions</a:t>
            </a:r>
          </a:p>
        </p:txBody>
      </p:sp>
      <p:sp>
        <p:nvSpPr>
          <p:cNvPr id="3" name="Text Placeholder 2">
            <a:extLst>
              <a:ext uri="{FF2B5EF4-FFF2-40B4-BE49-F238E27FC236}">
                <a16:creationId xmlns:a16="http://schemas.microsoft.com/office/drawing/2014/main" id="{982BF607-32FF-48C0-9BA2-A77B91A40C33}"/>
              </a:ext>
            </a:extLst>
          </p:cNvPr>
          <p:cNvSpPr>
            <a:spLocks noGrp="1"/>
          </p:cNvSpPr>
          <p:nvPr>
            <p:ph type="body" idx="1"/>
          </p:nvPr>
        </p:nvSpPr>
        <p:spPr>
          <a:xfrm>
            <a:off x="1192140" y="2170478"/>
            <a:ext cx="15663342" cy="6961330"/>
          </a:xfrm>
        </p:spPr>
        <p:txBody>
          <a:bodyPr>
            <a:normAutofit/>
          </a:bodyPr>
          <a:lstStyle/>
          <a:p>
            <a:pPr marL="571500" lvl="3" indent="-571500">
              <a:buFont typeface="Arial" panose="020B0604020202020204" pitchFamily="34" charset="0"/>
              <a:buChar char="•"/>
            </a:pPr>
            <a:r>
              <a:rPr lang="en-US" sz="3600" b="1" dirty="0"/>
              <a:t>Frank Napolitano, PMP, PMI-ASP, CSM</a:t>
            </a:r>
            <a:r>
              <a:rPr lang="en-US" sz="4000" b="1" dirty="0"/>
              <a:t>, </a:t>
            </a:r>
            <a:r>
              <a:rPr lang="en-US" sz="3200" b="1" dirty="0"/>
              <a:t>Government Relationship Manager</a:t>
            </a:r>
          </a:p>
          <a:p>
            <a:pPr marL="571500" lvl="3" indent="-571500">
              <a:buFont typeface="Arial" panose="020B0604020202020204" pitchFamily="34" charset="0"/>
              <a:buChar char="•"/>
            </a:pPr>
            <a:r>
              <a:rPr lang="en-US" sz="3600" b="1" dirty="0"/>
              <a:t>Alok Kumar, M.Sc., MBA, CISSP, CEH - Retail and Payments CISO</a:t>
            </a:r>
          </a:p>
          <a:p>
            <a:pPr marL="571500" lvl="3" indent="-571500">
              <a:buFont typeface="Arial" panose="020B0604020202020204" pitchFamily="34" charset="0"/>
              <a:buChar char="•"/>
            </a:pPr>
            <a:r>
              <a:rPr lang="en-US" sz="3600" b="1" dirty="0"/>
              <a:t>Dr. John Reynolds, D.Sc. Cybersecurity, CISSP </a:t>
            </a:r>
            <a:r>
              <a:rPr lang="en-US" sz="4000" b="1" dirty="0"/>
              <a:t>– </a:t>
            </a:r>
            <a:r>
              <a:rPr lang="en-US" sz="3600" b="1" dirty="0"/>
              <a:t>Sr Security Architect</a:t>
            </a:r>
          </a:p>
          <a:p>
            <a:pPr marL="571500" lvl="3" indent="-571500">
              <a:buFont typeface="Arial" panose="020B0604020202020204" pitchFamily="34" charset="0"/>
              <a:buChar char="•"/>
            </a:pPr>
            <a:endParaRPr lang="en-US" sz="3200" b="1" dirty="0"/>
          </a:p>
          <a:p>
            <a:pPr marL="571500" lvl="3" indent="-571500">
              <a:buFont typeface="Arial" panose="020B0604020202020204" pitchFamily="34" charset="0"/>
              <a:buChar char="•"/>
            </a:pPr>
            <a:r>
              <a:rPr lang="en-US" sz="3600" b="1" dirty="0"/>
              <a:t>About NCR</a:t>
            </a:r>
            <a:r>
              <a:rPr lang="en-US" sz="4000" b="1" dirty="0"/>
              <a:t>, </a:t>
            </a:r>
            <a:r>
              <a:rPr lang="en-US" sz="3200" dirty="0"/>
              <a:t>for over 135 years NCR has been a leader in cashiering and point of sale systems. NCR is a payment processor serving government agencies across the country including municipalities, counties and state agencies. NCR is proud to serve the City of Springfield and many other clients through the Illinois ePAY program. NCR is certified as a PCI Level 1 Service Provider.</a:t>
            </a:r>
          </a:p>
        </p:txBody>
      </p:sp>
    </p:spTree>
    <p:extLst>
      <p:ext uri="{BB962C8B-B14F-4D97-AF65-F5344CB8AC3E}">
        <p14:creationId xmlns:p14="http://schemas.microsoft.com/office/powerpoint/2010/main" val="4078964211"/>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 name="Footer Placeholder 3"/>
          <p:cNvSpPr txBox="1"/>
          <p:nvPr/>
        </p:nvSpPr>
        <p:spPr>
          <a:xfrm>
            <a:off x="1753896" y="9481226"/>
            <a:ext cx="5852162" cy="1751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lvl1pPr>
              <a:defRPr sz="600">
                <a:solidFill>
                  <a:srgbClr val="808080"/>
                </a:solidFill>
              </a:defRPr>
            </a:lvl1pPr>
          </a:lstStyle>
          <a:p>
            <a:r>
              <a:rPr sz="1138"/>
              <a:t>NCR Confidential</a:t>
            </a:r>
          </a:p>
        </p:txBody>
      </p:sp>
      <p:sp>
        <p:nvSpPr>
          <p:cNvPr id="413" name="Title 1"/>
          <p:cNvSpPr txBox="1">
            <a:spLocks noGrp="1"/>
          </p:cNvSpPr>
          <p:nvPr>
            <p:ph type="title"/>
          </p:nvPr>
        </p:nvSpPr>
        <p:spPr>
          <a:xfrm>
            <a:off x="1192143" y="285984"/>
            <a:ext cx="15583553" cy="1542816"/>
          </a:xfrm>
          <a:prstGeom prst="rect">
            <a:avLst/>
          </a:prstGeom>
        </p:spPr>
        <p:txBody>
          <a:bodyPr/>
          <a:lstStyle/>
          <a:p>
            <a:pPr lvl="0"/>
            <a:r>
              <a:rPr lang="en-US" dirty="0"/>
              <a:t>PCI Partner </a:t>
            </a:r>
          </a:p>
        </p:txBody>
      </p:sp>
      <p:sp>
        <p:nvSpPr>
          <p:cNvPr id="414" name="Slide Number Placeholder 2"/>
          <p:cNvSpPr txBox="1">
            <a:spLocks noGrp="1"/>
          </p:cNvSpPr>
          <p:nvPr>
            <p:ph type="sldNum" sz="quarter" idx="2"/>
          </p:nvPr>
        </p:nvSpPr>
        <p:spPr>
          <a:xfrm>
            <a:off x="1201174" y="9383965"/>
            <a:ext cx="83356" cy="17511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4</a:t>
            </a:fld>
            <a:endParaRPr/>
          </a:p>
        </p:txBody>
      </p:sp>
      <p:sp>
        <p:nvSpPr>
          <p:cNvPr id="415" name="Text Placeholder 4"/>
          <p:cNvSpPr txBox="1">
            <a:spLocks noGrp="1"/>
          </p:cNvSpPr>
          <p:nvPr>
            <p:ph type="body" idx="1"/>
          </p:nvPr>
        </p:nvSpPr>
        <p:spPr>
          <a:xfrm>
            <a:off x="1192140" y="1828800"/>
            <a:ext cx="15663342" cy="7083552"/>
          </a:xfrm>
          <a:prstGeom prst="rect">
            <a:avLst/>
          </a:prstGeom>
        </p:spPr>
        <p:txBody>
          <a:bodyPr>
            <a:noAutofit/>
          </a:bodyPr>
          <a:lstStyle/>
          <a:p>
            <a:pPr marL="974725" indent="-920750" defTabSz="884238">
              <a:spcBef>
                <a:spcPts val="2655"/>
              </a:spcBef>
              <a:buFont typeface="Arial" panose="020B0604020202020204" pitchFamily="34" charset="0"/>
              <a:buChar char="•"/>
              <a:defRPr sz="1530">
                <a:solidFill>
                  <a:srgbClr val="000000"/>
                </a:solidFill>
              </a:defRPr>
            </a:pPr>
            <a:r>
              <a:rPr lang="en-US" sz="3200" dirty="0"/>
              <a:t>The Qualified Security Assessor (QSA) is a data security firm that is qualified by the PCI Council to perform on-site PCI Data Security Standard assessments. </a:t>
            </a:r>
            <a:r>
              <a:rPr lang="en-US" sz="3200" b="1" dirty="0">
                <a:latin typeface="Raleway" panose="020B0503030101060003" pitchFamily="34" charset="0"/>
              </a:rPr>
              <a:t>They are your Trusted Advisor!</a:t>
            </a:r>
          </a:p>
          <a:p>
            <a:pPr marL="974725" indent="-920750" defTabSz="941646">
              <a:spcBef>
                <a:spcPts val="2655"/>
              </a:spcBef>
              <a:buFont typeface="Arial" panose="020B0604020202020204" pitchFamily="34" charset="0"/>
              <a:buChar char="•"/>
              <a:defRPr sz="1530">
                <a:solidFill>
                  <a:srgbClr val="000000"/>
                </a:solidFill>
              </a:defRPr>
            </a:pPr>
            <a:endParaRPr lang="en-US" sz="2800" b="1" dirty="0">
              <a:latin typeface="Raleway" panose="020B0503030101060003" pitchFamily="34" charset="0"/>
            </a:endParaRPr>
          </a:p>
          <a:p>
            <a:pPr marL="974725" indent="-920750" defTabSz="941646">
              <a:spcBef>
                <a:spcPts val="600"/>
              </a:spcBef>
              <a:buFont typeface="Arial" panose="020B0604020202020204" pitchFamily="34" charset="0"/>
              <a:buChar char="•"/>
              <a:defRPr sz="1530">
                <a:solidFill>
                  <a:srgbClr val="000000"/>
                </a:solidFill>
              </a:defRPr>
            </a:pPr>
            <a:r>
              <a:rPr lang="en-US" sz="3200" dirty="0"/>
              <a:t>For the PCI-DSS Audit The Assessor will:</a:t>
            </a:r>
          </a:p>
          <a:p>
            <a:pPr marL="1427163" lvl="5" indent="-512763" defTabSz="941646">
              <a:spcBef>
                <a:spcPts val="600"/>
              </a:spcBef>
              <a:buFont typeface="Arial" panose="020B0604020202020204" pitchFamily="34" charset="0"/>
              <a:buChar char="•"/>
              <a:tabLst>
                <a:tab pos="1427163" algn="l"/>
              </a:tabLst>
              <a:defRPr sz="1530">
                <a:solidFill>
                  <a:srgbClr val="000000"/>
                </a:solidFill>
              </a:defRPr>
            </a:pPr>
            <a:r>
              <a:rPr lang="en-US" sz="2800" dirty="0"/>
              <a:t>Verify all technical information given by merchant or service provider</a:t>
            </a:r>
          </a:p>
          <a:p>
            <a:pPr marL="1427163" lvl="5" indent="-512763" defTabSz="941646">
              <a:spcBef>
                <a:spcPts val="600"/>
              </a:spcBef>
              <a:buFont typeface="Arial" panose="020B0604020202020204" pitchFamily="34" charset="0"/>
              <a:buChar char="•"/>
              <a:tabLst>
                <a:tab pos="1427163" algn="l"/>
              </a:tabLst>
              <a:defRPr sz="1530">
                <a:solidFill>
                  <a:srgbClr val="000000"/>
                </a:solidFill>
              </a:defRPr>
            </a:pPr>
            <a:r>
              <a:rPr lang="en-US" sz="2800" dirty="0"/>
              <a:t>Use independent judgment to confirm the standard has been met</a:t>
            </a:r>
          </a:p>
          <a:p>
            <a:pPr marL="1427163" lvl="5" indent="-512763" defTabSz="941646">
              <a:spcBef>
                <a:spcPts val="600"/>
              </a:spcBef>
              <a:buFont typeface="Arial" panose="020B0604020202020204" pitchFamily="34" charset="0"/>
              <a:buChar char="•"/>
              <a:tabLst>
                <a:tab pos="1427163" algn="l"/>
              </a:tabLst>
              <a:defRPr sz="1530">
                <a:solidFill>
                  <a:srgbClr val="000000"/>
                </a:solidFill>
              </a:defRPr>
            </a:pPr>
            <a:r>
              <a:rPr lang="en-US" sz="2800" dirty="0"/>
              <a:t>Provide support and guidance during the compliance process</a:t>
            </a:r>
          </a:p>
          <a:p>
            <a:pPr marL="1427163" lvl="5" indent="-512763" defTabSz="941646">
              <a:spcBef>
                <a:spcPts val="600"/>
              </a:spcBef>
              <a:buFont typeface="Arial" panose="020B0604020202020204" pitchFamily="34" charset="0"/>
              <a:buChar char="•"/>
              <a:tabLst>
                <a:tab pos="1427163" algn="l"/>
              </a:tabLst>
              <a:defRPr sz="1530">
                <a:solidFill>
                  <a:srgbClr val="000000"/>
                </a:solidFill>
              </a:defRPr>
            </a:pPr>
            <a:r>
              <a:rPr lang="en-US" sz="2800" dirty="0"/>
              <a:t>Be onsite for the duration of the assessment as required</a:t>
            </a:r>
          </a:p>
          <a:p>
            <a:pPr marL="1427163" lvl="5" indent="-512763" defTabSz="941646">
              <a:spcBef>
                <a:spcPts val="600"/>
              </a:spcBef>
              <a:buFont typeface="Arial" panose="020B0604020202020204" pitchFamily="34" charset="0"/>
              <a:buChar char="•"/>
              <a:tabLst>
                <a:tab pos="1427163" algn="l"/>
              </a:tabLst>
              <a:defRPr sz="1530">
                <a:solidFill>
                  <a:srgbClr val="000000"/>
                </a:solidFill>
              </a:defRPr>
            </a:pPr>
            <a:r>
              <a:rPr lang="en-US" sz="2800" dirty="0"/>
              <a:t>Adhere to the PCI Data Security Standard Assessment Procedures</a:t>
            </a:r>
          </a:p>
          <a:p>
            <a:pPr marL="1427163" lvl="5" indent="-512763" defTabSz="941646">
              <a:spcBef>
                <a:spcPts val="600"/>
              </a:spcBef>
              <a:buFont typeface="Arial" panose="020B0604020202020204" pitchFamily="34" charset="0"/>
              <a:buChar char="•"/>
              <a:tabLst>
                <a:tab pos="1427163" algn="l"/>
              </a:tabLst>
              <a:defRPr sz="1530">
                <a:solidFill>
                  <a:srgbClr val="000000"/>
                </a:solidFill>
              </a:defRPr>
            </a:pPr>
            <a:r>
              <a:rPr lang="en-US" sz="2800" dirty="0"/>
              <a:t>Validate the scope of the assessment</a:t>
            </a:r>
          </a:p>
          <a:p>
            <a:pPr marL="1427163" lvl="5" indent="-512763" defTabSz="941646">
              <a:spcBef>
                <a:spcPts val="600"/>
              </a:spcBef>
              <a:buFont typeface="Arial" panose="020B0604020202020204" pitchFamily="34" charset="0"/>
              <a:buChar char="•"/>
              <a:tabLst>
                <a:tab pos="1427163" algn="l"/>
              </a:tabLst>
              <a:defRPr sz="1530">
                <a:solidFill>
                  <a:srgbClr val="000000"/>
                </a:solidFill>
              </a:defRPr>
            </a:pPr>
            <a:r>
              <a:rPr lang="en-US" sz="2800" dirty="0"/>
              <a:t>Evaluate compensating controls</a:t>
            </a:r>
          </a:p>
          <a:p>
            <a:pPr marL="1427163" lvl="5" indent="-512763" defTabSz="941646">
              <a:spcBef>
                <a:spcPts val="600"/>
              </a:spcBef>
              <a:buFont typeface="Arial" panose="020B0604020202020204" pitchFamily="34" charset="0"/>
              <a:buChar char="•"/>
              <a:tabLst>
                <a:tab pos="1427163" algn="l"/>
              </a:tabLst>
              <a:defRPr sz="1530">
                <a:solidFill>
                  <a:srgbClr val="000000"/>
                </a:solidFill>
              </a:defRPr>
            </a:pPr>
            <a:r>
              <a:rPr lang="en-US" sz="2800" dirty="0"/>
              <a:t>Produce the final Report on Compliance</a:t>
            </a:r>
          </a:p>
        </p:txBody>
      </p:sp>
    </p:spTree>
    <p:extLst>
      <p:ext uri="{BB962C8B-B14F-4D97-AF65-F5344CB8AC3E}">
        <p14:creationId xmlns:p14="http://schemas.microsoft.com/office/powerpoint/2010/main" val="8084558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 name="Footer Placeholder 3"/>
          <p:cNvSpPr txBox="1"/>
          <p:nvPr/>
        </p:nvSpPr>
        <p:spPr>
          <a:xfrm>
            <a:off x="1753896" y="9481226"/>
            <a:ext cx="5852162" cy="1751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lvl1pPr>
              <a:defRPr sz="600">
                <a:solidFill>
                  <a:srgbClr val="808080"/>
                </a:solidFill>
              </a:defRPr>
            </a:lvl1pPr>
          </a:lstStyle>
          <a:p>
            <a:r>
              <a:rPr sz="1138"/>
              <a:t>NCR Confidential</a:t>
            </a:r>
          </a:p>
        </p:txBody>
      </p:sp>
      <p:sp>
        <p:nvSpPr>
          <p:cNvPr id="413" name="Title 1"/>
          <p:cNvSpPr txBox="1">
            <a:spLocks noGrp="1"/>
          </p:cNvSpPr>
          <p:nvPr>
            <p:ph type="title"/>
          </p:nvPr>
        </p:nvSpPr>
        <p:spPr>
          <a:xfrm>
            <a:off x="1192143" y="285984"/>
            <a:ext cx="15583553" cy="1363811"/>
          </a:xfrm>
          <a:prstGeom prst="rect">
            <a:avLst/>
          </a:prstGeom>
        </p:spPr>
        <p:txBody>
          <a:bodyPr/>
          <a:lstStyle/>
          <a:p>
            <a:pPr lvl="0"/>
            <a:r>
              <a:rPr lang="en-US" dirty="0"/>
              <a:t>PCI Compliance Program </a:t>
            </a:r>
          </a:p>
        </p:txBody>
      </p:sp>
      <p:sp>
        <p:nvSpPr>
          <p:cNvPr id="414" name="Slide Number Placeholder 2"/>
          <p:cNvSpPr txBox="1">
            <a:spLocks noGrp="1"/>
          </p:cNvSpPr>
          <p:nvPr>
            <p:ph type="sldNum" sz="quarter" idx="2"/>
          </p:nvPr>
        </p:nvSpPr>
        <p:spPr>
          <a:xfrm>
            <a:off x="1201174" y="9383965"/>
            <a:ext cx="83356" cy="17511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5</a:t>
            </a:fld>
            <a:endParaRPr/>
          </a:p>
        </p:txBody>
      </p:sp>
      <p:sp>
        <p:nvSpPr>
          <p:cNvPr id="415" name="Text Placeholder 4"/>
          <p:cNvSpPr txBox="1">
            <a:spLocks noGrp="1"/>
          </p:cNvSpPr>
          <p:nvPr>
            <p:ph type="body" idx="1"/>
          </p:nvPr>
        </p:nvSpPr>
        <p:spPr>
          <a:xfrm>
            <a:off x="1192140" y="2036064"/>
            <a:ext cx="15663342" cy="6961632"/>
          </a:xfrm>
          <a:prstGeom prst="rect">
            <a:avLst/>
          </a:prstGeom>
        </p:spPr>
        <p:txBody>
          <a:bodyPr>
            <a:noAutofit/>
          </a:bodyPr>
          <a:lstStyle/>
          <a:p>
            <a:pPr marL="920750" indent="-920750" defTabSz="941646">
              <a:spcBef>
                <a:spcPts val="2655"/>
              </a:spcBef>
              <a:buFont typeface="Arial" panose="020B0604020202020204" pitchFamily="34" charset="0"/>
              <a:buChar char="•"/>
              <a:defRPr sz="1530">
                <a:solidFill>
                  <a:srgbClr val="000000"/>
                </a:solidFill>
              </a:defRPr>
            </a:pPr>
            <a:r>
              <a:rPr lang="en-US" sz="3200" dirty="0"/>
              <a:t>Does IMTA follow NIST RMF Information Security Program guidelines?</a:t>
            </a:r>
          </a:p>
          <a:p>
            <a:pPr marL="1377950" lvl="5" indent="-463550" defTabSz="914400">
              <a:spcBef>
                <a:spcPts val="2655"/>
              </a:spcBef>
              <a:buFont typeface="Arial" panose="020B0604020202020204" pitchFamily="34" charset="0"/>
              <a:buChar char="•"/>
              <a:defRPr sz="1530">
                <a:solidFill>
                  <a:srgbClr val="000000"/>
                </a:solidFill>
              </a:defRPr>
            </a:pPr>
            <a:r>
              <a:rPr lang="it-IT" sz="2800" dirty="0">
                <a:hlinkClick r:id="rId2"/>
              </a:rPr>
              <a:t>SP800-37, 39, 53, 53A, 18, 137A (Continuous Monitoring) </a:t>
            </a:r>
            <a:endParaRPr lang="en-US" sz="2800" dirty="0"/>
          </a:p>
          <a:p>
            <a:pPr marL="920750" indent="-920750" defTabSz="941646">
              <a:spcBef>
                <a:spcPts val="2655"/>
              </a:spcBef>
              <a:buFont typeface="Arial" panose="020B0604020202020204" pitchFamily="34" charset="0"/>
              <a:buChar char="•"/>
              <a:defRPr sz="1530">
                <a:solidFill>
                  <a:srgbClr val="000000"/>
                </a:solidFill>
              </a:defRPr>
            </a:pPr>
            <a:r>
              <a:rPr lang="en-US" sz="2800" dirty="0"/>
              <a:t>Card Brands - Specific questions about compliance validation levels and what you must do to validate should be directed to your acquiring financial institution or payment card brand. – See references</a:t>
            </a:r>
          </a:p>
          <a:p>
            <a:pPr marL="920750" indent="-920750" defTabSz="941646">
              <a:spcBef>
                <a:spcPts val="2655"/>
              </a:spcBef>
              <a:buFont typeface="Arial" panose="020B0604020202020204" pitchFamily="34" charset="0"/>
              <a:buChar char="•"/>
              <a:defRPr sz="1530">
                <a:solidFill>
                  <a:srgbClr val="000000"/>
                </a:solidFill>
              </a:defRPr>
            </a:pPr>
            <a:r>
              <a:rPr lang="en-US" sz="2800" dirty="0"/>
              <a:t>Implementing the PCI Data Security Standard starts with scoping. This process involves identifying all system components that are located within or connected to the cardholder data environment (such an environment is comprised of people, processes, and technology that handle cardholder data or sensitive authentication data).</a:t>
            </a:r>
          </a:p>
          <a:p>
            <a:pPr marL="920750" indent="-920750" defTabSz="941646">
              <a:spcBef>
                <a:spcPts val="2655"/>
              </a:spcBef>
              <a:buFont typeface="Arial" panose="020B0604020202020204" pitchFamily="34" charset="0"/>
              <a:buChar char="•"/>
              <a:defRPr sz="1530">
                <a:solidFill>
                  <a:srgbClr val="000000"/>
                </a:solidFill>
              </a:defRPr>
            </a:pPr>
            <a:r>
              <a:rPr lang="en-US" sz="2800" dirty="0"/>
              <a:t>Scoping is an annual process and must occur prior to the annual assessment. Merchants and other entities must identify all locations and flows of cardholder data to ensure all applicable system components are included in scope for the PCI Data Security Standard.</a:t>
            </a:r>
          </a:p>
        </p:txBody>
      </p:sp>
    </p:spTree>
    <p:extLst>
      <p:ext uri="{BB962C8B-B14F-4D97-AF65-F5344CB8AC3E}">
        <p14:creationId xmlns:p14="http://schemas.microsoft.com/office/powerpoint/2010/main" val="687745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 name="Footer Placeholder 3"/>
          <p:cNvSpPr txBox="1"/>
          <p:nvPr/>
        </p:nvSpPr>
        <p:spPr>
          <a:xfrm>
            <a:off x="1753896" y="9481226"/>
            <a:ext cx="5852162" cy="1751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lvl1pPr>
              <a:defRPr sz="600">
                <a:solidFill>
                  <a:srgbClr val="808080"/>
                </a:solidFill>
              </a:defRPr>
            </a:lvl1pPr>
          </a:lstStyle>
          <a:p>
            <a:r>
              <a:rPr sz="1138"/>
              <a:t>NCR Confidential</a:t>
            </a:r>
          </a:p>
        </p:txBody>
      </p:sp>
      <p:sp>
        <p:nvSpPr>
          <p:cNvPr id="413" name="Title 1"/>
          <p:cNvSpPr txBox="1">
            <a:spLocks noGrp="1"/>
          </p:cNvSpPr>
          <p:nvPr>
            <p:ph type="title"/>
          </p:nvPr>
        </p:nvSpPr>
        <p:spPr>
          <a:prstGeom prst="rect">
            <a:avLst/>
          </a:prstGeom>
        </p:spPr>
        <p:txBody>
          <a:bodyPr/>
          <a:lstStyle/>
          <a:p>
            <a:pPr lvl="0"/>
            <a:r>
              <a:rPr lang="en-US" dirty="0"/>
              <a:t>PCI Compliance </a:t>
            </a:r>
          </a:p>
        </p:txBody>
      </p:sp>
      <p:sp>
        <p:nvSpPr>
          <p:cNvPr id="414" name="Slide Number Placeholder 2"/>
          <p:cNvSpPr txBox="1">
            <a:spLocks noGrp="1"/>
          </p:cNvSpPr>
          <p:nvPr>
            <p:ph type="sldNum" sz="quarter" idx="2"/>
          </p:nvPr>
        </p:nvSpPr>
        <p:spPr>
          <a:xfrm>
            <a:off x="1201174" y="9383965"/>
            <a:ext cx="83356" cy="17511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6</a:t>
            </a:fld>
            <a:endParaRPr/>
          </a:p>
        </p:txBody>
      </p:sp>
      <p:sp>
        <p:nvSpPr>
          <p:cNvPr id="415" name="Text Placeholder 4"/>
          <p:cNvSpPr txBox="1">
            <a:spLocks noGrp="1"/>
          </p:cNvSpPr>
          <p:nvPr>
            <p:ph type="body" idx="1"/>
          </p:nvPr>
        </p:nvSpPr>
        <p:spPr>
          <a:xfrm>
            <a:off x="1192140" y="1553352"/>
            <a:ext cx="15663342" cy="6889608"/>
          </a:xfrm>
          <a:prstGeom prst="rect">
            <a:avLst/>
          </a:prstGeom>
        </p:spPr>
        <p:txBody>
          <a:bodyPr>
            <a:noAutofit/>
          </a:bodyPr>
          <a:lstStyle/>
          <a:p>
            <a:pPr marL="1842350" indent="-921175" defTabSz="941646">
              <a:spcBef>
                <a:spcPts val="2655"/>
              </a:spcBef>
              <a:buFont typeface="Arial" panose="020B0604020202020204" pitchFamily="34" charset="0"/>
              <a:buChar char="•"/>
              <a:defRPr sz="1530">
                <a:solidFill>
                  <a:srgbClr val="000000"/>
                </a:solidFill>
              </a:defRPr>
            </a:pPr>
            <a:endParaRPr lang="en-US" sz="2000" dirty="0"/>
          </a:p>
          <a:p>
            <a:pPr marL="854075" indent="-854075" defTabSz="941646">
              <a:spcBef>
                <a:spcPts val="600"/>
              </a:spcBef>
              <a:buFont typeface="Arial" panose="020B0604020202020204" pitchFamily="34" charset="0"/>
              <a:buChar char="•"/>
              <a:defRPr sz="1530">
                <a:solidFill>
                  <a:srgbClr val="000000"/>
                </a:solidFill>
              </a:defRPr>
            </a:pPr>
            <a:r>
              <a:rPr lang="en-US" sz="3200" b="1" dirty="0">
                <a:latin typeface="Raleway" panose="020B0503030101060003" pitchFamily="34" charset="0"/>
              </a:rPr>
              <a:t>Build and maintain a secure network</a:t>
            </a:r>
          </a:p>
          <a:p>
            <a:pPr marL="1828800" indent="-920750" defTabSz="941646">
              <a:spcBef>
                <a:spcPts val="600"/>
              </a:spcBef>
              <a:buFont typeface="Arial" panose="020B0604020202020204" pitchFamily="34" charset="0"/>
              <a:buChar char="•"/>
              <a:defRPr sz="1530">
                <a:solidFill>
                  <a:srgbClr val="000000"/>
                </a:solidFill>
              </a:defRPr>
            </a:pPr>
            <a:r>
              <a:rPr lang="en-US" sz="2800" dirty="0"/>
              <a:t>1. Install and maintain a firewall configuration to protect cardholder data.</a:t>
            </a:r>
          </a:p>
          <a:p>
            <a:pPr marL="1828800" indent="-920750" defTabSz="941646">
              <a:spcBef>
                <a:spcPts val="600"/>
              </a:spcBef>
              <a:buFont typeface="Arial" panose="020B0604020202020204" pitchFamily="34" charset="0"/>
              <a:buChar char="•"/>
              <a:defRPr sz="1530">
                <a:solidFill>
                  <a:srgbClr val="000000"/>
                </a:solidFill>
              </a:defRPr>
            </a:pPr>
            <a:r>
              <a:rPr lang="en-US" sz="2800" dirty="0"/>
              <a:t>2. Do not use vendor-supplied defaults for system passwords and other security parameters. </a:t>
            </a:r>
          </a:p>
          <a:p>
            <a:pPr marL="920750" indent="-920750" defTabSz="941646">
              <a:spcBef>
                <a:spcPts val="600"/>
              </a:spcBef>
              <a:buFont typeface="Arial" panose="020B0604020202020204" pitchFamily="34" charset="0"/>
              <a:buChar char="•"/>
              <a:defRPr sz="1530">
                <a:solidFill>
                  <a:srgbClr val="000000"/>
                </a:solidFill>
              </a:defRPr>
            </a:pPr>
            <a:r>
              <a:rPr lang="en-US" sz="3200" b="1" dirty="0">
                <a:latin typeface="Raleway" panose="020B0503030101060003" pitchFamily="34" charset="0"/>
              </a:rPr>
              <a:t>Protect cardholder data</a:t>
            </a:r>
          </a:p>
          <a:p>
            <a:pPr marL="1828800" indent="-920750" defTabSz="941646">
              <a:spcBef>
                <a:spcPts val="600"/>
              </a:spcBef>
              <a:buFont typeface="Arial" panose="020B0604020202020204" pitchFamily="34" charset="0"/>
              <a:buChar char="•"/>
              <a:defRPr sz="1530">
                <a:solidFill>
                  <a:srgbClr val="000000"/>
                </a:solidFill>
              </a:defRPr>
            </a:pPr>
            <a:r>
              <a:rPr lang="en-US" sz="2800" dirty="0"/>
              <a:t>3. Protect stored cardholder data. – Data-at-Rest</a:t>
            </a:r>
          </a:p>
          <a:p>
            <a:pPr marL="1828800" indent="-920750" defTabSz="941646">
              <a:spcBef>
                <a:spcPts val="600"/>
              </a:spcBef>
              <a:buFont typeface="Arial" panose="020B0604020202020204" pitchFamily="34" charset="0"/>
              <a:buChar char="•"/>
              <a:defRPr sz="1530">
                <a:solidFill>
                  <a:srgbClr val="000000"/>
                </a:solidFill>
              </a:defRPr>
            </a:pPr>
            <a:r>
              <a:rPr lang="en-US" sz="2800" dirty="0"/>
              <a:t>4. Encrypt transmission of cardholder data across open, public networks. – In-Transit</a:t>
            </a:r>
          </a:p>
          <a:p>
            <a:pPr marL="920750" indent="-920750" defTabSz="941646">
              <a:spcBef>
                <a:spcPts val="600"/>
              </a:spcBef>
              <a:buFont typeface="Arial" panose="020B0604020202020204" pitchFamily="34" charset="0"/>
              <a:buChar char="•"/>
              <a:defRPr sz="1530">
                <a:solidFill>
                  <a:srgbClr val="000000"/>
                </a:solidFill>
              </a:defRPr>
            </a:pPr>
            <a:r>
              <a:rPr lang="en-US" sz="3200" b="1" dirty="0">
                <a:latin typeface="Raleway" panose="020B0503030101060003" pitchFamily="34" charset="0"/>
              </a:rPr>
              <a:t>Maintain a vulnerability management program – (Continuous Monitoring)</a:t>
            </a:r>
          </a:p>
          <a:p>
            <a:pPr marL="1828800" indent="-920750" defTabSz="941646">
              <a:spcBef>
                <a:spcPts val="600"/>
              </a:spcBef>
              <a:buFont typeface="Arial" panose="020B0604020202020204" pitchFamily="34" charset="0"/>
              <a:buChar char="•"/>
              <a:defRPr sz="1530">
                <a:solidFill>
                  <a:srgbClr val="000000"/>
                </a:solidFill>
              </a:defRPr>
            </a:pPr>
            <a:r>
              <a:rPr lang="en-US" sz="2800" dirty="0"/>
              <a:t>5. Protect all systems against malware and regularly update anti-virus software or programs.</a:t>
            </a:r>
          </a:p>
          <a:p>
            <a:pPr marL="1828800" indent="-920750" defTabSz="941646">
              <a:spcBef>
                <a:spcPts val="600"/>
              </a:spcBef>
              <a:buFont typeface="Arial" panose="020B0604020202020204" pitchFamily="34" charset="0"/>
              <a:buChar char="•"/>
              <a:defRPr sz="1530">
                <a:solidFill>
                  <a:srgbClr val="000000"/>
                </a:solidFill>
              </a:defRPr>
            </a:pPr>
            <a:r>
              <a:rPr lang="en-US" sz="2800" dirty="0"/>
              <a:t>6. Develop and maintain secure systems and applications.</a:t>
            </a:r>
          </a:p>
          <a:p>
            <a:pPr marL="1842350" indent="-921175" defTabSz="941646">
              <a:spcBef>
                <a:spcPts val="600"/>
              </a:spcBef>
              <a:buFont typeface="Arial" panose="020B0604020202020204" pitchFamily="34" charset="0"/>
              <a:buChar char="•"/>
              <a:defRPr sz="1530">
                <a:solidFill>
                  <a:srgbClr val="000000"/>
                </a:solidFill>
              </a:defRPr>
            </a:pPr>
            <a:endParaRPr lang="en-US" sz="2800" dirty="0"/>
          </a:p>
        </p:txBody>
      </p:sp>
    </p:spTree>
    <p:extLst>
      <p:ext uri="{BB962C8B-B14F-4D97-AF65-F5344CB8AC3E}">
        <p14:creationId xmlns:p14="http://schemas.microsoft.com/office/powerpoint/2010/main" val="4264255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 name="Footer Placeholder 3"/>
          <p:cNvSpPr txBox="1"/>
          <p:nvPr/>
        </p:nvSpPr>
        <p:spPr>
          <a:xfrm>
            <a:off x="1753896" y="9481226"/>
            <a:ext cx="5852162" cy="1751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lvl1pPr>
              <a:defRPr sz="600">
                <a:solidFill>
                  <a:srgbClr val="808080"/>
                </a:solidFill>
              </a:defRPr>
            </a:lvl1pPr>
          </a:lstStyle>
          <a:p>
            <a:r>
              <a:rPr sz="1138"/>
              <a:t>NCR Confidential</a:t>
            </a:r>
          </a:p>
        </p:txBody>
      </p:sp>
      <p:sp>
        <p:nvSpPr>
          <p:cNvPr id="413" name="Title 1"/>
          <p:cNvSpPr txBox="1">
            <a:spLocks noGrp="1"/>
          </p:cNvSpPr>
          <p:nvPr>
            <p:ph type="title"/>
          </p:nvPr>
        </p:nvSpPr>
        <p:spPr>
          <a:prstGeom prst="rect">
            <a:avLst/>
          </a:prstGeom>
        </p:spPr>
        <p:txBody>
          <a:bodyPr/>
          <a:lstStyle/>
          <a:p>
            <a:pPr lvl="0"/>
            <a:r>
              <a:rPr lang="en-US" dirty="0"/>
              <a:t>PCI Compliance - continued </a:t>
            </a:r>
          </a:p>
        </p:txBody>
      </p:sp>
      <p:sp>
        <p:nvSpPr>
          <p:cNvPr id="414" name="Slide Number Placeholder 2"/>
          <p:cNvSpPr txBox="1">
            <a:spLocks noGrp="1"/>
          </p:cNvSpPr>
          <p:nvPr>
            <p:ph type="sldNum" sz="quarter" idx="2"/>
          </p:nvPr>
        </p:nvSpPr>
        <p:spPr>
          <a:xfrm>
            <a:off x="1201174" y="9383965"/>
            <a:ext cx="83356" cy="17511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7</a:t>
            </a:fld>
            <a:endParaRPr/>
          </a:p>
        </p:txBody>
      </p:sp>
      <p:sp>
        <p:nvSpPr>
          <p:cNvPr id="415" name="Text Placeholder 4"/>
          <p:cNvSpPr txBox="1">
            <a:spLocks noGrp="1"/>
          </p:cNvSpPr>
          <p:nvPr>
            <p:ph type="body" idx="1"/>
          </p:nvPr>
        </p:nvSpPr>
        <p:spPr>
          <a:xfrm>
            <a:off x="1192140" y="1553352"/>
            <a:ext cx="15663342" cy="6889608"/>
          </a:xfrm>
          <a:prstGeom prst="rect">
            <a:avLst/>
          </a:prstGeom>
        </p:spPr>
        <p:txBody>
          <a:bodyPr>
            <a:noAutofit/>
          </a:bodyPr>
          <a:lstStyle/>
          <a:p>
            <a:pPr marL="1842350" indent="-921175" defTabSz="941646">
              <a:spcBef>
                <a:spcPts val="2655"/>
              </a:spcBef>
              <a:buFont typeface="Arial" panose="020B0604020202020204" pitchFamily="34" charset="0"/>
              <a:buChar char="•"/>
              <a:defRPr sz="1530">
                <a:solidFill>
                  <a:srgbClr val="000000"/>
                </a:solidFill>
              </a:defRPr>
            </a:pPr>
            <a:endParaRPr lang="en-US" sz="4000" dirty="0"/>
          </a:p>
          <a:p>
            <a:pPr marL="920750" indent="-920750" defTabSz="941646">
              <a:spcBef>
                <a:spcPts val="600"/>
              </a:spcBef>
              <a:buFont typeface="Arial" panose="020B0604020202020204" pitchFamily="34" charset="0"/>
              <a:buChar char="•"/>
              <a:defRPr sz="1530">
                <a:solidFill>
                  <a:srgbClr val="000000"/>
                </a:solidFill>
              </a:defRPr>
            </a:pPr>
            <a:r>
              <a:rPr lang="en-US" sz="3200" b="1" dirty="0">
                <a:latin typeface="Raleway" panose="020B0503030101060003" pitchFamily="34" charset="0"/>
              </a:rPr>
              <a:t>Implement strong access control measures</a:t>
            </a:r>
          </a:p>
          <a:p>
            <a:pPr marL="1842350" indent="-921175" defTabSz="941646">
              <a:spcBef>
                <a:spcPts val="600"/>
              </a:spcBef>
              <a:buFont typeface="Arial" panose="020B0604020202020204" pitchFamily="34" charset="0"/>
              <a:buChar char="•"/>
              <a:defRPr sz="1530">
                <a:solidFill>
                  <a:srgbClr val="000000"/>
                </a:solidFill>
              </a:defRPr>
            </a:pPr>
            <a:r>
              <a:rPr lang="en-US" sz="2800" dirty="0"/>
              <a:t>7. Restrict access to cardholder data by business need-to-know.</a:t>
            </a:r>
          </a:p>
          <a:p>
            <a:pPr marL="1842350" indent="-921175" defTabSz="941646">
              <a:spcBef>
                <a:spcPts val="600"/>
              </a:spcBef>
              <a:buFont typeface="Arial" panose="020B0604020202020204" pitchFamily="34" charset="0"/>
              <a:buChar char="•"/>
              <a:defRPr sz="1530">
                <a:solidFill>
                  <a:srgbClr val="000000"/>
                </a:solidFill>
              </a:defRPr>
            </a:pPr>
            <a:r>
              <a:rPr lang="en-US" sz="2800" dirty="0"/>
              <a:t>8. Identify and authenticate access to system components.</a:t>
            </a:r>
          </a:p>
          <a:p>
            <a:pPr marL="1842350" indent="-921175" defTabSz="941646">
              <a:spcBef>
                <a:spcPts val="600"/>
              </a:spcBef>
              <a:buFont typeface="Arial" panose="020B0604020202020204" pitchFamily="34" charset="0"/>
              <a:buChar char="•"/>
              <a:defRPr sz="1530">
                <a:solidFill>
                  <a:srgbClr val="000000"/>
                </a:solidFill>
              </a:defRPr>
            </a:pPr>
            <a:r>
              <a:rPr lang="en-US" sz="2800" dirty="0"/>
              <a:t>9. Restrict physical access to cardholder data.</a:t>
            </a:r>
          </a:p>
          <a:p>
            <a:pPr marL="920750" indent="-920750" defTabSz="941646">
              <a:spcBef>
                <a:spcPts val="600"/>
              </a:spcBef>
              <a:buFont typeface="Arial" panose="020B0604020202020204" pitchFamily="34" charset="0"/>
              <a:buChar char="•"/>
              <a:defRPr sz="1530">
                <a:solidFill>
                  <a:srgbClr val="000000"/>
                </a:solidFill>
              </a:defRPr>
            </a:pPr>
            <a:r>
              <a:rPr lang="en-US" sz="3200" b="1" dirty="0">
                <a:latin typeface="Raleway" panose="020B0503030101060003" pitchFamily="34" charset="0"/>
              </a:rPr>
              <a:t>Regularly monitor and test networks – (Continuous Monitoring Program)</a:t>
            </a:r>
          </a:p>
          <a:p>
            <a:pPr marL="1842350" indent="-921175" defTabSz="941646">
              <a:spcBef>
                <a:spcPts val="600"/>
              </a:spcBef>
              <a:buFont typeface="Arial" panose="020B0604020202020204" pitchFamily="34" charset="0"/>
              <a:buChar char="•"/>
              <a:defRPr sz="1530">
                <a:solidFill>
                  <a:srgbClr val="000000"/>
                </a:solidFill>
              </a:defRPr>
            </a:pPr>
            <a:r>
              <a:rPr lang="en-US" sz="2800" dirty="0"/>
              <a:t>10. Track and monitor all access to network resources and cardholder data.</a:t>
            </a:r>
          </a:p>
          <a:p>
            <a:pPr marL="1842350" indent="-921175" defTabSz="941646">
              <a:spcBef>
                <a:spcPts val="600"/>
              </a:spcBef>
              <a:buFont typeface="Arial" panose="020B0604020202020204" pitchFamily="34" charset="0"/>
              <a:buChar char="•"/>
              <a:defRPr sz="1530">
                <a:solidFill>
                  <a:srgbClr val="000000"/>
                </a:solidFill>
              </a:defRPr>
            </a:pPr>
            <a:r>
              <a:rPr lang="en-US" sz="2800" dirty="0"/>
              <a:t>11. Regularly test security systems and processes. </a:t>
            </a:r>
          </a:p>
          <a:p>
            <a:pPr marL="920750" indent="-920750" defTabSz="941646">
              <a:spcBef>
                <a:spcPts val="600"/>
              </a:spcBef>
              <a:buFont typeface="Arial" panose="020B0604020202020204" pitchFamily="34" charset="0"/>
              <a:buChar char="•"/>
              <a:defRPr sz="1530">
                <a:solidFill>
                  <a:srgbClr val="000000"/>
                </a:solidFill>
              </a:defRPr>
            </a:pPr>
            <a:r>
              <a:rPr lang="en-US" sz="3200" b="1" dirty="0">
                <a:latin typeface="Raleway" panose="020B0503030101060003" pitchFamily="34" charset="0"/>
              </a:rPr>
              <a:t>Maintain an information security policy (&amp; Processes)</a:t>
            </a:r>
          </a:p>
          <a:p>
            <a:pPr marL="1842350" indent="-921175" defTabSz="941646">
              <a:spcBef>
                <a:spcPts val="600"/>
              </a:spcBef>
              <a:buFont typeface="Arial" panose="020B0604020202020204" pitchFamily="34" charset="0"/>
              <a:buChar char="•"/>
              <a:defRPr sz="1530">
                <a:solidFill>
                  <a:srgbClr val="000000"/>
                </a:solidFill>
              </a:defRPr>
            </a:pPr>
            <a:r>
              <a:rPr lang="en-US" sz="2800" dirty="0"/>
              <a:t>12. Maintain a policy that addresses information security for all personnel.</a:t>
            </a:r>
          </a:p>
        </p:txBody>
      </p:sp>
    </p:spTree>
    <p:extLst>
      <p:ext uri="{BB962C8B-B14F-4D97-AF65-F5344CB8AC3E}">
        <p14:creationId xmlns:p14="http://schemas.microsoft.com/office/powerpoint/2010/main" val="17368140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95AA2-C37A-47DF-B15D-DA9A8862F764}"/>
              </a:ext>
            </a:extLst>
          </p:cNvPr>
          <p:cNvSpPr>
            <a:spLocks noGrp="1"/>
          </p:cNvSpPr>
          <p:nvPr>
            <p:ph type="title"/>
          </p:nvPr>
        </p:nvSpPr>
        <p:spPr/>
        <p:txBody>
          <a:bodyPr/>
          <a:lstStyle/>
          <a:p>
            <a:r>
              <a:rPr lang="en-US" dirty="0"/>
              <a:t>Continuous Monitoring</a:t>
            </a:r>
          </a:p>
        </p:txBody>
      </p:sp>
      <p:sp>
        <p:nvSpPr>
          <p:cNvPr id="3" name="Text Placeholder 2">
            <a:extLst>
              <a:ext uri="{FF2B5EF4-FFF2-40B4-BE49-F238E27FC236}">
                <a16:creationId xmlns:a16="http://schemas.microsoft.com/office/drawing/2014/main" id="{C8B89338-BD12-4BE0-9F29-F404FA2EF9DB}"/>
              </a:ext>
            </a:extLst>
          </p:cNvPr>
          <p:cNvSpPr>
            <a:spLocks noGrp="1"/>
          </p:cNvSpPr>
          <p:nvPr>
            <p:ph type="body" sz="quarter" idx="1"/>
          </p:nvPr>
        </p:nvSpPr>
        <p:spPr>
          <a:xfrm>
            <a:off x="1192140" y="1553352"/>
            <a:ext cx="15663342" cy="7749144"/>
          </a:xfrm>
        </p:spPr>
        <p:txBody>
          <a:bodyPr>
            <a:normAutofit fontScale="85000" lnSpcReduction="10000"/>
          </a:bodyPr>
          <a:lstStyle/>
          <a:p>
            <a:pPr marL="571500" indent="-571500">
              <a:buFont typeface="Arial" panose="020B0604020202020204" pitchFamily="34" charset="0"/>
              <a:buChar char="•"/>
            </a:pPr>
            <a:r>
              <a:rPr lang="en-US" sz="3200" dirty="0"/>
              <a:t>Access Control – to Applications and Data</a:t>
            </a:r>
          </a:p>
          <a:p>
            <a:pPr marL="571500" indent="-571500">
              <a:buFont typeface="Arial" panose="020B0604020202020204" pitchFamily="34" charset="0"/>
              <a:buChar char="•"/>
            </a:pPr>
            <a:r>
              <a:rPr lang="en-US" sz="3200" dirty="0"/>
              <a:t>Firewall – Intrusion Prevention System – Cloud Based options – Egress</a:t>
            </a:r>
          </a:p>
          <a:p>
            <a:pPr marL="571500" indent="-571500">
              <a:buFont typeface="Arial" panose="020B0604020202020204" pitchFamily="34" charset="0"/>
              <a:buChar char="•"/>
            </a:pPr>
            <a:r>
              <a:rPr lang="en-US" sz="3200" dirty="0"/>
              <a:t>Configuration Management</a:t>
            </a:r>
          </a:p>
          <a:p>
            <a:pPr marL="1938338" lvl="5" indent="-571500">
              <a:buFont typeface="Arial" panose="020B0604020202020204" pitchFamily="34" charset="0"/>
              <a:buChar char="•"/>
            </a:pPr>
            <a:r>
              <a:rPr lang="en-US" sz="3000" dirty="0">
                <a:latin typeface="Raleway" panose="020B0503030101060003" pitchFamily="34" charset="0"/>
              </a:rPr>
              <a:t>Patch Management – maintain up-to-date systems</a:t>
            </a:r>
          </a:p>
          <a:p>
            <a:pPr marL="1938338" lvl="5" indent="-571500">
              <a:buFont typeface="Arial" panose="020B0604020202020204" pitchFamily="34" charset="0"/>
              <a:buChar char="•"/>
            </a:pPr>
            <a:r>
              <a:rPr lang="en-US" sz="3000" dirty="0">
                <a:latin typeface="Raleway" panose="020B0503030101060003" pitchFamily="34" charset="0"/>
              </a:rPr>
              <a:t>Security Configuration Management – </a:t>
            </a:r>
            <a:r>
              <a:rPr lang="en-US" sz="3200" dirty="0">
                <a:latin typeface="Raleway" panose="020B0503030101060003" pitchFamily="34" charset="0"/>
                <a:hlinkClick r:id="rId2"/>
              </a:rPr>
              <a:t>CIS Benchmarks</a:t>
            </a:r>
            <a:endParaRPr lang="en-US" sz="3200" dirty="0">
              <a:latin typeface="Raleway" panose="020B0503030101060003" pitchFamily="34" charset="0"/>
            </a:endParaRPr>
          </a:p>
          <a:p>
            <a:pPr marL="1938338" lvl="5" indent="-571500">
              <a:buFont typeface="Arial" panose="020B0604020202020204" pitchFamily="34" charset="0"/>
              <a:buChar char="•"/>
            </a:pPr>
            <a:r>
              <a:rPr lang="en-US" sz="3000" dirty="0">
                <a:latin typeface="Raleway" panose="020B0503030101060003" pitchFamily="34" charset="0"/>
              </a:rPr>
              <a:t>File Integrity Management</a:t>
            </a:r>
          </a:p>
          <a:p>
            <a:pPr marL="571500" indent="-571500">
              <a:buFont typeface="Arial" panose="020B0604020202020204" pitchFamily="34" charset="0"/>
              <a:buChar char="•"/>
            </a:pPr>
            <a:r>
              <a:rPr lang="en-US" sz="3200" dirty="0"/>
              <a:t>Vulnerability Management – Threat Intelligence </a:t>
            </a:r>
            <a:r>
              <a:rPr lang="en-US" sz="3200" dirty="0">
                <a:latin typeface="Raleway" panose="020B0503030101060003" pitchFamily="34" charset="0"/>
                <a:hlinkClick r:id="rId3"/>
              </a:rPr>
              <a:t>MS-ISAC</a:t>
            </a:r>
            <a:endParaRPr lang="en-US" sz="3200" dirty="0"/>
          </a:p>
          <a:p>
            <a:pPr marL="571500" indent="-571500">
              <a:buFont typeface="Arial" panose="020B0604020202020204" pitchFamily="34" charset="0"/>
              <a:buChar char="•"/>
            </a:pPr>
            <a:r>
              <a:rPr lang="en-US" sz="3200" dirty="0"/>
              <a:t>Antimalware</a:t>
            </a:r>
          </a:p>
          <a:p>
            <a:pPr marL="571500" indent="-571500">
              <a:buFont typeface="Arial" panose="020B0604020202020204" pitchFamily="34" charset="0"/>
              <a:buChar char="•"/>
            </a:pPr>
            <a:r>
              <a:rPr lang="en-US" sz="3200" dirty="0"/>
              <a:t>Security Information and Event Manager (SIEM)</a:t>
            </a:r>
          </a:p>
          <a:p>
            <a:pPr marL="1938338" lvl="5" indent="-571500">
              <a:buFont typeface="Arial" panose="020B0604020202020204" pitchFamily="34" charset="0"/>
              <a:buChar char="•"/>
            </a:pPr>
            <a:r>
              <a:rPr lang="en-US" sz="3000" dirty="0">
                <a:latin typeface="Raleway" panose="020B0503030101060003" pitchFamily="34" charset="0"/>
              </a:rPr>
              <a:t>Define Audit Metrics – What are the key indicator of performance &amp; security - Priority</a:t>
            </a:r>
          </a:p>
          <a:p>
            <a:pPr marL="1938338" lvl="5" indent="-571500">
              <a:buFont typeface="Arial" panose="020B0604020202020204" pitchFamily="34" charset="0"/>
              <a:buChar char="•"/>
            </a:pPr>
            <a:r>
              <a:rPr lang="en-US" sz="3000" dirty="0">
                <a:latin typeface="Raleway" panose="020B0503030101060003" pitchFamily="34" charset="0"/>
              </a:rPr>
              <a:t>Event Triage – </a:t>
            </a:r>
          </a:p>
          <a:p>
            <a:pPr marL="2389895" lvl="6" indent="-571500">
              <a:buFont typeface="Arial" panose="020B0604020202020204" pitchFamily="34" charset="0"/>
              <a:buChar char="•"/>
            </a:pPr>
            <a:r>
              <a:rPr lang="en-US" sz="3000" dirty="0">
                <a:latin typeface="Raleway" panose="020B0503030101060003" pitchFamily="34" charset="0"/>
              </a:rPr>
              <a:t>Ensure key metrics alerts are sent to SIEM for monitoring</a:t>
            </a:r>
          </a:p>
          <a:p>
            <a:pPr marL="2389895" lvl="6" indent="-571500">
              <a:buFont typeface="Arial" panose="020B0604020202020204" pitchFamily="34" charset="0"/>
              <a:buChar char="•"/>
            </a:pPr>
            <a:r>
              <a:rPr lang="en-US" sz="3000" dirty="0">
                <a:latin typeface="Raleway" panose="020B0503030101060003" pitchFamily="34" charset="0"/>
              </a:rPr>
              <a:t>Send for analysis – in-house or MSSP</a:t>
            </a:r>
          </a:p>
          <a:p>
            <a:pPr marL="1938338" lvl="5" indent="-571500">
              <a:buFont typeface="Arial" panose="020B0604020202020204" pitchFamily="34" charset="0"/>
              <a:buChar char="•"/>
            </a:pPr>
            <a:r>
              <a:rPr lang="en-US" sz="3000" dirty="0">
                <a:latin typeface="Raleway" panose="020B0503030101060003" pitchFamily="34" charset="0"/>
              </a:rPr>
              <a:t>Incident Response - </a:t>
            </a:r>
            <a:r>
              <a:rPr lang="en-US" sz="3200" dirty="0">
                <a:latin typeface="Raleway" panose="020B0503030101060003" pitchFamily="34" charset="0"/>
              </a:rPr>
              <a:t>Resilience</a:t>
            </a:r>
          </a:p>
          <a:p>
            <a:pPr marL="571500" indent="-571500">
              <a:buFont typeface="Arial" panose="020B0604020202020204" pitchFamily="34" charset="0"/>
              <a:buChar char="•"/>
            </a:pPr>
            <a:endParaRPr lang="en-US" sz="3200" dirty="0"/>
          </a:p>
          <a:p>
            <a:pPr marL="571500" indent="-571500">
              <a:buFont typeface="Arial" panose="020B0604020202020204" pitchFamily="34" charset="0"/>
              <a:buChar char="•"/>
            </a:pPr>
            <a:r>
              <a:rPr lang="en-US" sz="3200" dirty="0"/>
              <a:t>Automate and Calendar audit evidence collection throughout </a:t>
            </a:r>
            <a:r>
              <a:rPr lang="en-US" dirty="0"/>
              <a:t>year</a:t>
            </a:r>
          </a:p>
          <a:p>
            <a:endParaRPr lang="en-US" dirty="0"/>
          </a:p>
          <a:p>
            <a:endParaRPr lang="en-US" dirty="0"/>
          </a:p>
          <a:p>
            <a:endParaRPr lang="en-US" dirty="0"/>
          </a:p>
        </p:txBody>
      </p:sp>
    </p:spTree>
    <p:extLst>
      <p:ext uri="{BB962C8B-B14F-4D97-AF65-F5344CB8AC3E}">
        <p14:creationId xmlns:p14="http://schemas.microsoft.com/office/powerpoint/2010/main" val="4183148095"/>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 name="Footer Placeholder 3"/>
          <p:cNvSpPr txBox="1"/>
          <p:nvPr/>
        </p:nvSpPr>
        <p:spPr>
          <a:xfrm>
            <a:off x="1753896" y="9481226"/>
            <a:ext cx="5852162" cy="1751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lvl1pPr>
              <a:defRPr sz="600">
                <a:solidFill>
                  <a:srgbClr val="808080"/>
                </a:solidFill>
              </a:defRPr>
            </a:lvl1pPr>
          </a:lstStyle>
          <a:p>
            <a:r>
              <a:rPr sz="1138"/>
              <a:t>NCR Confidential</a:t>
            </a:r>
          </a:p>
        </p:txBody>
      </p:sp>
      <p:sp>
        <p:nvSpPr>
          <p:cNvPr id="413" name="Title 1"/>
          <p:cNvSpPr txBox="1">
            <a:spLocks noGrp="1"/>
          </p:cNvSpPr>
          <p:nvPr>
            <p:ph type="title"/>
          </p:nvPr>
        </p:nvSpPr>
        <p:spPr>
          <a:prstGeom prst="rect">
            <a:avLst/>
          </a:prstGeom>
        </p:spPr>
        <p:txBody>
          <a:bodyPr/>
          <a:lstStyle/>
          <a:p>
            <a:pPr lvl="0"/>
            <a:r>
              <a:rPr lang="en-US" dirty="0"/>
              <a:t>Employee Training</a:t>
            </a:r>
          </a:p>
        </p:txBody>
      </p:sp>
      <p:sp>
        <p:nvSpPr>
          <p:cNvPr id="414" name="Slide Number Placeholder 2"/>
          <p:cNvSpPr txBox="1">
            <a:spLocks noGrp="1"/>
          </p:cNvSpPr>
          <p:nvPr>
            <p:ph type="sldNum" sz="quarter" idx="2"/>
          </p:nvPr>
        </p:nvSpPr>
        <p:spPr>
          <a:xfrm>
            <a:off x="1201174" y="9383965"/>
            <a:ext cx="83356" cy="17511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9</a:t>
            </a:fld>
            <a:endParaRPr/>
          </a:p>
        </p:txBody>
      </p:sp>
      <p:sp>
        <p:nvSpPr>
          <p:cNvPr id="415" name="Text Placeholder 4"/>
          <p:cNvSpPr txBox="1">
            <a:spLocks noGrp="1"/>
          </p:cNvSpPr>
          <p:nvPr>
            <p:ph type="body" idx="1"/>
          </p:nvPr>
        </p:nvSpPr>
        <p:spPr>
          <a:xfrm>
            <a:off x="1192140" y="1775636"/>
            <a:ext cx="15663342" cy="6667323"/>
          </a:xfrm>
          <a:prstGeom prst="rect">
            <a:avLst/>
          </a:prstGeom>
        </p:spPr>
        <p:txBody>
          <a:bodyPr>
            <a:noAutofit/>
          </a:bodyPr>
          <a:lstStyle/>
          <a:p>
            <a:pPr marL="1842350" indent="-921175" defTabSz="941646">
              <a:spcBef>
                <a:spcPts val="2655"/>
              </a:spcBef>
              <a:buFont typeface="Arial" panose="020B0604020202020204" pitchFamily="34" charset="0"/>
              <a:buChar char="•"/>
              <a:defRPr sz="1530">
                <a:solidFill>
                  <a:srgbClr val="000000"/>
                </a:solidFill>
              </a:defRPr>
            </a:pPr>
            <a:r>
              <a:rPr lang="en-US" sz="4000" b="1" dirty="0">
                <a:latin typeface="Raleway" panose="020B0503030101060003" pitchFamily="34" charset="0"/>
              </a:rPr>
              <a:t>The Secret Key to Success </a:t>
            </a:r>
          </a:p>
          <a:p>
            <a:pPr marL="2860675" lvl="5" indent="-920750" defTabSz="941646">
              <a:spcBef>
                <a:spcPts val="2655"/>
              </a:spcBef>
              <a:buFont typeface="Arial" panose="020B0604020202020204" pitchFamily="34" charset="0"/>
              <a:buChar char="•"/>
              <a:defRPr sz="1530">
                <a:solidFill>
                  <a:srgbClr val="000000"/>
                </a:solidFill>
              </a:defRPr>
            </a:pPr>
            <a:r>
              <a:rPr lang="en-US" sz="3620" dirty="0"/>
              <a:t>Everyone’s Awareness and Due Care practice</a:t>
            </a:r>
          </a:p>
          <a:p>
            <a:pPr marL="1842350" indent="-921175" defTabSz="941646">
              <a:spcBef>
                <a:spcPts val="2655"/>
              </a:spcBef>
              <a:buFont typeface="Arial" panose="020B0604020202020204" pitchFamily="34" charset="0"/>
              <a:buChar char="•"/>
              <a:defRPr sz="1530">
                <a:solidFill>
                  <a:srgbClr val="000000"/>
                </a:solidFill>
              </a:defRPr>
            </a:pPr>
            <a:r>
              <a:rPr lang="en-US" sz="4000" dirty="0"/>
              <a:t>Annual Security Awareness Training</a:t>
            </a:r>
          </a:p>
          <a:p>
            <a:pPr marL="2860675" lvl="5" indent="-920750" defTabSz="941646">
              <a:spcBef>
                <a:spcPts val="2655"/>
              </a:spcBef>
              <a:buClr>
                <a:srgbClr val="54B948"/>
              </a:buClr>
              <a:buFont typeface="Arial" panose="020B0604020202020204" pitchFamily="34" charset="0"/>
              <a:buChar char="•"/>
              <a:defRPr sz="1530">
                <a:solidFill>
                  <a:srgbClr val="000000"/>
                </a:solidFill>
              </a:defRPr>
            </a:pPr>
            <a:r>
              <a:rPr lang="en-US" sz="3620" dirty="0">
                <a:solidFill>
                  <a:srgbClr val="000000"/>
                </a:solidFill>
              </a:rPr>
              <a:t>At least a monthly touchpoint – Email Blast, Fun Team Building Gathering, Industry Organization Webinar </a:t>
            </a:r>
            <a:endParaRPr lang="en-US" sz="4000" dirty="0"/>
          </a:p>
          <a:p>
            <a:pPr marL="1842350" indent="-921175" defTabSz="941646">
              <a:spcBef>
                <a:spcPts val="2655"/>
              </a:spcBef>
              <a:buFont typeface="Arial" panose="020B0604020202020204" pitchFamily="34" charset="0"/>
              <a:buChar char="•"/>
              <a:defRPr sz="1530">
                <a:solidFill>
                  <a:srgbClr val="000000"/>
                </a:solidFill>
              </a:defRPr>
            </a:pPr>
            <a:r>
              <a:rPr lang="en-US" sz="4000" dirty="0"/>
              <a:t>Annual Role-based Training</a:t>
            </a:r>
          </a:p>
          <a:p>
            <a:pPr marL="2860675" lvl="5" indent="-920750" defTabSz="941646">
              <a:spcBef>
                <a:spcPts val="2655"/>
              </a:spcBef>
              <a:buClr>
                <a:srgbClr val="54B948"/>
              </a:buClr>
              <a:buFont typeface="Arial" panose="020B0604020202020204" pitchFamily="34" charset="0"/>
              <a:buChar char="•"/>
              <a:defRPr sz="1530">
                <a:solidFill>
                  <a:srgbClr val="000000"/>
                </a:solidFill>
              </a:defRPr>
            </a:pPr>
            <a:r>
              <a:rPr lang="en-US" sz="3620" dirty="0">
                <a:solidFill>
                  <a:srgbClr val="000000"/>
                </a:solidFill>
              </a:rPr>
              <a:t>Specialized focus on each Role involved with CHD</a:t>
            </a:r>
          </a:p>
          <a:p>
            <a:pPr marL="1842350" lvl="4" indent="-921175" defTabSz="941646">
              <a:spcBef>
                <a:spcPts val="2655"/>
              </a:spcBef>
              <a:buFont typeface="Arial" panose="020B0604020202020204" pitchFamily="34" charset="0"/>
              <a:buChar char="•"/>
              <a:defRPr sz="1530">
                <a:solidFill>
                  <a:srgbClr val="000000"/>
                </a:solidFill>
              </a:defRPr>
            </a:pPr>
            <a:endParaRPr sz="4000" dirty="0"/>
          </a:p>
        </p:txBody>
      </p:sp>
    </p:spTree>
    <p:extLst>
      <p:ext uri="{BB962C8B-B14F-4D97-AF65-F5344CB8AC3E}">
        <p14:creationId xmlns:p14="http://schemas.microsoft.com/office/powerpoint/2010/main" val="26107654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_rels/theme2.xml.rels><?xml version="1.0" encoding="UTF-8" standalone="yes"?>
<Relationships xmlns="http://schemas.openxmlformats.org/package/2006/relationships"><Relationship Id="rId1" Type="http://schemas.openxmlformats.org/officeDocument/2006/relationships/image" Target="../media/image7.png"/></Relationships>
</file>

<file path=ppt/theme/theme1.xml><?xml version="1.0" encoding="utf-8"?>
<a:theme xmlns:a="http://schemas.openxmlformats.org/drawingml/2006/main" name="Theme1">
  <a:themeElements>
    <a:clrScheme name="NCR Cover &amp; Section Break Template">
      <a:dk1>
        <a:srgbClr val="000000"/>
      </a:dk1>
      <a:lt1>
        <a:srgbClr val="FFFFFF"/>
      </a:lt1>
      <a:dk2>
        <a:srgbClr val="A7A7A7"/>
      </a:dk2>
      <a:lt2>
        <a:srgbClr val="535353"/>
      </a:lt2>
      <a:accent1>
        <a:srgbClr val="54B948"/>
      </a:accent1>
      <a:accent2>
        <a:srgbClr val="00A77E"/>
      </a:accent2>
      <a:accent3>
        <a:srgbClr val="008D9B"/>
      </a:accent3>
      <a:accent4>
        <a:srgbClr val="0099BF"/>
      </a:accent4>
      <a:accent5>
        <a:srgbClr val="A6CE39"/>
      </a:accent5>
      <a:accent6>
        <a:srgbClr val="E0D120"/>
      </a:accent6>
      <a:hlink>
        <a:srgbClr val="0000FF"/>
      </a:hlink>
      <a:folHlink>
        <a:srgbClr val="FF00FF"/>
      </a:folHlink>
    </a:clrScheme>
    <a:fontScheme name="NCR Cover &amp; Section Break Template">
      <a:majorFont>
        <a:latin typeface="Century Gothic"/>
        <a:ea typeface="Century Gothic"/>
        <a:cs typeface="Century Gothic"/>
      </a:majorFont>
      <a:minorFont>
        <a:latin typeface="Helvetica"/>
        <a:ea typeface="Helvetica"/>
        <a:cs typeface="Helvetica"/>
      </a:minorFont>
    </a:fontScheme>
    <a:fmtScheme name="NCR Cover &amp; Section Break Templa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Open Sans Regular"/>
            <a:ea typeface="Open Sans Regular"/>
            <a:cs typeface="Open Sans Regular"/>
            <a:sym typeface="Open Sans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Open Sans Regular"/>
            <a:ea typeface="Open Sans Regular"/>
            <a:cs typeface="Open Sans Regular"/>
            <a:sym typeface="Open Sans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Theme1" id="{DB134E81-889A-4873-A2D5-AE905D2751F0}" vid="{5F8E53BF-FF87-495A-A548-4A5FD829D129}"/>
    </a:ext>
  </a:ext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EB1163924893148929C4D8D00DEC4D2" ma:contentTypeVersion="11" ma:contentTypeDescription="Create a new document." ma:contentTypeScope="" ma:versionID="1bff89a53df901f9798ff720788ba060">
  <xsd:schema xmlns:xsd="http://www.w3.org/2001/XMLSchema" xmlns:xs="http://www.w3.org/2001/XMLSchema" xmlns:p="http://schemas.microsoft.com/office/2006/metadata/properties" xmlns:ns3="4ca13adf-be25-4cc4-9325-38bbf4a43036" xmlns:ns4="22db3a53-c7db-4895-8b59-53344f62f8e7" targetNamespace="http://schemas.microsoft.com/office/2006/metadata/properties" ma:root="true" ma:fieldsID="c213786768eb88c62a33775ca50296e8" ns3:_="" ns4:_="">
    <xsd:import namespace="4ca13adf-be25-4cc4-9325-38bbf4a43036"/>
    <xsd:import namespace="22db3a53-c7db-4895-8b59-53344f62f8e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AutoKeyPoints" minOccurs="0"/>
                <xsd:element ref="ns3:MediaServiceKeyPoints"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ca13adf-be25-4cc4-9325-38bbf4a430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2db3a53-c7db-4895-8b59-53344f62f8e7"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A9A0B68-2B31-4F40-A1DA-61476BC5A890}">
  <ds:schemaRefs>
    <ds:schemaRef ds:uri="http://schemas.microsoft.com/sharepoint/v3/contenttype/forms"/>
  </ds:schemaRefs>
</ds:datastoreItem>
</file>

<file path=customXml/itemProps2.xml><?xml version="1.0" encoding="utf-8"?>
<ds:datastoreItem xmlns:ds="http://schemas.openxmlformats.org/officeDocument/2006/customXml" ds:itemID="{0390F2E7-F2F1-4F74-BA95-D4BE7287522A}">
  <ds:schemaRefs>
    <ds:schemaRef ds:uri="http://purl.org/dc/elements/1.1/"/>
    <ds:schemaRef ds:uri="http://schemas.microsoft.com/office/2006/metadata/properties"/>
    <ds:schemaRef ds:uri="4ca13adf-be25-4cc4-9325-38bbf4a43036"/>
    <ds:schemaRef ds:uri="http://purl.org/dc/terms/"/>
    <ds:schemaRef ds:uri="22db3a53-c7db-4895-8b59-53344f62f8e7"/>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E0694AAD-C4F6-4117-A365-39AF6986C25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ca13adf-be25-4cc4-9325-38bbf4a43036"/>
    <ds:schemaRef ds:uri="22db3a53-c7db-4895-8b59-53344f62f8e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Theme1</Template>
  <TotalTime>8296</TotalTime>
  <Words>1204</Words>
  <Application>Microsoft Office PowerPoint</Application>
  <PresentationFormat>Custom</PresentationFormat>
  <Paragraphs>140</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Helvetica Neue</vt:lpstr>
      <vt:lpstr>Open Sans Bold</vt:lpstr>
      <vt:lpstr>Open Sans Regular</vt:lpstr>
      <vt:lpstr>Raleway</vt:lpstr>
      <vt:lpstr>Raleway Black</vt:lpstr>
      <vt:lpstr>Raleway ExtraBold</vt:lpstr>
      <vt:lpstr>Raleway Light</vt:lpstr>
      <vt:lpstr>Theme1</vt:lpstr>
      <vt:lpstr>PowerPoint Presentation</vt:lpstr>
      <vt:lpstr>Agenda</vt:lpstr>
      <vt:lpstr>Introductions</vt:lpstr>
      <vt:lpstr>PCI Partner </vt:lpstr>
      <vt:lpstr>PCI Compliance Program </vt:lpstr>
      <vt:lpstr>PCI Compliance </vt:lpstr>
      <vt:lpstr>PCI Compliance - continued </vt:lpstr>
      <vt:lpstr>Continuous Monitoring</vt:lpstr>
      <vt:lpstr>Employee Training</vt:lpstr>
      <vt:lpstr>Payment Methods</vt:lpstr>
      <vt:lpstr>Key Payments Practice Points</vt:lpstr>
      <vt:lpstr>Tools for Assessing Compliance with PCI DSS </vt:lpstr>
      <vt:lpstr>Merchant References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Lennon, Joe</dc:creator>
  <cp:lastModifiedBy>Peggy A Brown</cp:lastModifiedBy>
  <cp:revision>59</cp:revision>
  <dcterms:modified xsi:type="dcterms:W3CDTF">2021-07-14T12:30:02Z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0x0101007EB1163924893148929C4D8D00DEC4D2</vt:lpwstr>
  </property>
  <property fmtid="{D5CDD505-2E9C-101B-9397-08002B2CF9AE}" pid="3" name="MSIP_Label_dc233488-06c6-4c2b-96ac-e256c4376f84_Enabled">
    <vt:lpwstr>true</vt:lpwstr>
  </property>
  <property fmtid="{D5CDD505-2E9C-101B-9397-08002B2CF9AE}" pid="4" name="MSIP_Label_dc233488-06c6-4c2b-96ac-e256c4376f84_SetDate">
    <vt:lpwstr>2021-06-11T13:41:22Z</vt:lpwstr>
  </property>
  <property fmtid="{D5CDD505-2E9C-101B-9397-08002B2CF9AE}" pid="5" name="MSIP_Label_dc233488-06c6-4c2b-96ac-e256c4376f84_Method">
    <vt:lpwstr>Privileged</vt:lpwstr>
  </property>
  <property fmtid="{D5CDD505-2E9C-101B-9397-08002B2CF9AE}" pid="6" name="MSIP_Label_dc233488-06c6-4c2b-96ac-e256c4376f84_Name">
    <vt:lpwstr>dc233488-06c6-4c2b-96ac-e256c4376f84</vt:lpwstr>
  </property>
  <property fmtid="{D5CDD505-2E9C-101B-9397-08002B2CF9AE}" pid="7" name="MSIP_Label_dc233488-06c6-4c2b-96ac-e256c4376f84_SiteId">
    <vt:lpwstr>ae4df1f7-611e-444f-897e-f964e1205171</vt:lpwstr>
  </property>
  <property fmtid="{D5CDD505-2E9C-101B-9397-08002B2CF9AE}" pid="8" name="MSIP_Label_dc233488-06c6-4c2b-96ac-e256c4376f84_ActionId">
    <vt:lpwstr>6a06e905-06fb-47cc-b04f-5dd2e5504e9e</vt:lpwstr>
  </property>
  <property fmtid="{D5CDD505-2E9C-101B-9397-08002B2CF9AE}" pid="9" name="MSIP_Label_dc233488-06c6-4c2b-96ac-e256c4376f84_ContentBits">
    <vt:lpwstr>0</vt:lpwstr>
  </property>
</Properties>
</file>