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61" r:id="rId4"/>
    <p:sldId id="258" r:id="rId5"/>
    <p:sldId id="257" r:id="rId6"/>
    <p:sldId id="259" r:id="rId7"/>
    <p:sldId id="262" r:id="rId8"/>
    <p:sldId id="264" r:id="rId9"/>
    <p:sldId id="271" r:id="rId10"/>
    <p:sldId id="265" r:id="rId11"/>
    <p:sldId id="269" r:id="rId12"/>
    <p:sldId id="283" r:id="rId13"/>
    <p:sldId id="284" r:id="rId14"/>
    <p:sldId id="263" r:id="rId15"/>
    <p:sldId id="272" r:id="rId16"/>
    <p:sldId id="275" r:id="rId17"/>
    <p:sldId id="278" r:id="rId18"/>
    <p:sldId id="277" r:id="rId19"/>
    <p:sldId id="273" r:id="rId20"/>
    <p:sldId id="280" r:id="rId21"/>
    <p:sldId id="279" r:id="rId22"/>
    <p:sldId id="274" r:id="rId23"/>
    <p:sldId id="28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1B4F-992F-FE44-910A-C33EBD7212E2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3EF5-7053-BB49-803D-0B554C3F3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Wassily_Kandinsk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 Concentric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or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Radial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yuthaya"/>
              </a:rPr>
              <a:t>Monochrome</a:t>
            </a:r>
            <a:br>
              <a:rPr lang="en-US" dirty="0" smtClean="0">
                <a:solidFill>
                  <a:srgbClr val="3366FF"/>
                </a:solidFill>
                <a:latin typeface="Ayuthaya"/>
              </a:rPr>
            </a:br>
            <a:endParaRPr lang="en-US" dirty="0">
              <a:solidFill>
                <a:srgbClr val="3366FF"/>
              </a:solidFill>
              <a:latin typeface="Ayuthay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        purposefully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choosing a color scheme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16 at 7.25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4559300" cy="675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21 at 2.5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638"/>
            <a:ext cx="4051300" cy="63627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21 at 2.50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79463"/>
            <a:ext cx="3797300" cy="53467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16 at 6.18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638"/>
            <a:ext cx="6261100" cy="627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Chalkboard"/>
              </a:rPr>
              <a:t>Silhouette</a:t>
            </a:r>
          </a:p>
          <a:p>
            <a:r>
              <a:rPr lang="en-US" dirty="0" smtClean="0">
                <a:solidFill>
                  <a:schemeClr val="bg2"/>
                </a:solidFill>
                <a:latin typeface="Chalkboard"/>
              </a:rPr>
              <a:t>Profile view</a:t>
            </a:r>
          </a:p>
          <a:p>
            <a:r>
              <a:rPr lang="en-US" dirty="0" smtClean="0">
                <a:solidFill>
                  <a:schemeClr val="bg2"/>
                </a:solidFill>
                <a:latin typeface="Chalkboard"/>
              </a:rPr>
              <a:t>old vs. new</a:t>
            </a:r>
          </a:p>
          <a:p>
            <a:r>
              <a:rPr lang="en-US" dirty="0" smtClean="0">
                <a:solidFill>
                  <a:schemeClr val="bg2"/>
                </a:solidFill>
                <a:latin typeface="Chalkboard"/>
              </a:rPr>
              <a:t>Why DO we go back and look through different times and cultures???? How does it instruct us….and inspire us ?!</a:t>
            </a:r>
            <a:endParaRPr lang="en-US" dirty="0">
              <a:solidFill>
                <a:schemeClr val="bg2"/>
              </a:solidFill>
              <a:latin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16 at 7.57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4445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2-01-16 at 8.1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3517901" cy="42799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16 at 8.19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6562"/>
            <a:ext cx="5994400" cy="568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16 at 8.03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641" r="-39641"/>
          <a:stretch>
            <a:fillRect/>
          </a:stretch>
        </p:blipFill>
        <p:spPr>
          <a:xfrm>
            <a:off x="2133600" y="2057400"/>
            <a:ext cx="8229600" cy="4525963"/>
          </a:xfrm>
        </p:spPr>
      </p:pic>
      <p:pic>
        <p:nvPicPr>
          <p:cNvPr id="6" name="Picture 5" descr="Screen shot 2012-01-16 at 8.04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7650"/>
            <a:ext cx="32893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16 at 6.22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04800"/>
            <a:ext cx="6350000" cy="615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1-16 at 8.26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638"/>
            <a:ext cx="7594600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16 at 8.26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263"/>
            <a:ext cx="75819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16 at 8.07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395" r="-173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Wassily Kandinsky - "Color Study: Squares with Concentric Circles."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shot 2012-01-16 at 6.32.15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503" r="-17503"/>
          <a:stretch>
            <a:fillRect/>
          </a:stretch>
        </p:blipFill>
        <p:spPr>
          <a:xfrm>
            <a:off x="457200" y="1981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16 at 6.29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982" r="-349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1-16 at 6.17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28800"/>
            <a:ext cx="4114800" cy="39188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1-16 at 6.24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50" y="274638"/>
            <a:ext cx="3924300" cy="3759200"/>
          </a:xfrm>
          <a:prstGeom prst="rect">
            <a:avLst/>
          </a:prstGeom>
        </p:spPr>
      </p:pic>
      <p:pic>
        <p:nvPicPr>
          <p:cNvPr id="5" name="Picture 4" descr="Screen shot 2012-01-16 at 6.24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599"/>
            <a:ext cx="4760250" cy="246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16 at 6.59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0262"/>
            <a:ext cx="5283200" cy="52959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16 at 6.49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163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1-21 at 2.45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2136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55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er, Wassily Kandinsky - "Color Study: Squares with Concentric Circles."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Monochrome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Brachear, Cathy</cp:lastModifiedBy>
  <cp:revision>8</cp:revision>
  <dcterms:created xsi:type="dcterms:W3CDTF">2012-03-02T20:31:43Z</dcterms:created>
  <dcterms:modified xsi:type="dcterms:W3CDTF">2012-03-02T21:00:34Z</dcterms:modified>
</cp:coreProperties>
</file>