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1BBFC7-96CF-4FDF-8967-B98955C57C60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EABE4C-FE34-4D53-93AD-1F293EB66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231B5-23BD-4551-B961-BEEA20ED41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1528-6F1F-4332-9C18-289AFDF1B83C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57563-DEBF-42D8-B7EF-DA72F73E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F904-0585-4542-A33D-E018A15BF4D5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6457-D209-40F3-A75F-42BE8F49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ACF5-9CB1-448D-85E9-39D84C7034F0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82FA-8254-4902-B72C-4B52207D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EA953-7B2B-4977-9DB4-C4FE12774B3A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1518-B5A7-498C-AF68-F2BF2786B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1424-1AFF-4C61-90BA-EE6141A53F2E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36BC-2949-4C57-A547-ED9259649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52E3-9149-45A4-A1A3-DC61FDF28099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41D9-CBCA-446F-B59F-24A985738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D1C2-10B6-4D76-8F26-EE36CCB77F4B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16EC-0300-4E9E-80B8-5527C40C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3FAF-0709-4475-8B7D-A0DB1AE706CE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8F81-6045-4692-917B-EA6DC9698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623A-9CB2-40F7-BC69-4EE12B8A9B58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11F7-1E0E-4C7E-B966-C86538F89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CABE-57B8-4CE9-A3AD-C82442B39202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D9A1-B8AF-48E7-8E33-FFA14DAF1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071B-02B2-4057-BF72-69DF3C36EE82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A8C4-494C-490F-8C7D-697F5536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B29F1E-D8DD-4409-A063-F32FD6DEB227}" type="datetimeFigureOut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0F04A-411C-49C7-B251-04072AE6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Functional Food Sculpture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Objective: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To create a sculpture that represents food, but can be used as a functional box or jar.</a:t>
            </a:r>
            <a:endParaRPr lang="en-US" dirty="0"/>
          </a:p>
        </p:txBody>
      </p:sp>
      <p:pic>
        <p:nvPicPr>
          <p:cNvPr id="14339" name="Picture 2" descr="http://images.artsonia.com/art/large/8869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429000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Examples</a:t>
            </a:r>
          </a:p>
        </p:txBody>
      </p:sp>
      <p:pic>
        <p:nvPicPr>
          <p:cNvPr id="24578" name="Picture 2" descr="http://images.artsonia.com/art/large/8869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2571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ages.artsonia.com/art/large/7614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305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Getting started: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have decided to use slabs to build your food, make a paper template for correct sizes.</a:t>
            </a:r>
          </a:p>
          <a:p>
            <a:pPr eaLnBrk="1" hangingPunct="1"/>
            <a:r>
              <a:rPr lang="en-US" smtClean="0"/>
              <a:t>If you are using coils or pinch techniques, you may get your clay.</a:t>
            </a:r>
          </a:p>
          <a:p>
            <a:pPr eaLnBrk="1" hangingPunct="1"/>
            <a:r>
              <a:rPr lang="en-US" smtClean="0"/>
              <a:t>Remember to include textures using incising &amp; applique methods to create a realistic &amp; detailed food box.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Recognizable Pop Art </a:t>
            </a:r>
          </a:p>
        </p:txBody>
      </p:sp>
      <p:pic>
        <p:nvPicPr>
          <p:cNvPr id="16386" name="Picture 4" descr="andy-warh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WarholSoupC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2943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181600" y="5715000"/>
            <a:ext cx="2362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/>
              <a:t>Campbell Soup Cans</a:t>
            </a:r>
          </a:p>
          <a:p>
            <a:pPr algn="r">
              <a:spcBef>
                <a:spcPct val="50000"/>
              </a:spcBef>
            </a:pPr>
            <a:r>
              <a:rPr lang="en-US" sz="1600"/>
              <a:t>Andy Warhol, 1962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371600" y="5410200"/>
            <a:ext cx="2514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/>
              <a:t>Marilyn Monroe Series</a:t>
            </a:r>
          </a:p>
          <a:p>
            <a:pPr algn="r">
              <a:spcBef>
                <a:spcPct val="50000"/>
              </a:spcBef>
            </a:pPr>
            <a:r>
              <a:rPr lang="en-US"/>
              <a:t>Andy Warhol, 1960s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 Art inspired…</a:t>
            </a:r>
          </a:p>
        </p:txBody>
      </p:sp>
      <p:pic>
        <p:nvPicPr>
          <p:cNvPr id="15362" name="Picture 2" descr="http://www.artsconnected.org/artsnetmn/whatsart/oldec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0198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038600" y="5562600"/>
            <a:ext cx="345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>
                <a:latin typeface="Calibri" pitchFamily="34" charset="0"/>
              </a:rPr>
              <a:t>Spoonbridge and Cherry</a:t>
            </a:r>
          </a:p>
          <a:p>
            <a:pPr algn="r"/>
            <a:r>
              <a:rPr lang="en-US">
                <a:latin typeface="Calibri" pitchFamily="34" charset="0"/>
              </a:rPr>
              <a:t>Claes Oldenburg,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pietmondriaan.com/pm/wp-content/uploads/2012/08/430px-oldenburg_claes_eistc3bcte_kc3b6l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549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http://i.pbase.com/u16/michael_w/large/39135642._DSC1946s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8125"/>
            <a:ext cx="42767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219200" y="5791200"/>
            <a:ext cx="2559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Dropped Cone</a:t>
            </a:r>
          </a:p>
          <a:p>
            <a:r>
              <a:rPr lang="en-US">
                <a:latin typeface="Calibri" pitchFamily="34" charset="0"/>
              </a:rPr>
              <a:t>Claes Oldenburg,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ages.artsonia.com/art/large/7614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52400"/>
            <a:ext cx="102108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/>
              <a:t>Choose a food…look through food magazines for ideas, if you need to.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Decide on a technique to create the food – slab, coil, or both.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Decide on how to make your lid…will you cut it off of the food, or build it separately &amp; add it on? (it must have a “lip” to prevent it from falling off)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You may add a base (plate, bowl, napkin, etc)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These will be glazed &amp; fired to look as realistic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may need to use a mold…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A mold is something you can form clay around to give it it’s shape.</a:t>
            </a:r>
          </a:p>
          <a:p>
            <a:pPr eaLnBrk="1" hangingPunct="1"/>
            <a:r>
              <a:rPr lang="en-US" smtClean="0"/>
              <a:t>Find something in the room that you can use as a mold.</a:t>
            </a:r>
          </a:p>
          <a:p>
            <a:pPr eaLnBrk="1" hangingPunct="1"/>
            <a:r>
              <a:rPr lang="en-US" smtClean="0"/>
              <a:t>Drape plastic over it to prevent the clay from sticking.</a:t>
            </a:r>
          </a:p>
          <a:p>
            <a:pPr eaLnBrk="1" hangingPunct="1"/>
            <a:r>
              <a:rPr lang="en-US" smtClean="0"/>
              <a:t>You may need to cut a section of clay out of your slab in order to create the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Clay slab on the mold.</a:t>
            </a:r>
          </a:p>
        </p:txBody>
      </p:sp>
      <p:pic>
        <p:nvPicPr>
          <p:cNvPr id="20482" name="Picture 4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191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phot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114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572000" y="1371600"/>
            <a:ext cx="3733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Cut section out of clay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H="1">
            <a:off x="2895600" y="1828800"/>
            <a:ext cx="27432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52600" y="4648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Seal seam in clay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V="1">
            <a:off x="3810000" y="4876800"/>
            <a:ext cx="22860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Examples</a:t>
            </a:r>
          </a:p>
        </p:txBody>
      </p:sp>
      <p:pic>
        <p:nvPicPr>
          <p:cNvPr id="21506" name="Picture 2" descr="http://images.artsonia.com/art/large/8869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42862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images.artsonia.com/art/large/88690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73238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Examples</a:t>
            </a:r>
          </a:p>
        </p:txBody>
      </p:sp>
      <p:pic>
        <p:nvPicPr>
          <p:cNvPr id="23554" name="Picture 2" descr="http://images.artsonia.com/art/large/8869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95425"/>
            <a:ext cx="4286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images.artsonia.com/art/large/8869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2647950"/>
            <a:ext cx="4286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258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Functional Food Sculpture</vt:lpstr>
      <vt:lpstr>Recognizable Pop Art </vt:lpstr>
      <vt:lpstr>Pop Art inspired…</vt:lpstr>
      <vt:lpstr>Slide 4</vt:lpstr>
      <vt:lpstr>Procedure:</vt:lpstr>
      <vt:lpstr>You may need to use a mold…</vt:lpstr>
      <vt:lpstr>Clay slab on the mold.</vt:lpstr>
      <vt:lpstr>Student Examples</vt:lpstr>
      <vt:lpstr>Student Examples</vt:lpstr>
      <vt:lpstr>Student Examples</vt:lpstr>
      <vt:lpstr>Getting started: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Food Sculpture</dc:title>
  <dc:creator>jtmanning</dc:creator>
  <cp:lastModifiedBy>TManning</cp:lastModifiedBy>
  <cp:revision>7</cp:revision>
  <dcterms:created xsi:type="dcterms:W3CDTF">2012-09-16T01:56:24Z</dcterms:created>
  <dcterms:modified xsi:type="dcterms:W3CDTF">2012-09-21T15:04:46Z</dcterms:modified>
</cp:coreProperties>
</file>