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9.xml" ContentType="application/vnd.openxmlformats-officedocument.theme+xml"/>
  <Override PartName="/ppt/slideLayouts/slideLayout4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5" r:id="rId1"/>
    <p:sldMasterId id="2147483848" r:id="rId2"/>
    <p:sldMasterId id="2147483850" r:id="rId3"/>
    <p:sldMasterId id="2147483852" r:id="rId4"/>
    <p:sldMasterId id="2147483854" r:id="rId5"/>
    <p:sldMasterId id="2147483864" r:id="rId6"/>
    <p:sldMasterId id="2147483872" r:id="rId7"/>
    <p:sldMasterId id="2147483882" r:id="rId8"/>
    <p:sldMasterId id="2147483892" r:id="rId9"/>
    <p:sldMasterId id="2147483895" r:id="rId10"/>
  </p:sldMasterIdLst>
  <p:notesMasterIdLst>
    <p:notesMasterId r:id="rId30"/>
  </p:notesMasterIdLst>
  <p:handoutMasterIdLst>
    <p:handoutMasterId r:id="rId31"/>
  </p:handoutMasterIdLst>
  <p:sldIdLst>
    <p:sldId id="299" r:id="rId11"/>
    <p:sldId id="383" r:id="rId12"/>
    <p:sldId id="384" r:id="rId13"/>
    <p:sldId id="365" r:id="rId14"/>
    <p:sldId id="377" r:id="rId15"/>
    <p:sldId id="378" r:id="rId16"/>
    <p:sldId id="376" r:id="rId17"/>
    <p:sldId id="382" r:id="rId18"/>
    <p:sldId id="352" r:id="rId19"/>
    <p:sldId id="368" r:id="rId20"/>
    <p:sldId id="380" r:id="rId21"/>
    <p:sldId id="366" r:id="rId22"/>
    <p:sldId id="373" r:id="rId23"/>
    <p:sldId id="374" r:id="rId24"/>
    <p:sldId id="375" r:id="rId25"/>
    <p:sldId id="379" r:id="rId26"/>
    <p:sldId id="381" r:id="rId27"/>
    <p:sldId id="372" r:id="rId28"/>
    <p:sldId id="385"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ael Hawley" initials="RH" lastIdx="1" clrIdx="0">
    <p:extLst>
      <p:ext uri="{19B8F6BF-5375-455C-9EA6-DF929625EA0E}">
        <p15:presenceInfo xmlns:p15="http://schemas.microsoft.com/office/powerpoint/2012/main" userId="S::Rachael.Hawley@sikich.com::e6901418-5500-4b5a-a5e0-957cd089e0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99"/>
    <a:srgbClr val="003A5D"/>
    <a:srgbClr val="DC58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87" autoAdjust="0"/>
    <p:restoredTop sz="94660"/>
  </p:normalViewPr>
  <p:slideViewPr>
    <p:cSldViewPr>
      <p:cViewPr varScale="1">
        <p:scale>
          <a:sx n="108" d="100"/>
          <a:sy n="108" d="100"/>
        </p:scale>
        <p:origin x="1602" y="102"/>
      </p:cViewPr>
      <p:guideLst>
        <p:guide orient="horz" pos="2160"/>
        <p:guide pos="2880"/>
      </p:guideLst>
    </p:cSldViewPr>
  </p:slideViewPr>
  <p:notesTextViewPr>
    <p:cViewPr>
      <p:scale>
        <a:sx n="100" d="100"/>
        <a:sy n="100" d="100"/>
      </p:scale>
      <p:origin x="0" y="0"/>
    </p:cViewPr>
  </p:notesTextViewPr>
  <p:notesViewPr>
    <p:cSldViewPr>
      <p:cViewPr varScale="1">
        <p:scale>
          <a:sx n="53" d="100"/>
          <a:sy n="53" d="100"/>
        </p:scale>
        <p:origin x="-1842"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9096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26" tIns="45714" rIns="91426" bIns="45714" rtlCol="0"/>
          <a:lstStyle>
            <a:lvl1pPr algn="l">
              <a:defRPr sz="1200" dirty="0">
                <a:latin typeface="Arial" pitchFamily="34" charset="0"/>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1426" tIns="45714" rIns="91426" bIns="45714" rtlCol="0"/>
          <a:lstStyle>
            <a:lvl1pPr algn="r">
              <a:defRPr sz="1200">
                <a:latin typeface="Arial" pitchFamily="34" charset="0"/>
              </a:defRPr>
            </a:lvl1pPr>
          </a:lstStyle>
          <a:p>
            <a:pPr>
              <a:defRPr/>
            </a:pPr>
            <a:fld id="{1E2D6401-D776-44DB-9627-95158AFC68EA}" type="datetimeFigureOut">
              <a:rPr lang="en-US"/>
              <a:pPr>
                <a:defRPr/>
              </a:pPr>
              <a:t>8/4/2021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26" tIns="45714" rIns="91426" bIns="45714"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26" tIns="45714" rIns="91426" bIns="4571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26" tIns="45714" rIns="91426" bIns="45714" rtlCol="0" anchor="b"/>
          <a:lstStyle>
            <a:lvl1pPr algn="l">
              <a:defRPr sz="1200" dirty="0">
                <a:latin typeface="Arial" pitchFamily="34" charset="0"/>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26" tIns="45714" rIns="91426" bIns="45714" rtlCol="0" anchor="b"/>
          <a:lstStyle>
            <a:lvl1pPr algn="r">
              <a:defRPr sz="1200">
                <a:latin typeface="Arial" pitchFamily="34" charset="0"/>
              </a:defRPr>
            </a:lvl1pPr>
          </a:lstStyle>
          <a:p>
            <a:pPr>
              <a:defRPr/>
            </a:pPr>
            <a:fld id="{DE36A716-7FDD-4640-9F15-AE1972539FAD}" type="slidenum">
              <a:rPr lang="en-US"/>
              <a:pPr>
                <a:defRPr/>
              </a:pPr>
              <a:t>‹#›</a:t>
            </a:fld>
            <a:endParaRPr lang="en-US" dirty="0"/>
          </a:p>
        </p:txBody>
      </p:sp>
    </p:spTree>
    <p:extLst>
      <p:ext uri="{BB962C8B-B14F-4D97-AF65-F5344CB8AC3E}">
        <p14:creationId xmlns:p14="http://schemas.microsoft.com/office/powerpoint/2010/main" val="72883987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4EAB2-486F-49B0-AF2F-98D590BB8357}" type="slidenum">
              <a:rPr lang="en-US" smtClean="0">
                <a:latin typeface="Arial" charset="0"/>
              </a:rPr>
              <a:pPr/>
              <a:t>1</a:t>
            </a:fld>
            <a:endParaRPr lang="en-US" dirty="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91CF2F-CBCE-4BF8-8A5E-B7E0C4C8A662}" type="slidenum">
              <a:rPr lang="en-US" smtClean="0">
                <a:latin typeface="Arial" charset="0"/>
              </a:rPr>
              <a:pPr/>
              <a:t>12</a:t>
            </a:fld>
            <a:endParaRPr lang="en-US" dirty="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91CF2F-CBCE-4BF8-8A5E-B7E0C4C8A662}" type="slidenum">
              <a:rPr lang="en-US" smtClean="0">
                <a:latin typeface="Arial" charset="0"/>
              </a:rPr>
              <a:pPr/>
              <a:t>13</a:t>
            </a:fld>
            <a:endParaRPr lang="en-US" dirty="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91CF2F-CBCE-4BF8-8A5E-B7E0C4C8A662}" type="slidenum">
              <a:rPr lang="en-US" smtClean="0">
                <a:latin typeface="Arial" charset="0"/>
              </a:rPr>
              <a:pPr/>
              <a:t>14</a:t>
            </a:fld>
            <a:endParaRPr lang="en-US" dirty="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91CF2F-CBCE-4BF8-8A5E-B7E0C4C8A662}" type="slidenum">
              <a:rPr lang="en-US" smtClean="0">
                <a:latin typeface="Arial" charset="0"/>
              </a:rPr>
              <a:pPr/>
              <a:t>15</a:t>
            </a:fld>
            <a:endParaRPr lang="en-US" dirty="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91CF2F-CBCE-4BF8-8A5E-B7E0C4C8A662}" type="slidenum">
              <a:rPr lang="en-US" smtClean="0">
                <a:latin typeface="Arial" charset="0"/>
              </a:rPr>
              <a:pPr/>
              <a:t>16</a:t>
            </a:fld>
            <a:endParaRPr lang="en-US" dirty="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91CF2F-CBCE-4BF8-8A5E-B7E0C4C8A662}" type="slidenum">
              <a:rPr lang="en-US" smtClean="0">
                <a:latin typeface="Arial" charset="0"/>
              </a:rPr>
              <a:pPr/>
              <a:t>17</a:t>
            </a:fld>
            <a:endParaRPr lang="en-US" dirty="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91CF2F-CBCE-4BF8-8A5E-B7E0C4C8A662}" type="slidenum">
              <a:rPr lang="en-US" smtClean="0">
                <a:latin typeface="Arial" charset="0"/>
              </a:rPr>
              <a:pPr/>
              <a:t>18</a:t>
            </a:fld>
            <a:endParaRPr lang="en-US" dirty="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91CF2F-CBCE-4BF8-8A5E-B7E0C4C8A662}" type="slidenum">
              <a:rPr lang="en-US" smtClean="0">
                <a:latin typeface="Arial" charset="0"/>
              </a:rPr>
              <a:pPr/>
              <a:t>4</a:t>
            </a:fld>
            <a:endParaRPr lang="en-US" dirty="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91CF2F-CBCE-4BF8-8A5E-B7E0C4C8A662}" type="slidenum">
              <a:rPr lang="en-US" smtClean="0">
                <a:latin typeface="Arial" charset="0"/>
              </a:rPr>
              <a:pPr/>
              <a:t>5</a:t>
            </a:fld>
            <a:endParaRPr lang="en-US" dirty="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91CF2F-CBCE-4BF8-8A5E-B7E0C4C8A662}" type="slidenum">
              <a:rPr lang="en-US" smtClean="0">
                <a:latin typeface="Arial" charset="0"/>
              </a:rPr>
              <a:pPr/>
              <a:t>6</a:t>
            </a:fld>
            <a:endParaRPr lang="en-US" dirty="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91CF2F-CBCE-4BF8-8A5E-B7E0C4C8A662}" type="slidenum">
              <a:rPr lang="en-US" smtClean="0">
                <a:latin typeface="Arial" charset="0"/>
              </a:rPr>
              <a:pPr/>
              <a:t>7</a:t>
            </a:fld>
            <a:endParaRPr lang="en-US" dirty="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91CF2F-CBCE-4BF8-8A5E-B7E0C4C8A662}" type="slidenum">
              <a:rPr lang="en-US" smtClean="0">
                <a:latin typeface="Arial" charset="0"/>
              </a:rPr>
              <a:pPr/>
              <a:t>8</a:t>
            </a:fld>
            <a:endParaRPr lang="en-US" dirty="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91CF2F-CBCE-4BF8-8A5E-B7E0C4C8A662}" type="slidenum">
              <a:rPr lang="en-US" smtClean="0">
                <a:latin typeface="Arial" charset="0"/>
              </a:rPr>
              <a:pPr/>
              <a:t>9</a:t>
            </a:fld>
            <a:endParaRPr lang="en-US" dirty="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91CF2F-CBCE-4BF8-8A5E-B7E0C4C8A662}" type="slidenum">
              <a:rPr lang="en-US" smtClean="0">
                <a:latin typeface="Arial" charset="0"/>
              </a:rPr>
              <a:pPr/>
              <a:t>10</a:t>
            </a:fld>
            <a:endParaRPr lang="en-US" dirty="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91CF2F-CBCE-4BF8-8A5E-B7E0C4C8A662}" type="slidenum">
              <a:rPr lang="en-US" smtClean="0">
                <a:latin typeface="Arial" charset="0"/>
              </a:rPr>
              <a:pPr/>
              <a:t>11</a:t>
            </a:fld>
            <a:endParaRPr lang="en-US" dirty="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
        <p:nvSpPr>
          <p:cNvPr id="5" name="Title 1"/>
          <p:cNvSpPr>
            <a:spLocks noGrp="1"/>
          </p:cNvSpPr>
          <p:nvPr>
            <p:ph type="ctrTitle"/>
          </p:nvPr>
        </p:nvSpPr>
        <p:spPr>
          <a:xfrm>
            <a:off x="285750" y="1122363"/>
            <a:ext cx="4045619" cy="2387600"/>
          </a:xfrm>
        </p:spPr>
        <p:txBody>
          <a:bodyPr anchor="b">
            <a:normAutofit/>
          </a:bodyPr>
          <a:lstStyle>
            <a:lvl1pPr algn="l">
              <a:defRPr sz="3000"/>
            </a:lvl1pPr>
          </a:lstStyle>
          <a:p>
            <a:r>
              <a:rPr lang="en-US"/>
              <a:t>Click to edit Master title style</a:t>
            </a:r>
            <a:endParaRPr lang="en-US" dirty="0"/>
          </a:p>
        </p:txBody>
      </p:sp>
      <p:sp>
        <p:nvSpPr>
          <p:cNvPr id="6" name="Subtitle 2"/>
          <p:cNvSpPr>
            <a:spLocks noGrp="1"/>
          </p:cNvSpPr>
          <p:nvPr>
            <p:ph type="subTitle" idx="1"/>
          </p:nvPr>
        </p:nvSpPr>
        <p:spPr>
          <a:xfrm>
            <a:off x="285750" y="3602038"/>
            <a:ext cx="4045619" cy="1655762"/>
          </a:xfrm>
        </p:spPr>
        <p:txBody>
          <a:bodyPr/>
          <a:lstStyle>
            <a:lvl1pPr marL="0" indent="0" algn="l">
              <a:buNone/>
              <a:defRPr sz="1800">
                <a:solidFill>
                  <a:srgbClr val="F68D2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656860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773206"/>
            <a:ext cx="7886700" cy="917482"/>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2574440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1462705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676975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793376"/>
            <a:ext cx="2949178" cy="1264024"/>
          </a:xfrm>
        </p:spPr>
        <p:txBody>
          <a:bodyPr anchor="b">
            <a:normAutofit/>
          </a:bodyPr>
          <a:lstStyle>
            <a:lvl1pPr>
              <a:defRPr sz="2100"/>
            </a:lvl1pPr>
          </a:lstStyle>
          <a:p>
            <a:r>
              <a:rPr lang="en-US"/>
              <a:t>Click to edit Master title style</a:t>
            </a:r>
            <a:endParaRPr lang="en-US" dirty="0"/>
          </a:p>
        </p:txBody>
      </p:sp>
      <p:sp>
        <p:nvSpPr>
          <p:cNvPr id="3" name="Content Placeholder 2"/>
          <p:cNvSpPr>
            <a:spLocks noGrp="1"/>
          </p:cNvSpPr>
          <p:nvPr>
            <p:ph idx="1"/>
          </p:nvPr>
        </p:nvSpPr>
        <p:spPr>
          <a:xfrm>
            <a:off x="3887391" y="793377"/>
            <a:ext cx="4629150" cy="5378823"/>
          </a:xfrm>
        </p:spPr>
        <p:txBody>
          <a:bodyPr>
            <a:normAutofit/>
          </a:bodyPr>
          <a:lstStyle>
            <a:lvl1pPr>
              <a:defRPr sz="1500" b="1"/>
            </a:lvl1pPr>
            <a:lvl2pPr>
              <a:defRPr sz="1350"/>
            </a:lvl2pPr>
            <a:lvl3pPr>
              <a:defRPr sz="1200"/>
            </a:lvl3pPr>
            <a:lvl4pPr>
              <a:defRPr sz="12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117912"/>
            <a:ext cx="2949178" cy="405428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3944863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793376"/>
            <a:ext cx="2949178" cy="1264024"/>
          </a:xfrm>
        </p:spPr>
        <p:txBody>
          <a:bodyPr anchor="b">
            <a:normAutofit/>
          </a:bodyPr>
          <a:lstStyle>
            <a:lvl1pPr>
              <a:defRPr sz="2100"/>
            </a:lvl1pPr>
          </a:lstStyle>
          <a:p>
            <a:r>
              <a:rPr lang="en-US"/>
              <a:t>Click to edit Master title style</a:t>
            </a:r>
            <a:endParaRPr lang="en-US" dirty="0"/>
          </a:p>
        </p:txBody>
      </p:sp>
      <p:sp>
        <p:nvSpPr>
          <p:cNvPr id="3" name="Picture Placeholder 2"/>
          <p:cNvSpPr>
            <a:spLocks noGrp="1"/>
          </p:cNvSpPr>
          <p:nvPr>
            <p:ph type="pic" idx="1"/>
          </p:nvPr>
        </p:nvSpPr>
        <p:spPr>
          <a:xfrm>
            <a:off x="3887391" y="793377"/>
            <a:ext cx="4629150" cy="5378823"/>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117912"/>
            <a:ext cx="2949178" cy="405428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2213642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
        <p:nvSpPr>
          <p:cNvPr id="6" name="Text Placeholder 5"/>
          <p:cNvSpPr>
            <a:spLocks noGrp="1"/>
          </p:cNvSpPr>
          <p:nvPr>
            <p:ph type="body" sz="quarter" idx="10"/>
          </p:nvPr>
        </p:nvSpPr>
        <p:spPr>
          <a:xfrm>
            <a:off x="191691" y="773206"/>
            <a:ext cx="2228850" cy="5403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8289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17135" y="1825625"/>
            <a:ext cx="28793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37679" y="1825625"/>
            <a:ext cx="287767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
        <p:nvSpPr>
          <p:cNvPr id="6" name="Text Placeholder 5"/>
          <p:cNvSpPr>
            <a:spLocks noGrp="1"/>
          </p:cNvSpPr>
          <p:nvPr>
            <p:ph type="body" sz="quarter" idx="10"/>
          </p:nvPr>
        </p:nvSpPr>
        <p:spPr>
          <a:xfrm>
            <a:off x="191691" y="773206"/>
            <a:ext cx="2228850" cy="5403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7900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17134" y="763681"/>
            <a:ext cx="5899407" cy="917482"/>
          </a:xfrm>
        </p:spPr>
        <p:txBody>
          <a:bodyPr/>
          <a:lstStyle/>
          <a:p>
            <a:r>
              <a:rPr lang="en-US"/>
              <a:t>Click to edit Master title style</a:t>
            </a:r>
          </a:p>
        </p:txBody>
      </p:sp>
      <p:sp>
        <p:nvSpPr>
          <p:cNvPr id="3" name="Text Placeholder 2"/>
          <p:cNvSpPr>
            <a:spLocks noGrp="1"/>
          </p:cNvSpPr>
          <p:nvPr>
            <p:ph type="body" idx="1"/>
          </p:nvPr>
        </p:nvSpPr>
        <p:spPr>
          <a:xfrm>
            <a:off x="2617135" y="1681163"/>
            <a:ext cx="287935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617135" y="2505075"/>
            <a:ext cx="287935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27454" y="1681163"/>
            <a:ext cx="28890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627454" y="2505075"/>
            <a:ext cx="28890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
        <p:nvSpPr>
          <p:cNvPr id="8" name="Text Placeholder 5"/>
          <p:cNvSpPr>
            <a:spLocks noGrp="1"/>
          </p:cNvSpPr>
          <p:nvPr>
            <p:ph type="body" sz="quarter" idx="11"/>
          </p:nvPr>
        </p:nvSpPr>
        <p:spPr>
          <a:xfrm>
            <a:off x="191691" y="773206"/>
            <a:ext cx="2228850" cy="5403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357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
        <p:nvSpPr>
          <p:cNvPr id="4" name="Text Placeholder 5"/>
          <p:cNvSpPr>
            <a:spLocks noGrp="1"/>
          </p:cNvSpPr>
          <p:nvPr>
            <p:ph type="body" sz="quarter" idx="10"/>
          </p:nvPr>
        </p:nvSpPr>
        <p:spPr>
          <a:xfrm>
            <a:off x="191691" y="773206"/>
            <a:ext cx="2228850" cy="5403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4266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
        <p:nvSpPr>
          <p:cNvPr id="3" name="Text Placeholder 5"/>
          <p:cNvSpPr>
            <a:spLocks noGrp="1"/>
          </p:cNvSpPr>
          <p:nvPr>
            <p:ph type="body" sz="quarter" idx="10"/>
          </p:nvPr>
        </p:nvSpPr>
        <p:spPr>
          <a:xfrm>
            <a:off x="191691" y="773206"/>
            <a:ext cx="2228850" cy="5403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5680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800">
                <a:latin typeface="Times New Roman" pitchFamily="18" charset="0"/>
                <a:cs typeface="Times New Roman" pitchFamily="18" charset="0"/>
              </a:defRPr>
            </a:lvl1pPr>
            <a:lvl2pPr>
              <a:defRPr sz="2600">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sz="1200" smtClean="0">
                <a:solidFill>
                  <a:schemeClr val="tx1"/>
                </a:solidFill>
                <a:latin typeface="Times New Roman" pitchFamily="18" charset="0"/>
                <a:cs typeface="Times New Roman" pitchFamily="18" charset="0"/>
              </a:defRPr>
            </a:lvl1pPr>
          </a:lstStyle>
          <a:p>
            <a:pPr>
              <a:defRPr/>
            </a:pPr>
            <a:fld id="{84050417-0A9D-4B39-A05E-EC3CA7BF48C8}" type="slidenum">
              <a:rPr lang="en-US"/>
              <a:pPr>
                <a:defRPr/>
              </a:pPr>
              <a:t>‹#›</a:t>
            </a:fld>
            <a:endParaRPr lang="en-US" dirty="0"/>
          </a:p>
        </p:txBody>
      </p:sp>
      <p:sp>
        <p:nvSpPr>
          <p:cNvPr id="5" name="Footer Placeholder 4"/>
          <p:cNvSpPr>
            <a:spLocks noGrp="1"/>
          </p:cNvSpPr>
          <p:nvPr>
            <p:ph type="ftr" sz="quarter" idx="11"/>
          </p:nvPr>
        </p:nvSpPr>
        <p:spPr/>
        <p:txBody>
          <a:bodyPr/>
          <a:lstStyle>
            <a:lvl1pPr algn="l" fontAlgn="auto">
              <a:spcBef>
                <a:spcPts val="0"/>
              </a:spcBef>
              <a:spcAft>
                <a:spcPts val="0"/>
              </a:spcAft>
              <a:defRPr sz="1000" dirty="0" smtClean="0">
                <a:solidFill>
                  <a:schemeClr val="tx1">
                    <a:tint val="75000"/>
                  </a:schemeClr>
                </a:solidFill>
                <a:latin typeface="Times New Roman" pitchFamily="18" charset="0"/>
                <a:cs typeface="Times New Roman" pitchFamily="18" charset="0"/>
              </a:defRPr>
            </a:lvl1pPr>
          </a:lstStyle>
          <a:p>
            <a:pPr>
              <a:defRPr/>
            </a:pPr>
            <a:endParaRPr lang="en-US" dirty="0"/>
          </a:p>
        </p:txBody>
      </p:sp>
    </p:spTree>
    <p:extLst>
      <p:ext uri="{BB962C8B-B14F-4D97-AF65-F5344CB8AC3E}">
        <p14:creationId xmlns:p14="http://schemas.microsoft.com/office/powerpoint/2010/main" val="5922738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26728" y="793376"/>
            <a:ext cx="2949178" cy="1264024"/>
          </a:xfrm>
        </p:spPr>
        <p:txBody>
          <a:bodyPr anchor="b">
            <a:normAutofit/>
          </a:bodyPr>
          <a:lstStyle>
            <a:lvl1pPr>
              <a:defRPr sz="2100"/>
            </a:lvl1pPr>
          </a:lstStyle>
          <a:p>
            <a:r>
              <a:rPr lang="en-US"/>
              <a:t>Click to edit Master title style</a:t>
            </a:r>
            <a:endParaRPr lang="en-US" dirty="0"/>
          </a:p>
        </p:txBody>
      </p:sp>
      <p:sp>
        <p:nvSpPr>
          <p:cNvPr id="3" name="Content Placeholder 2"/>
          <p:cNvSpPr>
            <a:spLocks noGrp="1"/>
          </p:cNvSpPr>
          <p:nvPr>
            <p:ph idx="1"/>
          </p:nvPr>
        </p:nvSpPr>
        <p:spPr>
          <a:xfrm>
            <a:off x="5647765" y="793377"/>
            <a:ext cx="2868776" cy="5378823"/>
          </a:xfrm>
        </p:spPr>
        <p:txBody>
          <a:bodyPr>
            <a:normAutofit/>
          </a:bodyPr>
          <a:lstStyle>
            <a:lvl1pPr>
              <a:defRPr sz="1500" b="1"/>
            </a:lvl1pPr>
            <a:lvl2pPr>
              <a:defRPr sz="1350"/>
            </a:lvl2pPr>
            <a:lvl3pPr>
              <a:defRPr sz="1200"/>
            </a:lvl3pPr>
            <a:lvl4pPr>
              <a:defRPr sz="12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626728" y="2117912"/>
            <a:ext cx="2949178" cy="405428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
        <p:nvSpPr>
          <p:cNvPr id="6" name="Text Placeholder 5"/>
          <p:cNvSpPr>
            <a:spLocks noGrp="1"/>
          </p:cNvSpPr>
          <p:nvPr>
            <p:ph type="body" sz="quarter" idx="10"/>
          </p:nvPr>
        </p:nvSpPr>
        <p:spPr>
          <a:xfrm>
            <a:off x="191691" y="773206"/>
            <a:ext cx="2228850" cy="5403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5783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16645" y="793376"/>
            <a:ext cx="2949178" cy="1264024"/>
          </a:xfrm>
        </p:spPr>
        <p:txBody>
          <a:bodyPr anchor="b">
            <a:normAutofit/>
          </a:bodyPr>
          <a:lstStyle>
            <a:lvl1pPr>
              <a:defRPr sz="2100"/>
            </a:lvl1pPr>
          </a:lstStyle>
          <a:p>
            <a:r>
              <a:rPr lang="en-US"/>
              <a:t>Click to edit Master title style</a:t>
            </a:r>
            <a:endParaRPr lang="en-US" dirty="0"/>
          </a:p>
        </p:txBody>
      </p:sp>
      <p:sp>
        <p:nvSpPr>
          <p:cNvPr id="3" name="Picture Placeholder 2"/>
          <p:cNvSpPr>
            <a:spLocks noGrp="1"/>
          </p:cNvSpPr>
          <p:nvPr>
            <p:ph type="pic" idx="1"/>
          </p:nvPr>
        </p:nvSpPr>
        <p:spPr>
          <a:xfrm>
            <a:off x="5627594" y="793377"/>
            <a:ext cx="2888946" cy="5378823"/>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616645" y="2117912"/>
            <a:ext cx="2949178" cy="405428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
        <p:nvSpPr>
          <p:cNvPr id="6" name="Text Placeholder 5"/>
          <p:cNvSpPr>
            <a:spLocks noGrp="1"/>
          </p:cNvSpPr>
          <p:nvPr>
            <p:ph type="body" sz="quarter" idx="10"/>
          </p:nvPr>
        </p:nvSpPr>
        <p:spPr>
          <a:xfrm>
            <a:off x="191691" y="773206"/>
            <a:ext cx="2228850" cy="5403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2779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1178547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normAutofit/>
          </a:bodyPr>
          <a:lstStyle>
            <a:lvl1pPr algn="ctr">
              <a:defRPr sz="3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solidFill>
                  <a:srgbClr val="02A59B"/>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3666849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21876"/>
            <a:ext cx="7202581" cy="917482"/>
          </a:xfrm>
        </p:spPr>
        <p:txBody>
          <a:bodyPr/>
          <a:lstStyle/>
          <a:p>
            <a:r>
              <a:rPr lang="en-US"/>
              <a:t>Click to edit Master title style</a:t>
            </a:r>
            <a:endParaRPr lang="en-US" dirty="0"/>
          </a:p>
        </p:txBody>
      </p:sp>
      <p:sp>
        <p:nvSpPr>
          <p:cNvPr id="3" name="Content Placeholder 2"/>
          <p:cNvSpPr>
            <a:spLocks noGrp="1"/>
          </p:cNvSpPr>
          <p:nvPr>
            <p:ph idx="1"/>
          </p:nvPr>
        </p:nvSpPr>
        <p:spPr>
          <a:xfrm>
            <a:off x="628650" y="1260848"/>
            <a:ext cx="7886700" cy="480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32197319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rgbClr val="02A59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2466746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197539" cy="917482"/>
          </a:xfrm>
        </p:spPr>
        <p:txBody>
          <a:bodyPr/>
          <a:lstStyle/>
          <a:p>
            <a:r>
              <a:rPr lang="en-US"/>
              <a:t>Click to edit Master title style</a:t>
            </a:r>
          </a:p>
        </p:txBody>
      </p:sp>
      <p:sp>
        <p:nvSpPr>
          <p:cNvPr id="3" name="Content Placeholder 2"/>
          <p:cNvSpPr>
            <a:spLocks noGrp="1"/>
          </p:cNvSpPr>
          <p:nvPr>
            <p:ph sz="half" idx="1"/>
          </p:nvPr>
        </p:nvSpPr>
        <p:spPr>
          <a:xfrm>
            <a:off x="628650" y="1260848"/>
            <a:ext cx="3886200" cy="4797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260848"/>
            <a:ext cx="3886200" cy="4797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3452284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28600"/>
            <a:ext cx="7201390" cy="917482"/>
          </a:xfrm>
        </p:spPr>
        <p:txBody>
          <a:bodyPr/>
          <a:lstStyle/>
          <a:p>
            <a:r>
              <a:rPr lang="en-US"/>
              <a:t>Click to edit Master title style</a:t>
            </a:r>
          </a:p>
        </p:txBody>
      </p:sp>
      <p:sp>
        <p:nvSpPr>
          <p:cNvPr id="3" name="Text Placeholder 2"/>
          <p:cNvSpPr>
            <a:spLocks noGrp="1"/>
          </p:cNvSpPr>
          <p:nvPr>
            <p:ph type="body" idx="1"/>
          </p:nvPr>
        </p:nvSpPr>
        <p:spPr>
          <a:xfrm>
            <a:off x="629842" y="1257581"/>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192992"/>
            <a:ext cx="3868340" cy="3885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57581"/>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192992"/>
            <a:ext cx="3887391" cy="3885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2166536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202581" cy="917482"/>
          </a:xfrm>
        </p:spPr>
        <p:txBody>
          <a:bodyPr/>
          <a:lstStyle/>
          <a:p>
            <a:r>
              <a:rPr lang="en-US"/>
              <a:t>Click to edit Master title style</a:t>
            </a:r>
          </a:p>
        </p:txBody>
      </p:sp>
      <p:sp>
        <p:nvSpPr>
          <p:cNvPr id="3"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2185737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1823192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32561" y="1122363"/>
            <a:ext cx="4008905" cy="2387600"/>
          </a:xfrm>
          <a:prstGeom prst="rect">
            <a:avLst/>
          </a:prstGeom>
        </p:spPr>
        <p:txBody>
          <a:bodyPr anchor="b">
            <a:normAutofit/>
          </a:bodyPr>
          <a:lstStyle>
            <a:lvl1pPr algn="l">
              <a:defRPr sz="3000">
                <a:solidFill>
                  <a:schemeClr val="bg1"/>
                </a:solidFill>
                <a:latin typeface="Montserrat" charset="0"/>
                <a:ea typeface="Montserrat" charset="0"/>
                <a:cs typeface="Montserrat" charset="0"/>
              </a:defRPr>
            </a:lvl1pPr>
          </a:lstStyle>
          <a:p>
            <a:r>
              <a:rPr lang="en-US"/>
              <a:t>Click to edit Master title style</a:t>
            </a:r>
            <a:endParaRPr lang="en-US" dirty="0"/>
          </a:p>
        </p:txBody>
      </p:sp>
      <p:sp>
        <p:nvSpPr>
          <p:cNvPr id="3" name="Subtitle 2"/>
          <p:cNvSpPr>
            <a:spLocks noGrp="1"/>
          </p:cNvSpPr>
          <p:nvPr>
            <p:ph type="subTitle" idx="1"/>
          </p:nvPr>
        </p:nvSpPr>
        <p:spPr>
          <a:xfrm>
            <a:off x="5032561" y="3602038"/>
            <a:ext cx="4008905" cy="916174"/>
          </a:xfrm>
          <a:prstGeom prst="rect">
            <a:avLst/>
          </a:prstGeom>
        </p:spPr>
        <p:txBody>
          <a:bodyPr/>
          <a:lstStyle>
            <a:lvl1pPr marL="0" indent="0" algn="l">
              <a:buNone/>
              <a:defRPr sz="1800">
                <a:solidFill>
                  <a:srgbClr val="02A59B"/>
                </a:solidFill>
                <a:latin typeface="Montserrat" charset="0"/>
                <a:ea typeface="Montserrat" charset="0"/>
                <a:cs typeface="Montserra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ext Placeholder 9"/>
          <p:cNvSpPr>
            <a:spLocks noGrp="1"/>
          </p:cNvSpPr>
          <p:nvPr>
            <p:ph type="body" sz="quarter" idx="10" hasCustomPrompt="1"/>
          </p:nvPr>
        </p:nvSpPr>
        <p:spPr>
          <a:xfrm>
            <a:off x="5032773" y="4632326"/>
            <a:ext cx="4008694" cy="282575"/>
          </a:xfrm>
          <a:prstGeom prst="rect">
            <a:avLst/>
          </a:prstGeom>
        </p:spPr>
        <p:txBody>
          <a:bodyPr>
            <a:normAutofit/>
          </a:bodyPr>
          <a:lstStyle>
            <a:lvl1pPr marL="0" indent="0">
              <a:buNone/>
              <a:defRPr sz="1200">
                <a:solidFill>
                  <a:srgbClr val="A1A0A2"/>
                </a:solidFill>
                <a:latin typeface="Montserrat" charset="0"/>
                <a:ea typeface="Montserrat" charset="0"/>
                <a:cs typeface="Montserrat" charset="0"/>
              </a:defRPr>
            </a:lvl1pPr>
          </a:lstStyle>
          <a:p>
            <a:pPr lvl="0"/>
            <a:r>
              <a:rPr lang="en-US" dirty="0"/>
              <a:t>Insert Date</a:t>
            </a:r>
          </a:p>
        </p:txBody>
      </p:sp>
    </p:spTree>
    <p:extLst>
      <p:ext uri="{BB962C8B-B14F-4D97-AF65-F5344CB8AC3E}">
        <p14:creationId xmlns:p14="http://schemas.microsoft.com/office/powerpoint/2010/main" val="22216252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35323"/>
            <a:ext cx="2949178" cy="1264024"/>
          </a:xfrm>
        </p:spPr>
        <p:txBody>
          <a:bodyPr anchor="b">
            <a:normAutofit/>
          </a:bodyPr>
          <a:lstStyle>
            <a:lvl1pPr>
              <a:defRPr sz="2100"/>
            </a:lvl1pPr>
          </a:lstStyle>
          <a:p>
            <a:r>
              <a:rPr lang="en-US"/>
              <a:t>Click to edit Master title style</a:t>
            </a:r>
            <a:endParaRPr lang="en-US" dirty="0"/>
          </a:p>
        </p:txBody>
      </p:sp>
      <p:sp>
        <p:nvSpPr>
          <p:cNvPr id="3" name="Content Placeholder 2"/>
          <p:cNvSpPr>
            <a:spLocks noGrp="1"/>
          </p:cNvSpPr>
          <p:nvPr>
            <p:ph idx="1"/>
          </p:nvPr>
        </p:nvSpPr>
        <p:spPr>
          <a:xfrm>
            <a:off x="3887391" y="235324"/>
            <a:ext cx="4629150" cy="5936877"/>
          </a:xfrm>
        </p:spPr>
        <p:txBody>
          <a:bodyPr>
            <a:normAutofit/>
          </a:bodyPr>
          <a:lstStyle>
            <a:lvl1pPr>
              <a:defRPr sz="1500" b="1"/>
            </a:lvl1pPr>
            <a:lvl2pPr>
              <a:defRPr sz="1350"/>
            </a:lvl2pPr>
            <a:lvl3pPr>
              <a:defRPr sz="1200"/>
            </a:lvl3pPr>
            <a:lvl4pPr>
              <a:defRPr sz="12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59858"/>
            <a:ext cx="2949178" cy="461234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1809224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28600"/>
            <a:ext cx="2949178" cy="1264024"/>
          </a:xfrm>
        </p:spPr>
        <p:txBody>
          <a:bodyPr anchor="b">
            <a:normAutofit/>
          </a:bodyPr>
          <a:lstStyle>
            <a:lvl1pPr>
              <a:defRPr sz="2100"/>
            </a:lvl1pPr>
          </a:lstStyle>
          <a:p>
            <a:r>
              <a:rPr lang="en-US"/>
              <a:t>Click to edit Master title style</a:t>
            </a:r>
            <a:endParaRPr lang="en-US" dirty="0"/>
          </a:p>
        </p:txBody>
      </p:sp>
      <p:sp>
        <p:nvSpPr>
          <p:cNvPr id="3" name="Picture Placeholder 2"/>
          <p:cNvSpPr>
            <a:spLocks noGrp="1"/>
          </p:cNvSpPr>
          <p:nvPr>
            <p:ph type="pic" idx="1"/>
          </p:nvPr>
        </p:nvSpPr>
        <p:spPr>
          <a:xfrm>
            <a:off x="3887391" y="228601"/>
            <a:ext cx="4629150" cy="59435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53135"/>
            <a:ext cx="2949178" cy="461906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486108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normAutofit/>
          </a:bodyPr>
          <a:lstStyle>
            <a:lvl1pPr algn="ctr">
              <a:defRPr sz="3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solidFill>
                  <a:srgbClr val="02A59B"/>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2323124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21876"/>
            <a:ext cx="7202581" cy="917482"/>
          </a:xfrm>
        </p:spPr>
        <p:txBody>
          <a:bodyPr/>
          <a:lstStyle/>
          <a:p>
            <a:r>
              <a:rPr lang="en-US"/>
              <a:t>Click to edit Master title style</a:t>
            </a:r>
            <a:endParaRPr lang="en-US" dirty="0"/>
          </a:p>
        </p:txBody>
      </p:sp>
      <p:sp>
        <p:nvSpPr>
          <p:cNvPr id="3" name="Content Placeholder 2"/>
          <p:cNvSpPr>
            <a:spLocks noGrp="1"/>
          </p:cNvSpPr>
          <p:nvPr>
            <p:ph idx="1"/>
          </p:nvPr>
        </p:nvSpPr>
        <p:spPr>
          <a:xfrm>
            <a:off x="628650" y="1260848"/>
            <a:ext cx="7886700" cy="480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30775340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rgbClr val="02A59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809066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197539" cy="917482"/>
          </a:xfrm>
        </p:spPr>
        <p:txBody>
          <a:bodyPr/>
          <a:lstStyle/>
          <a:p>
            <a:r>
              <a:rPr lang="en-US"/>
              <a:t>Click to edit Master title style</a:t>
            </a:r>
          </a:p>
        </p:txBody>
      </p:sp>
      <p:sp>
        <p:nvSpPr>
          <p:cNvPr id="3" name="Content Placeholder 2"/>
          <p:cNvSpPr>
            <a:spLocks noGrp="1"/>
          </p:cNvSpPr>
          <p:nvPr>
            <p:ph sz="half" idx="1"/>
          </p:nvPr>
        </p:nvSpPr>
        <p:spPr>
          <a:xfrm>
            <a:off x="628650" y="1260848"/>
            <a:ext cx="3886200" cy="4797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260848"/>
            <a:ext cx="3886200" cy="4797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1710252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28600"/>
            <a:ext cx="7201390" cy="917482"/>
          </a:xfrm>
        </p:spPr>
        <p:txBody>
          <a:bodyPr/>
          <a:lstStyle/>
          <a:p>
            <a:r>
              <a:rPr lang="en-US"/>
              <a:t>Click to edit Master title style</a:t>
            </a:r>
          </a:p>
        </p:txBody>
      </p:sp>
      <p:sp>
        <p:nvSpPr>
          <p:cNvPr id="3" name="Text Placeholder 2"/>
          <p:cNvSpPr>
            <a:spLocks noGrp="1"/>
          </p:cNvSpPr>
          <p:nvPr>
            <p:ph type="body" idx="1"/>
          </p:nvPr>
        </p:nvSpPr>
        <p:spPr>
          <a:xfrm>
            <a:off x="629842" y="1257581"/>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192992"/>
            <a:ext cx="3868340" cy="3885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57581"/>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192992"/>
            <a:ext cx="3887391" cy="3885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2137725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202581" cy="917482"/>
          </a:xfrm>
        </p:spPr>
        <p:txBody>
          <a:bodyPr/>
          <a:lstStyle/>
          <a:p>
            <a:r>
              <a:rPr lang="en-US"/>
              <a:t>Click to edit Master title style</a:t>
            </a:r>
          </a:p>
        </p:txBody>
      </p:sp>
      <p:sp>
        <p:nvSpPr>
          <p:cNvPr id="3"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32953028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41620680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35323"/>
            <a:ext cx="2949178" cy="1264024"/>
          </a:xfrm>
        </p:spPr>
        <p:txBody>
          <a:bodyPr anchor="b">
            <a:normAutofit/>
          </a:bodyPr>
          <a:lstStyle>
            <a:lvl1pPr>
              <a:defRPr sz="2100"/>
            </a:lvl1pPr>
          </a:lstStyle>
          <a:p>
            <a:r>
              <a:rPr lang="en-US"/>
              <a:t>Click to edit Master title style</a:t>
            </a:r>
            <a:endParaRPr lang="en-US" dirty="0"/>
          </a:p>
        </p:txBody>
      </p:sp>
      <p:sp>
        <p:nvSpPr>
          <p:cNvPr id="3" name="Content Placeholder 2"/>
          <p:cNvSpPr>
            <a:spLocks noGrp="1"/>
          </p:cNvSpPr>
          <p:nvPr>
            <p:ph idx="1"/>
          </p:nvPr>
        </p:nvSpPr>
        <p:spPr>
          <a:xfrm>
            <a:off x="3887391" y="235324"/>
            <a:ext cx="4629150" cy="5936877"/>
          </a:xfrm>
        </p:spPr>
        <p:txBody>
          <a:bodyPr>
            <a:normAutofit/>
          </a:bodyPr>
          <a:lstStyle>
            <a:lvl1pPr>
              <a:defRPr sz="1500" b="1"/>
            </a:lvl1pPr>
            <a:lvl2pPr>
              <a:defRPr sz="1350"/>
            </a:lvl2pPr>
            <a:lvl3pPr>
              <a:defRPr sz="1200"/>
            </a:lvl3pPr>
            <a:lvl4pPr>
              <a:defRPr sz="12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59858"/>
            <a:ext cx="2949178" cy="461234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1897616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32561" y="1122363"/>
            <a:ext cx="4008905" cy="2387600"/>
          </a:xfrm>
          <a:prstGeom prst="rect">
            <a:avLst/>
          </a:prstGeom>
        </p:spPr>
        <p:txBody>
          <a:bodyPr anchor="b">
            <a:normAutofit/>
          </a:bodyPr>
          <a:lstStyle>
            <a:lvl1pPr algn="l">
              <a:defRPr sz="3000">
                <a:solidFill>
                  <a:schemeClr val="bg1"/>
                </a:solidFill>
                <a:latin typeface="Montserrat" charset="0"/>
                <a:ea typeface="Montserrat" charset="0"/>
                <a:cs typeface="Montserrat" charset="0"/>
              </a:defRPr>
            </a:lvl1pPr>
          </a:lstStyle>
          <a:p>
            <a:r>
              <a:rPr lang="en-US"/>
              <a:t>Click to edit Master title style</a:t>
            </a:r>
            <a:endParaRPr lang="en-US" dirty="0"/>
          </a:p>
        </p:txBody>
      </p:sp>
      <p:sp>
        <p:nvSpPr>
          <p:cNvPr id="3" name="Subtitle 2"/>
          <p:cNvSpPr>
            <a:spLocks noGrp="1"/>
          </p:cNvSpPr>
          <p:nvPr>
            <p:ph type="subTitle" idx="1"/>
          </p:nvPr>
        </p:nvSpPr>
        <p:spPr>
          <a:xfrm>
            <a:off x="5032561" y="3602038"/>
            <a:ext cx="4008905" cy="916174"/>
          </a:xfrm>
          <a:prstGeom prst="rect">
            <a:avLst/>
          </a:prstGeom>
        </p:spPr>
        <p:txBody>
          <a:bodyPr/>
          <a:lstStyle>
            <a:lvl1pPr marL="0" indent="0" algn="l">
              <a:buNone/>
              <a:defRPr sz="1800">
                <a:solidFill>
                  <a:srgbClr val="02A59B"/>
                </a:solidFill>
                <a:latin typeface="Montserrat" charset="0"/>
                <a:ea typeface="Montserrat" charset="0"/>
                <a:cs typeface="Montserra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ext Placeholder 9"/>
          <p:cNvSpPr>
            <a:spLocks noGrp="1"/>
          </p:cNvSpPr>
          <p:nvPr>
            <p:ph type="body" sz="quarter" idx="10" hasCustomPrompt="1"/>
          </p:nvPr>
        </p:nvSpPr>
        <p:spPr>
          <a:xfrm>
            <a:off x="5032773" y="4632326"/>
            <a:ext cx="4008694" cy="282575"/>
          </a:xfrm>
          <a:prstGeom prst="rect">
            <a:avLst/>
          </a:prstGeom>
        </p:spPr>
        <p:txBody>
          <a:bodyPr>
            <a:normAutofit/>
          </a:bodyPr>
          <a:lstStyle>
            <a:lvl1pPr marL="0" indent="0">
              <a:buNone/>
              <a:defRPr sz="1200">
                <a:solidFill>
                  <a:srgbClr val="A1A0A2"/>
                </a:solidFill>
                <a:latin typeface="Montserrat" charset="0"/>
                <a:ea typeface="Montserrat" charset="0"/>
                <a:cs typeface="Montserrat" charset="0"/>
              </a:defRPr>
            </a:lvl1pPr>
          </a:lstStyle>
          <a:p>
            <a:pPr lvl="0"/>
            <a:r>
              <a:rPr lang="en-US" dirty="0"/>
              <a:t>Insert Date</a:t>
            </a:r>
          </a:p>
        </p:txBody>
      </p:sp>
    </p:spTree>
    <p:extLst>
      <p:ext uri="{BB962C8B-B14F-4D97-AF65-F5344CB8AC3E}">
        <p14:creationId xmlns:p14="http://schemas.microsoft.com/office/powerpoint/2010/main" val="27648874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28600"/>
            <a:ext cx="2949178" cy="1264024"/>
          </a:xfrm>
        </p:spPr>
        <p:txBody>
          <a:bodyPr anchor="b">
            <a:normAutofit/>
          </a:bodyPr>
          <a:lstStyle>
            <a:lvl1pPr>
              <a:defRPr sz="2100"/>
            </a:lvl1pPr>
          </a:lstStyle>
          <a:p>
            <a:r>
              <a:rPr lang="en-US"/>
              <a:t>Click to edit Master title style</a:t>
            </a:r>
            <a:endParaRPr lang="en-US" dirty="0"/>
          </a:p>
        </p:txBody>
      </p:sp>
      <p:sp>
        <p:nvSpPr>
          <p:cNvPr id="3" name="Picture Placeholder 2"/>
          <p:cNvSpPr>
            <a:spLocks noGrp="1"/>
          </p:cNvSpPr>
          <p:nvPr>
            <p:ph type="pic" idx="1"/>
          </p:nvPr>
        </p:nvSpPr>
        <p:spPr>
          <a:xfrm>
            <a:off x="3887391" y="228601"/>
            <a:ext cx="4629150" cy="59435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53135"/>
            <a:ext cx="2949178" cy="461906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12462020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normAutofit/>
          </a:bodyPr>
          <a:lstStyle>
            <a:lvl1pPr algn="ctr">
              <a:defRPr sz="3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solidFill>
                  <a:srgbClr val="F68D2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28204100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rgbClr val="F68D2D"/>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33978421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kich Closing">
    <p:spTree>
      <p:nvGrpSpPr>
        <p:cNvPr id="1" name=""/>
        <p:cNvGrpSpPr/>
        <p:nvPr/>
      </p:nvGrpSpPr>
      <p:grpSpPr>
        <a:xfrm>
          <a:off x="0" y="0"/>
          <a:ext cx="0" cy="0"/>
          <a:chOff x="0" y="0"/>
          <a:chExt cx="0" cy="0"/>
        </a:xfrm>
      </p:grpSpPr>
      <p:sp>
        <p:nvSpPr>
          <p:cNvPr id="6" name="Text Placeholder 10"/>
          <p:cNvSpPr txBox="1">
            <a:spLocks/>
          </p:cNvSpPr>
          <p:nvPr userDrawn="1"/>
        </p:nvSpPr>
        <p:spPr>
          <a:xfrm>
            <a:off x="3288997" y="4739338"/>
            <a:ext cx="2568178" cy="908050"/>
          </a:xfrm>
          <a:prstGeom prst="rect">
            <a:avLst/>
          </a:prstGeom>
        </p:spPr>
        <p:txBody>
          <a:bodyPr/>
          <a:lstStyle>
            <a:lvl1pPr marL="0" indent="0" algn="ctr" defTabSz="457200" rtl="0" eaLnBrk="1" latinLnBrk="0" hangingPunct="1">
              <a:spcBef>
                <a:spcPct val="20000"/>
              </a:spcBef>
              <a:buFont typeface="Arial"/>
              <a:buNone/>
              <a:defRPr sz="1000" kern="1200" baseline="0">
                <a:solidFill>
                  <a:schemeClr val="bg1">
                    <a:lumMod val="65000"/>
                  </a:schemeClr>
                </a:solidFill>
                <a:latin typeface="+mn-lt"/>
                <a:ea typeface="+mn-ea"/>
                <a:cs typeface="+mn-cs"/>
              </a:defRPr>
            </a:lvl1pPr>
            <a:lvl2pPr marL="457200" indent="0" algn="ctr" defTabSz="457200" rtl="0" eaLnBrk="1" latinLnBrk="0" hangingPunct="1">
              <a:spcBef>
                <a:spcPct val="20000"/>
              </a:spcBef>
              <a:buFont typeface="Arial"/>
              <a:buNone/>
              <a:defRPr sz="2000" kern="1200">
                <a:solidFill>
                  <a:schemeClr val="tx1"/>
                </a:solidFill>
                <a:latin typeface="+mn-lt"/>
                <a:ea typeface="+mn-ea"/>
                <a:cs typeface="+mn-cs"/>
              </a:defRPr>
            </a:lvl2pPr>
            <a:lvl3pPr marL="914400" indent="0" algn="ctr" defTabSz="457200" rtl="0" eaLnBrk="1" latinLnBrk="0" hangingPunct="1">
              <a:spcBef>
                <a:spcPct val="20000"/>
              </a:spcBef>
              <a:buFont typeface="Arial"/>
              <a:buNone/>
              <a:defRPr sz="2000" kern="1200">
                <a:solidFill>
                  <a:schemeClr val="tx1"/>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750" b="0" i="0" dirty="0">
                <a:latin typeface="Montserrat" charset="0"/>
                <a:ea typeface="Montserrat" charset="0"/>
                <a:cs typeface="Montserrat" charset="0"/>
              </a:rPr>
              <a:t>LinkedIn: www.linkedin.com/company/sikich</a:t>
            </a:r>
          </a:p>
          <a:p>
            <a:pPr fontAlgn="auto">
              <a:spcAft>
                <a:spcPts val="0"/>
              </a:spcAft>
              <a:defRPr/>
            </a:pPr>
            <a:r>
              <a:rPr lang="en-US" sz="750" b="0" i="0" dirty="0">
                <a:latin typeface="Montserrat" charset="0"/>
                <a:ea typeface="Montserrat" charset="0"/>
                <a:cs typeface="Montserrat" charset="0"/>
              </a:rPr>
              <a:t>Facebook: www.facebook.com/sikichllp</a:t>
            </a:r>
          </a:p>
          <a:p>
            <a:pPr fontAlgn="auto">
              <a:spcAft>
                <a:spcPts val="0"/>
              </a:spcAft>
              <a:defRPr/>
            </a:pPr>
            <a:r>
              <a:rPr lang="en-US" sz="750" b="0" i="0" dirty="0">
                <a:latin typeface="Montserrat" charset="0"/>
                <a:ea typeface="Montserrat" charset="0"/>
                <a:cs typeface="Montserrat" charset="0"/>
              </a:rPr>
              <a:t>Twitter: www.twitter.com/sikichllp</a:t>
            </a:r>
            <a:br>
              <a:rPr lang="en-US" sz="750" b="0" i="0" dirty="0">
                <a:latin typeface="Montserrat" charset="0"/>
                <a:ea typeface="Montserrat" charset="0"/>
                <a:cs typeface="Montserrat" charset="0"/>
              </a:rPr>
            </a:br>
            <a:r>
              <a:rPr lang="en-US" sz="750" b="0" i="0" dirty="0">
                <a:latin typeface="Montserrat" charset="0"/>
                <a:ea typeface="Montserrat" charset="0"/>
                <a:cs typeface="Montserrat" charset="0"/>
              </a:rPr>
              <a:t>Blog: </a:t>
            </a:r>
            <a:r>
              <a:rPr lang="en-US" sz="750" b="0" i="0" dirty="0">
                <a:latin typeface="Montserrat" panose="00000500000000000000" pitchFamily="2" charset="0"/>
                <a:ea typeface="Helvetica" charset="0"/>
                <a:cs typeface="Helvetica" charset="0"/>
              </a:rPr>
              <a:t>www.sikich.com/insights</a:t>
            </a:r>
            <a:endParaRPr lang="en-US" sz="750" b="0" i="0" dirty="0">
              <a:latin typeface="Montserrat" charset="0"/>
              <a:ea typeface="Montserrat" charset="0"/>
              <a:cs typeface="Montserrat" charset="0"/>
            </a:endParaRPr>
          </a:p>
        </p:txBody>
      </p:sp>
    </p:spTree>
    <p:extLst>
      <p:ext uri="{BB962C8B-B14F-4D97-AF65-F5344CB8AC3E}">
        <p14:creationId xmlns:p14="http://schemas.microsoft.com/office/powerpoint/2010/main" val="4038858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p:cNvSpPr>
            <a:spLocks noGrp="1"/>
          </p:cNvSpPr>
          <p:nvPr>
            <p:ph type="ctrTitle"/>
          </p:nvPr>
        </p:nvSpPr>
        <p:spPr>
          <a:xfrm>
            <a:off x="502418" y="3509491"/>
            <a:ext cx="4008905" cy="405685"/>
          </a:xfrm>
          <a:prstGeom prst="rect">
            <a:avLst/>
          </a:prstGeom>
          <a:noFill/>
        </p:spPr>
        <p:txBody>
          <a:bodyPr lIns="0" tIns="0" rIns="0" bIns="0" anchor="t"/>
          <a:lstStyle>
            <a:lvl1pPr>
              <a:defRPr>
                <a:solidFill>
                  <a:schemeClr val="bg1"/>
                </a:solidFill>
                <a:latin typeface="Montserrat" charset="0"/>
                <a:ea typeface="Montserrat" charset="0"/>
                <a:cs typeface="Montserrat" charset="0"/>
              </a:defRPr>
            </a:lvl1pPr>
          </a:lstStyle>
          <a:p>
            <a:r>
              <a:rPr lang="en-US">
                <a:solidFill>
                  <a:srgbClr val="02A59B"/>
                </a:solidFill>
              </a:rPr>
              <a:t>Click to edit Master title style</a:t>
            </a:r>
            <a:endParaRPr lang="en-US" dirty="0">
              <a:solidFill>
                <a:srgbClr val="02A59B"/>
              </a:solidFill>
            </a:endParaRPr>
          </a:p>
        </p:txBody>
      </p:sp>
      <p:sp>
        <p:nvSpPr>
          <p:cNvPr id="6" name="Subtitle 3"/>
          <p:cNvSpPr>
            <a:spLocks noGrp="1"/>
          </p:cNvSpPr>
          <p:nvPr>
            <p:ph type="subTitle" idx="1"/>
          </p:nvPr>
        </p:nvSpPr>
        <p:spPr>
          <a:xfrm>
            <a:off x="5032561" y="4514045"/>
            <a:ext cx="4008905" cy="1397359"/>
          </a:xfrm>
          <a:prstGeom prst="rect">
            <a:avLst/>
          </a:prstGeom>
          <a:solidFill>
            <a:srgbClr val="02A59B"/>
          </a:solidFill>
        </p:spPr>
        <p:txBody>
          <a:bodyPr anchor="ctr" anchorCtr="0"/>
          <a:lstStyle>
            <a:lvl1pPr marL="0" indent="0">
              <a:spcBef>
                <a:spcPts val="1050"/>
              </a:spcBef>
              <a:buNone/>
              <a:defRPr b="0" i="0">
                <a:solidFill>
                  <a:schemeClr val="bg1"/>
                </a:solidFill>
                <a:latin typeface="Montserrat" charset="0"/>
                <a:ea typeface="Montserrat" charset="0"/>
                <a:cs typeface="Montserrat" charset="0"/>
              </a:defRPr>
            </a:lvl1pPr>
          </a:lstStyle>
          <a:p>
            <a:pPr>
              <a:spcBef>
                <a:spcPts val="1400"/>
              </a:spcBef>
            </a:pPr>
            <a:r>
              <a:rPr lang="en-US" sz="900" b="1"/>
              <a:t>Click to edit Master subtitle style</a:t>
            </a:r>
            <a:endParaRPr lang="en-US" sz="900" b="1" dirty="0"/>
          </a:p>
        </p:txBody>
      </p:sp>
      <p:sp>
        <p:nvSpPr>
          <p:cNvPr id="7" name="Text Placeholder 16"/>
          <p:cNvSpPr>
            <a:spLocks noGrp="1"/>
          </p:cNvSpPr>
          <p:nvPr>
            <p:ph type="body" sz="quarter" idx="11"/>
          </p:nvPr>
        </p:nvSpPr>
        <p:spPr>
          <a:xfrm>
            <a:off x="502444" y="4041775"/>
            <a:ext cx="4008835" cy="1066800"/>
          </a:xfrm>
          <a:prstGeom prst="rect">
            <a:avLst/>
          </a:prstGeom>
        </p:spPr>
        <p:txBody>
          <a:bodyPr lIns="0" tIns="0" rIns="0" bIns="0"/>
          <a:lstStyle>
            <a:lvl1pPr marL="0" indent="0">
              <a:buNone/>
              <a:defRPr sz="1050" baseline="0">
                <a:solidFill>
                  <a:schemeClr val="bg1"/>
                </a:solidFill>
                <a:latin typeface="Montserrat" charset="0"/>
                <a:ea typeface="Montserrat" charset="0"/>
                <a:cs typeface="Montserrat" charset="0"/>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69101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normAutofit/>
          </a:bodyPr>
          <a:lstStyle>
            <a:lvl1pPr algn="ctr">
              <a:defRPr sz="3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solidFill>
                  <a:srgbClr val="02A59B"/>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458198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1214194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rgbClr val="02A59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885240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8501019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0.xml"/><Relationship Id="rId1"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8.png"/><Relationship Id="rId5" Type="http://schemas.openxmlformats.org/officeDocument/2006/relationships/slideLayout" Target="../slideLayouts/slideLayout10.xml"/><Relationship Id="rId10" Type="http://schemas.openxmlformats.org/officeDocument/2006/relationships/theme" Target="../theme/theme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9.png"/><Relationship Id="rId4" Type="http://schemas.openxmlformats.org/officeDocument/2006/relationships/slideLayout" Target="../slideLayouts/slideLayout1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0.png"/><Relationship Id="rId5" Type="http://schemas.openxmlformats.org/officeDocument/2006/relationships/slideLayout" Target="../slideLayouts/slideLayout27.xml"/><Relationship Id="rId10" Type="http://schemas.openxmlformats.org/officeDocument/2006/relationships/theme" Target="../theme/theme7.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1.png"/><Relationship Id="rId5" Type="http://schemas.openxmlformats.org/officeDocument/2006/relationships/slideLayout" Target="../slideLayouts/slideLayout36.xml"/><Relationship Id="rId10" Type="http://schemas.openxmlformats.org/officeDocument/2006/relationships/theme" Target="../theme/theme8.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773206"/>
            <a:ext cx="7886700" cy="91748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p:cNvSpPr txBox="1"/>
          <p:nvPr/>
        </p:nvSpPr>
        <p:spPr>
          <a:xfrm>
            <a:off x="5274610" y="389965"/>
            <a:ext cx="184731" cy="369332"/>
          </a:xfrm>
          <a:prstGeom prst="rect">
            <a:avLst/>
          </a:prstGeom>
          <a:noFill/>
        </p:spPr>
        <p:txBody>
          <a:bodyPr wrap="none" rtlCol="0">
            <a:spAutoFit/>
          </a:bodyPr>
          <a:lstStyle/>
          <a:p>
            <a:endParaRPr lang="en-US"/>
          </a:p>
        </p:txBody>
      </p:sp>
      <p:sp>
        <p:nvSpPr>
          <p:cNvPr id="12"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pPr>
              <a:defRPr/>
            </a:pPr>
            <a:fld id="{27A18729-8D04-45B3-B95E-13E22EBF75E6}" type="slidenum">
              <a:rPr lang="en-US" smtClean="0"/>
              <a:pPr>
                <a:defRPr/>
              </a:pPr>
              <a:t>‹#›</a:t>
            </a:fld>
            <a:endParaRPr lang="en-US" dirty="0"/>
          </a:p>
        </p:txBody>
      </p:sp>
      <p:sp>
        <p:nvSpPr>
          <p:cNvPr id="7" name="Rectangle 7">
            <a:extLst>
              <a:ext uri="{FF2B5EF4-FFF2-40B4-BE49-F238E27FC236}">
                <a16:creationId xmlns:a16="http://schemas.microsoft.com/office/drawing/2014/main" id="{1A001A2F-D06D-4E6C-A572-7FFD1A86FF4B}"/>
              </a:ext>
            </a:extLst>
          </p:cNvPr>
          <p:cNvSpPr>
            <a:spLocks noChangeArrowheads="1"/>
          </p:cNvSpPr>
          <p:nvPr userDrawn="1"/>
        </p:nvSpPr>
        <p:spPr bwMode="auto">
          <a:xfrm>
            <a:off x="0" y="0"/>
            <a:ext cx="914400" cy="6858000"/>
          </a:xfrm>
          <a:prstGeom prst="rect">
            <a:avLst/>
          </a:prstGeom>
          <a:solidFill>
            <a:srgbClr val="D1D2D5"/>
          </a:solidFill>
          <a:ln w="9525">
            <a:solidFill>
              <a:schemeClr val="tx1"/>
            </a:solidFill>
            <a:miter lim="800000"/>
            <a:headEnd/>
            <a:tailEnd/>
          </a:ln>
          <a:effectLst/>
        </p:spPr>
        <p:txBody>
          <a:bodyPr wrap="none" anchor="ctr"/>
          <a:lstStyle/>
          <a:p>
            <a:pPr fontAlgn="auto">
              <a:spcBef>
                <a:spcPts val="0"/>
              </a:spcBef>
              <a:spcAft>
                <a:spcPts val="0"/>
              </a:spcAft>
              <a:defRPr/>
            </a:pPr>
            <a:endParaRPr lang="en-US" dirty="0"/>
          </a:p>
        </p:txBody>
      </p:sp>
      <p:pic>
        <p:nvPicPr>
          <p:cNvPr id="8" name="Picture 8">
            <a:extLst>
              <a:ext uri="{FF2B5EF4-FFF2-40B4-BE49-F238E27FC236}">
                <a16:creationId xmlns:a16="http://schemas.microsoft.com/office/drawing/2014/main" id="{95345D1A-2C88-4A01-908D-01CAFBE2DEF3}"/>
              </a:ext>
            </a:extLst>
          </p:cNvPr>
          <p:cNvPicPr>
            <a:picLocks noChangeAspect="1" noChangeArrowheads="1"/>
          </p:cNvPicPr>
          <p:nvPr userDrawn="1"/>
        </p:nvPicPr>
        <p:blipFill>
          <a:blip r:embed="rId5" cstate="print"/>
          <a:srcRect/>
          <a:stretch>
            <a:fillRect/>
          </a:stretch>
        </p:blipFill>
        <p:spPr bwMode="auto">
          <a:xfrm>
            <a:off x="19050" y="171450"/>
            <a:ext cx="895350" cy="895350"/>
          </a:xfrm>
          <a:prstGeom prst="rect">
            <a:avLst/>
          </a:prstGeom>
          <a:noFill/>
          <a:ln w="9525">
            <a:noFill/>
            <a:miter lim="800000"/>
            <a:headEnd/>
            <a:tailEnd/>
          </a:ln>
        </p:spPr>
      </p:pic>
      <p:pic>
        <p:nvPicPr>
          <p:cNvPr id="10" name="Picture 9">
            <a:extLst>
              <a:ext uri="{FF2B5EF4-FFF2-40B4-BE49-F238E27FC236}">
                <a16:creationId xmlns:a16="http://schemas.microsoft.com/office/drawing/2014/main" id="{D5434C0B-7287-401D-B3B0-AC739BB46C07}"/>
              </a:ext>
            </a:extLst>
          </p:cNvPr>
          <p:cNvPicPr>
            <a:picLocks noChangeAspect="1" noChangeArrowheads="1"/>
          </p:cNvPicPr>
          <p:nvPr userDrawn="1"/>
        </p:nvPicPr>
        <p:blipFill>
          <a:blip r:embed="rId6" cstate="print"/>
          <a:srcRect/>
          <a:stretch>
            <a:fillRect/>
          </a:stretch>
        </p:blipFill>
        <p:spPr bwMode="auto">
          <a:xfrm>
            <a:off x="19050" y="1095375"/>
            <a:ext cx="895350" cy="885825"/>
          </a:xfrm>
          <a:prstGeom prst="rect">
            <a:avLst/>
          </a:prstGeom>
          <a:noFill/>
          <a:ln w="9525">
            <a:noFill/>
            <a:miter lim="800000"/>
            <a:headEnd/>
            <a:tailEnd/>
          </a:ln>
        </p:spPr>
      </p:pic>
      <p:sp>
        <p:nvSpPr>
          <p:cNvPr id="11" name="TextBox 10">
            <a:extLst>
              <a:ext uri="{FF2B5EF4-FFF2-40B4-BE49-F238E27FC236}">
                <a16:creationId xmlns:a16="http://schemas.microsoft.com/office/drawing/2014/main" id="{D56EE575-DCDB-4EFF-9864-4BAC627153D0}"/>
              </a:ext>
            </a:extLst>
          </p:cNvPr>
          <p:cNvSpPr txBox="1"/>
          <p:nvPr userDrawn="1"/>
        </p:nvSpPr>
        <p:spPr>
          <a:xfrm>
            <a:off x="3505200" y="228600"/>
            <a:ext cx="5562600" cy="276225"/>
          </a:xfrm>
          <a:prstGeom prst="rect">
            <a:avLst/>
          </a:prstGeom>
          <a:noFill/>
        </p:spPr>
        <p:txBody>
          <a:bodyPr>
            <a:spAutoFit/>
          </a:bodyPr>
          <a:lstStyle/>
          <a:p>
            <a:pPr algn="r" fontAlgn="auto">
              <a:spcBef>
                <a:spcPts val="0"/>
              </a:spcBef>
              <a:spcAft>
                <a:spcPts val="0"/>
              </a:spcAft>
              <a:defRPr/>
            </a:pPr>
            <a:r>
              <a:rPr lang="en-US" sz="1200" i="1" dirty="0">
                <a:solidFill>
                  <a:srgbClr val="D1D2D5"/>
                </a:solidFill>
              </a:rPr>
              <a:t>Certified Public Accountants &amp; Advisors</a:t>
            </a:r>
          </a:p>
        </p:txBody>
      </p:sp>
      <p:pic>
        <p:nvPicPr>
          <p:cNvPr id="13" name="Picture 13" descr="sikich-logo.gif">
            <a:extLst>
              <a:ext uri="{FF2B5EF4-FFF2-40B4-BE49-F238E27FC236}">
                <a16:creationId xmlns:a16="http://schemas.microsoft.com/office/drawing/2014/main" id="{A45D4B2F-6F0F-4623-862F-EB23641CF534}"/>
              </a:ext>
            </a:extLst>
          </p:cNvPr>
          <p:cNvPicPr>
            <a:picLocks noChangeAspect="1"/>
          </p:cNvPicPr>
          <p:nvPr userDrawn="1"/>
        </p:nvPicPr>
        <p:blipFill>
          <a:blip r:embed="rId7" cstate="print"/>
          <a:srcRect/>
          <a:stretch>
            <a:fillRect/>
          </a:stretch>
        </p:blipFill>
        <p:spPr bwMode="auto">
          <a:xfrm rot="16200000">
            <a:off x="-367507" y="5558632"/>
            <a:ext cx="1668463" cy="457200"/>
          </a:xfrm>
          <a:prstGeom prst="rect">
            <a:avLst/>
          </a:prstGeom>
          <a:noFill/>
          <a:ln w="9525">
            <a:noFill/>
            <a:miter lim="800000"/>
            <a:headEnd/>
            <a:tailEnd/>
          </a:ln>
        </p:spPr>
      </p:pic>
    </p:spTree>
    <p:extLst>
      <p:ext uri="{BB962C8B-B14F-4D97-AF65-F5344CB8AC3E}">
        <p14:creationId xmlns:p14="http://schemas.microsoft.com/office/powerpoint/2010/main" val="218327482"/>
      </p:ext>
    </p:extLst>
  </p:cSld>
  <p:clrMap bg1="lt1" tx1="dk1" bg2="lt2" tx2="dk2" accent1="accent1" accent2="accent2" accent3="accent3" accent4="accent4" accent5="accent5" accent6="accent6" hlink="hlink" folHlink="folHlink"/>
  <p:sldLayoutIdLst>
    <p:sldLayoutId id="2147483846" r:id="rId1"/>
    <p:sldLayoutId id="2147483847" r:id="rId2"/>
  </p:sldLayoutIdLst>
  <p:hf hdr="0" ftr="0" dt="0"/>
  <p:txStyles>
    <p:titleStyle>
      <a:lvl1pPr algn="l" defTabSz="685800" rtl="0" eaLnBrk="1" latinLnBrk="0" hangingPunct="1">
        <a:lnSpc>
          <a:spcPct val="90000"/>
        </a:lnSpc>
        <a:spcBef>
          <a:spcPct val="0"/>
        </a:spcBef>
        <a:buNone/>
        <a:defRPr sz="2100" b="1" i="0" kern="1200" cap="all" baseline="0">
          <a:solidFill>
            <a:schemeClr val="bg1"/>
          </a:solidFill>
          <a:latin typeface="Montserrat" charset="0"/>
          <a:ea typeface="Montserrat" charset="0"/>
          <a:cs typeface="Montserrat" charset="0"/>
        </a:defRPr>
      </a:lvl1pPr>
    </p:titleStyle>
    <p:bodyStyle>
      <a:lvl1pPr marL="171450" indent="-171450" algn="l" defTabSz="685800" rtl="0" eaLnBrk="1" latinLnBrk="0" hangingPunct="1">
        <a:lnSpc>
          <a:spcPct val="90000"/>
        </a:lnSpc>
        <a:spcBef>
          <a:spcPts val="750"/>
        </a:spcBef>
        <a:buClr>
          <a:srgbClr val="02A59B"/>
        </a:buClr>
        <a:buFont typeface="Wingdings" charset="2"/>
        <a:buChar char="§"/>
        <a:defRPr sz="1500" b="0" i="0" kern="1200">
          <a:solidFill>
            <a:schemeClr val="bg1"/>
          </a:solidFill>
          <a:latin typeface="Montserrat" charset="0"/>
          <a:ea typeface="Montserrat" charset="0"/>
          <a:cs typeface="Montserrat" charset="0"/>
        </a:defRPr>
      </a:lvl1pPr>
      <a:lvl2pPr marL="514350" indent="-171450" algn="l" defTabSz="685800" rtl="0" eaLnBrk="1" latinLnBrk="0" hangingPunct="1">
        <a:lnSpc>
          <a:spcPct val="90000"/>
        </a:lnSpc>
        <a:spcBef>
          <a:spcPts val="375"/>
        </a:spcBef>
        <a:buClr>
          <a:srgbClr val="02A59B"/>
        </a:buClr>
        <a:buFont typeface="Wingdings" charset="2"/>
        <a:buChar char="§"/>
        <a:defRPr sz="1350" b="0" i="0" kern="1200">
          <a:solidFill>
            <a:schemeClr val="bg1">
              <a:lumMod val="85000"/>
            </a:schemeClr>
          </a:solidFill>
          <a:latin typeface="Montserrat" charset="0"/>
          <a:ea typeface="Montserrat" charset="0"/>
          <a:cs typeface="Montserrat" charset="0"/>
        </a:defRPr>
      </a:lvl2pPr>
      <a:lvl3pPr marL="857250" indent="-171450" algn="l" defTabSz="685800" rtl="0" eaLnBrk="1" latinLnBrk="0" hangingPunct="1">
        <a:lnSpc>
          <a:spcPct val="90000"/>
        </a:lnSpc>
        <a:spcBef>
          <a:spcPts val="375"/>
        </a:spcBef>
        <a:buClr>
          <a:srgbClr val="02A59B"/>
        </a:buClr>
        <a:buFont typeface="Wingdings" charset="2"/>
        <a:buChar char="§"/>
        <a:defRPr sz="1200" b="0" i="0" kern="1200">
          <a:solidFill>
            <a:schemeClr val="bg1">
              <a:lumMod val="75000"/>
            </a:schemeClr>
          </a:solidFill>
          <a:latin typeface="Montserrat" charset="0"/>
          <a:ea typeface="Montserrat" charset="0"/>
          <a:cs typeface="Montserrat" charset="0"/>
        </a:defRPr>
      </a:lvl3pPr>
      <a:lvl4pPr marL="1200150" indent="-171450" algn="l" defTabSz="685800" rtl="0" eaLnBrk="1" latinLnBrk="0" hangingPunct="1">
        <a:lnSpc>
          <a:spcPct val="90000"/>
        </a:lnSpc>
        <a:spcBef>
          <a:spcPts val="375"/>
        </a:spcBef>
        <a:buClr>
          <a:srgbClr val="02A59B"/>
        </a:buClr>
        <a:buFont typeface="Wingdings" charset="2"/>
        <a:buChar char="§"/>
        <a:defRPr sz="1200" b="0" i="0" kern="1200">
          <a:solidFill>
            <a:schemeClr val="bg1">
              <a:lumMod val="75000"/>
            </a:schemeClr>
          </a:solidFill>
          <a:latin typeface="Montserrat" charset="0"/>
          <a:ea typeface="Montserrat" charset="0"/>
          <a:cs typeface="Montserrat" charset="0"/>
        </a:defRPr>
      </a:lvl4pPr>
      <a:lvl5pPr marL="1543050" indent="-171450" algn="l" defTabSz="685800" rtl="0" eaLnBrk="1" latinLnBrk="0" hangingPunct="1">
        <a:lnSpc>
          <a:spcPct val="90000"/>
        </a:lnSpc>
        <a:spcBef>
          <a:spcPts val="375"/>
        </a:spcBef>
        <a:buClr>
          <a:srgbClr val="02A59B"/>
        </a:buClr>
        <a:buFont typeface="Wingdings" charset="2"/>
        <a:buChar char="§"/>
        <a:defRPr sz="1200" b="0" i="0" kern="1200">
          <a:solidFill>
            <a:schemeClr val="bg1">
              <a:lumMod val="75000"/>
            </a:schemeClr>
          </a:solidFill>
          <a:latin typeface="Montserrat" charset="0"/>
          <a:ea typeface="Montserrat" charset="0"/>
          <a:cs typeface="Montserrat"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extBox 8"/>
          <p:cNvSpPr txBox="1"/>
          <p:nvPr/>
        </p:nvSpPr>
        <p:spPr>
          <a:xfrm>
            <a:off x="5274610" y="389965"/>
            <a:ext cx="184731" cy="300082"/>
          </a:xfrm>
          <a:prstGeom prst="rect">
            <a:avLst/>
          </a:prstGeom>
          <a:noFill/>
        </p:spPr>
        <p:txBody>
          <a:bodyPr wrap="none" rtlCol="0">
            <a:spAutoFit/>
          </a:bodyPr>
          <a:lstStyle/>
          <a:p>
            <a:endParaRPr lang="en-US" sz="1350"/>
          </a:p>
        </p:txBody>
      </p:sp>
      <p:sp>
        <p:nvSpPr>
          <p:cNvPr id="12"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3597714051"/>
      </p:ext>
    </p:extLst>
  </p:cSld>
  <p:clrMap bg1="lt1" tx1="dk1" bg2="lt2" tx2="dk2" accent1="accent1" accent2="accent2" accent3="accent3" accent4="accent4" accent5="accent5" accent6="accent6" hlink="hlink" folHlink="folHlink"/>
  <p:sldLayoutIdLst>
    <p:sldLayoutId id="2147483896" r:id="rId1"/>
  </p:sldLayoutIdLst>
  <p:hf hdr="0" ftr="0" dt="0"/>
  <p:txStyles>
    <p:titleStyle>
      <a:lvl1pPr algn="l" defTabSz="685800" rtl="0" eaLnBrk="1" latinLnBrk="0" hangingPunct="1">
        <a:lnSpc>
          <a:spcPct val="90000"/>
        </a:lnSpc>
        <a:spcBef>
          <a:spcPct val="0"/>
        </a:spcBef>
        <a:buNone/>
        <a:defRPr sz="2100" b="1" i="0" kern="1200" cap="all" baseline="0">
          <a:solidFill>
            <a:srgbClr val="003A5D"/>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Clr>
          <a:srgbClr val="02A59B"/>
        </a:buClr>
        <a:buFont typeface="Wingdings" charset="2"/>
        <a:buChar char="§"/>
        <a:defRPr sz="1500" b="0" i="0" kern="1200">
          <a:solidFill>
            <a:srgbClr val="003A5D"/>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Clr>
          <a:srgbClr val="02A59B"/>
        </a:buClr>
        <a:buFont typeface="Wingdings" charset="2"/>
        <a:buChar char="§"/>
        <a:defRPr sz="1350" b="0" i="0" kern="1200">
          <a:solidFill>
            <a:srgbClr val="7F7F7F"/>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Clr>
          <a:srgbClr val="02A59B"/>
        </a:buClr>
        <a:buFont typeface="Wingdings" charset="2"/>
        <a:buChar char="§"/>
        <a:defRPr sz="1200" b="0" i="0" kern="1200">
          <a:solidFill>
            <a:schemeClr val="bg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Clr>
          <a:srgbClr val="02A59B"/>
        </a:buClr>
        <a:buFont typeface="Wingdings" charset="2"/>
        <a:buChar char="§"/>
        <a:defRPr sz="1200" b="0" i="0" kern="1200">
          <a:solidFill>
            <a:schemeClr val="bg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Clr>
          <a:srgbClr val="02A59B"/>
        </a:buClr>
        <a:buFont typeface="Wingdings" charset="2"/>
        <a:buChar char="§"/>
        <a:defRPr sz="1200" b="0" i="0" kern="1200">
          <a:solidFill>
            <a:schemeClr val="bg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extBox 8"/>
          <p:cNvSpPr txBox="1"/>
          <p:nvPr/>
        </p:nvSpPr>
        <p:spPr>
          <a:xfrm>
            <a:off x="5274610" y="389965"/>
            <a:ext cx="184731" cy="300082"/>
          </a:xfrm>
          <a:prstGeom prst="rect">
            <a:avLst/>
          </a:prstGeom>
          <a:noFill/>
        </p:spPr>
        <p:txBody>
          <a:bodyPr wrap="none" rtlCol="0">
            <a:spAutoFit/>
          </a:bodyPr>
          <a:lstStyle/>
          <a:p>
            <a:endParaRPr lang="en-US" sz="1350"/>
          </a:p>
        </p:txBody>
      </p:sp>
      <p:sp>
        <p:nvSpPr>
          <p:cNvPr id="12"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1385531159"/>
      </p:ext>
    </p:extLst>
  </p:cSld>
  <p:clrMap bg1="lt1" tx1="dk1" bg2="lt2" tx2="dk2" accent1="accent1" accent2="accent2" accent3="accent3" accent4="accent4" accent5="accent5" accent6="accent6" hlink="hlink" folHlink="folHlink"/>
  <p:sldLayoutIdLst>
    <p:sldLayoutId id="2147483849" r:id="rId1"/>
  </p:sldLayoutIdLst>
  <p:hf hdr="0" ftr="0" dt="0"/>
  <p:txStyles>
    <p:titleStyle>
      <a:lvl1pPr algn="l" defTabSz="685800" rtl="0" eaLnBrk="1" latinLnBrk="0" hangingPunct="1">
        <a:lnSpc>
          <a:spcPct val="90000"/>
        </a:lnSpc>
        <a:spcBef>
          <a:spcPct val="0"/>
        </a:spcBef>
        <a:buNone/>
        <a:defRPr sz="2100" b="1" i="0" kern="1200" cap="all" baseline="0">
          <a:solidFill>
            <a:srgbClr val="003A5D"/>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Clr>
          <a:srgbClr val="02A59B"/>
        </a:buClr>
        <a:buFont typeface="Wingdings" charset="2"/>
        <a:buChar char="§"/>
        <a:defRPr sz="1500" b="0" i="0" kern="1200">
          <a:solidFill>
            <a:srgbClr val="003A5D"/>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Clr>
          <a:srgbClr val="02A59B"/>
        </a:buClr>
        <a:buFont typeface="Wingdings" charset="2"/>
        <a:buChar char="§"/>
        <a:defRPr sz="1350" b="0" i="0" kern="1200">
          <a:solidFill>
            <a:srgbClr val="7F7F7F"/>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Clr>
          <a:srgbClr val="02A59B"/>
        </a:buClr>
        <a:buFont typeface="Wingdings" charset="2"/>
        <a:buChar char="§"/>
        <a:defRPr sz="1200" b="0" i="0" kern="1200">
          <a:solidFill>
            <a:schemeClr val="bg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Clr>
          <a:srgbClr val="02A59B"/>
        </a:buClr>
        <a:buFont typeface="Wingdings" charset="2"/>
        <a:buChar char="§"/>
        <a:defRPr sz="1200" b="0" i="0" kern="1200">
          <a:solidFill>
            <a:schemeClr val="bg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Clr>
          <a:srgbClr val="02A59B"/>
        </a:buClr>
        <a:buFont typeface="Wingdings" charset="2"/>
        <a:buChar char="§"/>
        <a:defRPr sz="1200" b="0" i="0" kern="1200">
          <a:solidFill>
            <a:schemeClr val="bg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8"/>
          <p:cNvSpPr txBox="1"/>
          <p:nvPr/>
        </p:nvSpPr>
        <p:spPr>
          <a:xfrm>
            <a:off x="5274610" y="389965"/>
            <a:ext cx="184731" cy="300082"/>
          </a:xfrm>
          <a:prstGeom prst="rect">
            <a:avLst/>
          </a:prstGeom>
          <a:noFill/>
        </p:spPr>
        <p:txBody>
          <a:bodyPr wrap="none" rtlCol="0">
            <a:spAutoFit/>
          </a:bodyPr>
          <a:lstStyle/>
          <a:p>
            <a:endParaRPr lang="en-US" sz="1350"/>
          </a:p>
        </p:txBody>
      </p:sp>
      <p:sp>
        <p:nvSpPr>
          <p:cNvPr id="12"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6331439"/>
      </p:ext>
    </p:extLst>
  </p:cSld>
  <p:clrMap bg1="lt1" tx1="dk1" bg2="lt2" tx2="dk2" accent1="accent1" accent2="accent2" accent3="accent3" accent4="accent4" accent5="accent5" accent6="accent6" hlink="hlink" folHlink="folHlink"/>
  <p:sldLayoutIdLst>
    <p:sldLayoutId id="2147483851" r:id="rId1"/>
  </p:sldLayoutIdLst>
  <p:hf hdr="0" ftr="0" dt="0"/>
  <p:txStyles>
    <p:titleStyle>
      <a:lvl1pPr algn="l" defTabSz="685800" rtl="0" eaLnBrk="1" latinLnBrk="0" hangingPunct="1">
        <a:lnSpc>
          <a:spcPct val="90000"/>
        </a:lnSpc>
        <a:spcBef>
          <a:spcPct val="0"/>
        </a:spcBef>
        <a:buNone/>
        <a:defRPr sz="2100" b="1" i="0" kern="1200" cap="all" baseline="0">
          <a:solidFill>
            <a:srgbClr val="003A5D"/>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Clr>
          <a:srgbClr val="02A59B"/>
        </a:buClr>
        <a:buFont typeface="Wingdings" charset="2"/>
        <a:buChar char="§"/>
        <a:defRPr sz="1500" b="0" i="0" kern="1200">
          <a:solidFill>
            <a:srgbClr val="003A5D"/>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Clr>
          <a:srgbClr val="02A59B"/>
        </a:buClr>
        <a:buFont typeface="Wingdings" charset="2"/>
        <a:buChar char="§"/>
        <a:defRPr sz="1350" b="0" i="0" kern="1200">
          <a:solidFill>
            <a:srgbClr val="7F7F7F"/>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Clr>
          <a:srgbClr val="02A59B"/>
        </a:buClr>
        <a:buFont typeface="Wingdings" charset="2"/>
        <a:buChar char="§"/>
        <a:defRPr sz="1200" b="0" i="0" kern="1200">
          <a:solidFill>
            <a:schemeClr val="bg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Clr>
          <a:srgbClr val="02A59B"/>
        </a:buClr>
        <a:buFont typeface="Wingdings" charset="2"/>
        <a:buChar char="§"/>
        <a:defRPr sz="1200" b="0" i="0" kern="1200">
          <a:solidFill>
            <a:schemeClr val="bg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Clr>
          <a:srgbClr val="02A59B"/>
        </a:buClr>
        <a:buFont typeface="Wingdings" charset="2"/>
        <a:buChar char="§"/>
        <a:defRPr sz="1200" b="0" i="0" kern="1200">
          <a:solidFill>
            <a:schemeClr val="bg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8"/>
          <p:cNvSpPr txBox="1"/>
          <p:nvPr/>
        </p:nvSpPr>
        <p:spPr>
          <a:xfrm>
            <a:off x="5274610" y="389965"/>
            <a:ext cx="184731" cy="300082"/>
          </a:xfrm>
          <a:prstGeom prst="rect">
            <a:avLst/>
          </a:prstGeom>
          <a:noFill/>
        </p:spPr>
        <p:txBody>
          <a:bodyPr wrap="none" rtlCol="0">
            <a:spAutoFit/>
          </a:bodyPr>
          <a:lstStyle/>
          <a:p>
            <a:endParaRPr lang="en-US" sz="1350"/>
          </a:p>
        </p:txBody>
      </p:sp>
      <p:sp>
        <p:nvSpPr>
          <p:cNvPr id="12"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8325190"/>
      </p:ext>
    </p:extLst>
  </p:cSld>
  <p:clrMap bg1="lt1" tx1="dk1" bg2="lt2" tx2="dk2" accent1="accent1" accent2="accent2" accent3="accent3" accent4="accent4" accent5="accent5" accent6="accent6" hlink="hlink" folHlink="folHlink"/>
  <p:sldLayoutIdLst>
    <p:sldLayoutId id="2147483853" r:id="rId1"/>
  </p:sldLayoutIdLst>
  <p:hf hdr="0" ftr="0" dt="0"/>
  <p:txStyles>
    <p:titleStyle>
      <a:lvl1pPr algn="l" defTabSz="685800" rtl="0" eaLnBrk="1" latinLnBrk="0" hangingPunct="1">
        <a:lnSpc>
          <a:spcPct val="90000"/>
        </a:lnSpc>
        <a:spcBef>
          <a:spcPct val="0"/>
        </a:spcBef>
        <a:buNone/>
        <a:defRPr sz="2100" b="1" i="0" kern="1200" cap="all" baseline="0">
          <a:solidFill>
            <a:srgbClr val="003A5D"/>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Clr>
          <a:srgbClr val="02A59B"/>
        </a:buClr>
        <a:buFont typeface="Wingdings" charset="2"/>
        <a:buChar char="§"/>
        <a:defRPr sz="1500" b="0" i="0" kern="1200">
          <a:solidFill>
            <a:srgbClr val="003A5D"/>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Clr>
          <a:srgbClr val="02A59B"/>
        </a:buClr>
        <a:buFont typeface="Wingdings" charset="2"/>
        <a:buChar char="§"/>
        <a:defRPr sz="1350" b="0" i="0" kern="1200">
          <a:solidFill>
            <a:srgbClr val="7F7F7F"/>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Clr>
          <a:srgbClr val="02A59B"/>
        </a:buClr>
        <a:buFont typeface="Wingdings" charset="2"/>
        <a:buChar char="§"/>
        <a:defRPr sz="1200" b="0" i="0" kern="1200">
          <a:solidFill>
            <a:schemeClr val="bg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Clr>
          <a:srgbClr val="02A59B"/>
        </a:buClr>
        <a:buFont typeface="Wingdings" charset="2"/>
        <a:buChar char="§"/>
        <a:defRPr sz="1200" b="0" i="0" kern="1200">
          <a:solidFill>
            <a:schemeClr val="bg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Clr>
          <a:srgbClr val="02A59B"/>
        </a:buClr>
        <a:buFont typeface="Wingdings" charset="2"/>
        <a:buChar char="§"/>
        <a:defRPr sz="1200" b="0" i="0" kern="1200">
          <a:solidFill>
            <a:schemeClr val="bg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773206"/>
            <a:ext cx="7886700" cy="91748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426421755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Lst>
  <p:hf hdr="0" ftr="0" dt="0"/>
  <p:txStyles>
    <p:titleStyle>
      <a:lvl1pPr algn="l" defTabSz="685800" rtl="0" eaLnBrk="1" latinLnBrk="0" hangingPunct="1">
        <a:lnSpc>
          <a:spcPct val="90000"/>
        </a:lnSpc>
        <a:spcBef>
          <a:spcPct val="0"/>
        </a:spcBef>
        <a:buNone/>
        <a:defRPr sz="2100" b="1" i="0" kern="1200" cap="all" baseline="0">
          <a:solidFill>
            <a:srgbClr val="003A5D"/>
          </a:solidFill>
          <a:latin typeface="Montserrat" charset="0"/>
          <a:ea typeface="Montserrat" charset="0"/>
          <a:cs typeface="Montserrat" charset="0"/>
        </a:defRPr>
      </a:lvl1pPr>
    </p:titleStyle>
    <p:bodyStyle>
      <a:lvl1pPr marL="171450" indent="-171450" algn="l" defTabSz="685800" rtl="0" eaLnBrk="1" latinLnBrk="0" hangingPunct="1">
        <a:lnSpc>
          <a:spcPct val="90000"/>
        </a:lnSpc>
        <a:spcBef>
          <a:spcPts val="750"/>
        </a:spcBef>
        <a:buClr>
          <a:srgbClr val="02A59B"/>
        </a:buClr>
        <a:buFont typeface="Wingdings" charset="2"/>
        <a:buChar char="§"/>
        <a:defRPr sz="1500" b="0" i="0" kern="1200">
          <a:solidFill>
            <a:srgbClr val="003A5D"/>
          </a:solidFill>
          <a:latin typeface="Montserrat" charset="0"/>
          <a:ea typeface="Montserrat" charset="0"/>
          <a:cs typeface="Montserrat" charset="0"/>
        </a:defRPr>
      </a:lvl1pPr>
      <a:lvl2pPr marL="514350" indent="-171450" algn="l" defTabSz="685800" rtl="0" eaLnBrk="1" latinLnBrk="0" hangingPunct="1">
        <a:lnSpc>
          <a:spcPct val="90000"/>
        </a:lnSpc>
        <a:spcBef>
          <a:spcPts val="375"/>
        </a:spcBef>
        <a:buClr>
          <a:srgbClr val="02A59B"/>
        </a:buClr>
        <a:buFont typeface="Wingdings" charset="2"/>
        <a:buChar char="§"/>
        <a:defRPr sz="1350" b="0" i="0" kern="1200">
          <a:solidFill>
            <a:srgbClr val="7F7F7F"/>
          </a:solidFill>
          <a:latin typeface="Montserrat" charset="0"/>
          <a:ea typeface="Montserrat" charset="0"/>
          <a:cs typeface="Montserrat" charset="0"/>
        </a:defRPr>
      </a:lvl2pPr>
      <a:lvl3pPr marL="857250" indent="-171450" algn="l" defTabSz="685800" rtl="0" eaLnBrk="1" latinLnBrk="0" hangingPunct="1">
        <a:lnSpc>
          <a:spcPct val="90000"/>
        </a:lnSpc>
        <a:spcBef>
          <a:spcPts val="375"/>
        </a:spcBef>
        <a:buClr>
          <a:srgbClr val="02A59B"/>
        </a:buClr>
        <a:buFont typeface="Wingdings" charset="2"/>
        <a:buChar char="§"/>
        <a:defRPr sz="1200" b="0" i="0" kern="1200">
          <a:solidFill>
            <a:srgbClr val="A1A0A2"/>
          </a:solidFill>
          <a:latin typeface="Montserrat" charset="0"/>
          <a:ea typeface="Montserrat" charset="0"/>
          <a:cs typeface="Montserrat" charset="0"/>
        </a:defRPr>
      </a:lvl3pPr>
      <a:lvl4pPr marL="1200150" indent="-171450" algn="l" defTabSz="685800" rtl="0" eaLnBrk="1" latinLnBrk="0" hangingPunct="1">
        <a:lnSpc>
          <a:spcPct val="90000"/>
        </a:lnSpc>
        <a:spcBef>
          <a:spcPts val="375"/>
        </a:spcBef>
        <a:buClr>
          <a:srgbClr val="02A59B"/>
        </a:buClr>
        <a:buFont typeface="Wingdings" charset="2"/>
        <a:buChar char="§"/>
        <a:defRPr sz="1200" b="0" i="0" kern="1200">
          <a:solidFill>
            <a:srgbClr val="A1A0A2"/>
          </a:solidFill>
          <a:latin typeface="Montserrat" charset="0"/>
          <a:ea typeface="Montserrat" charset="0"/>
          <a:cs typeface="Montserrat" charset="0"/>
        </a:defRPr>
      </a:lvl4pPr>
      <a:lvl5pPr marL="1543050" indent="-171450" algn="l" defTabSz="685800" rtl="0" eaLnBrk="1" latinLnBrk="0" hangingPunct="1">
        <a:lnSpc>
          <a:spcPct val="90000"/>
        </a:lnSpc>
        <a:spcBef>
          <a:spcPts val="375"/>
        </a:spcBef>
        <a:buClr>
          <a:srgbClr val="02A59B"/>
        </a:buClr>
        <a:buFont typeface="Wingdings" charset="2"/>
        <a:buChar char="§"/>
        <a:defRPr sz="1200" b="0" i="0" kern="1200">
          <a:solidFill>
            <a:srgbClr val="A1A0A2"/>
          </a:solidFill>
          <a:latin typeface="Montserrat" charset="0"/>
          <a:ea typeface="Montserrat" charset="0"/>
          <a:cs typeface="Montserrat"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617134" y="773206"/>
            <a:ext cx="5898216" cy="91748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617134" y="1825625"/>
            <a:ext cx="589821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41686494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97" r:id="rId8"/>
  </p:sldLayoutIdLst>
  <p:hf hdr="0" ftr="0" dt="0"/>
  <p:txStyles>
    <p:titleStyle>
      <a:lvl1pPr algn="l" defTabSz="685800" rtl="0" eaLnBrk="1" latinLnBrk="0" hangingPunct="1">
        <a:lnSpc>
          <a:spcPct val="90000"/>
        </a:lnSpc>
        <a:spcBef>
          <a:spcPct val="0"/>
        </a:spcBef>
        <a:buNone/>
        <a:defRPr sz="2100" b="1" i="0" kern="1200" cap="all" baseline="0">
          <a:solidFill>
            <a:srgbClr val="003A5D"/>
          </a:solidFill>
          <a:latin typeface="Montserrat" charset="0"/>
          <a:ea typeface="Montserrat" charset="0"/>
          <a:cs typeface="Montserrat" charset="0"/>
        </a:defRPr>
      </a:lvl1pPr>
    </p:titleStyle>
    <p:bodyStyle>
      <a:lvl1pPr marL="171450" indent="-171450" algn="l" defTabSz="685800" rtl="0" eaLnBrk="1" latinLnBrk="0" hangingPunct="1">
        <a:lnSpc>
          <a:spcPct val="90000"/>
        </a:lnSpc>
        <a:spcBef>
          <a:spcPts val="750"/>
        </a:spcBef>
        <a:buClr>
          <a:srgbClr val="02A59B"/>
        </a:buClr>
        <a:buFont typeface="Wingdings" charset="2"/>
        <a:buChar char="§"/>
        <a:defRPr sz="1500" b="0" i="0" kern="1200">
          <a:solidFill>
            <a:srgbClr val="003A5D"/>
          </a:solidFill>
          <a:latin typeface="Montserrat" charset="0"/>
          <a:ea typeface="Montserrat" charset="0"/>
          <a:cs typeface="Montserrat" charset="0"/>
        </a:defRPr>
      </a:lvl1pPr>
      <a:lvl2pPr marL="514350" indent="-171450" algn="l" defTabSz="685800" rtl="0" eaLnBrk="1" latinLnBrk="0" hangingPunct="1">
        <a:lnSpc>
          <a:spcPct val="90000"/>
        </a:lnSpc>
        <a:spcBef>
          <a:spcPts val="375"/>
        </a:spcBef>
        <a:buClr>
          <a:srgbClr val="02A59B"/>
        </a:buClr>
        <a:buFont typeface="Wingdings" charset="2"/>
        <a:buChar char="§"/>
        <a:defRPr sz="1350" b="0" i="0" kern="1200">
          <a:solidFill>
            <a:srgbClr val="7F7F7F"/>
          </a:solidFill>
          <a:latin typeface="Montserrat" charset="0"/>
          <a:ea typeface="Montserrat" charset="0"/>
          <a:cs typeface="Montserrat" charset="0"/>
        </a:defRPr>
      </a:lvl2pPr>
      <a:lvl3pPr marL="857250" indent="-171450" algn="l" defTabSz="685800" rtl="0" eaLnBrk="1" latinLnBrk="0" hangingPunct="1">
        <a:lnSpc>
          <a:spcPct val="90000"/>
        </a:lnSpc>
        <a:spcBef>
          <a:spcPts val="375"/>
        </a:spcBef>
        <a:buClr>
          <a:srgbClr val="02A59B"/>
        </a:buClr>
        <a:buFont typeface="Wingdings" charset="2"/>
        <a:buChar char="§"/>
        <a:defRPr sz="1200" b="0" i="0" kern="1200">
          <a:solidFill>
            <a:srgbClr val="A1A0A2"/>
          </a:solidFill>
          <a:latin typeface="Montserrat" charset="0"/>
          <a:ea typeface="Montserrat" charset="0"/>
          <a:cs typeface="Montserrat" charset="0"/>
        </a:defRPr>
      </a:lvl3pPr>
      <a:lvl4pPr marL="1200150" indent="-171450" algn="l" defTabSz="685800" rtl="0" eaLnBrk="1" latinLnBrk="0" hangingPunct="1">
        <a:lnSpc>
          <a:spcPct val="90000"/>
        </a:lnSpc>
        <a:spcBef>
          <a:spcPts val="375"/>
        </a:spcBef>
        <a:buClr>
          <a:srgbClr val="02A59B"/>
        </a:buClr>
        <a:buFont typeface="Wingdings" charset="2"/>
        <a:buChar char="§"/>
        <a:defRPr sz="1200" b="0" i="0" kern="1200">
          <a:solidFill>
            <a:srgbClr val="A1A0A2"/>
          </a:solidFill>
          <a:latin typeface="Montserrat" charset="0"/>
          <a:ea typeface="Montserrat" charset="0"/>
          <a:cs typeface="Montserrat" charset="0"/>
        </a:defRPr>
      </a:lvl4pPr>
      <a:lvl5pPr marL="1543050" indent="-171450" algn="l" defTabSz="685800" rtl="0" eaLnBrk="1" latinLnBrk="0" hangingPunct="1">
        <a:lnSpc>
          <a:spcPct val="90000"/>
        </a:lnSpc>
        <a:spcBef>
          <a:spcPts val="375"/>
        </a:spcBef>
        <a:buClr>
          <a:srgbClr val="02A59B"/>
        </a:buClr>
        <a:buFont typeface="Wingdings" charset="2"/>
        <a:buChar char="§"/>
        <a:defRPr sz="1200" b="0" i="0" kern="1200">
          <a:solidFill>
            <a:srgbClr val="A1A0A2"/>
          </a:solidFill>
          <a:latin typeface="Montserrat" charset="0"/>
          <a:ea typeface="Montserrat" charset="0"/>
          <a:cs typeface="Montserrat"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773206"/>
            <a:ext cx="7886700" cy="91748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632168274"/>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Lst>
  <p:hf hdr="0" ftr="0" dt="0"/>
  <p:txStyles>
    <p:titleStyle>
      <a:lvl1pPr algn="l" defTabSz="685800" rtl="0" eaLnBrk="1" latinLnBrk="0" hangingPunct="1">
        <a:lnSpc>
          <a:spcPct val="90000"/>
        </a:lnSpc>
        <a:spcBef>
          <a:spcPct val="0"/>
        </a:spcBef>
        <a:buNone/>
        <a:defRPr sz="2100" b="1" i="0" kern="1200" cap="all" baseline="0">
          <a:solidFill>
            <a:srgbClr val="003A5D"/>
          </a:solidFill>
          <a:latin typeface="Montserrat" charset="0"/>
          <a:ea typeface="Montserrat" charset="0"/>
          <a:cs typeface="Montserrat" charset="0"/>
        </a:defRPr>
      </a:lvl1pPr>
    </p:titleStyle>
    <p:bodyStyle>
      <a:lvl1pPr marL="171450" indent="-171450" algn="l" defTabSz="685800" rtl="0" eaLnBrk="1" latinLnBrk="0" hangingPunct="1">
        <a:lnSpc>
          <a:spcPct val="90000"/>
        </a:lnSpc>
        <a:spcBef>
          <a:spcPts val="750"/>
        </a:spcBef>
        <a:buClr>
          <a:srgbClr val="02A59B"/>
        </a:buClr>
        <a:buFont typeface="Wingdings" charset="2"/>
        <a:buChar char="§"/>
        <a:defRPr sz="1500" b="0" i="0" kern="1200">
          <a:solidFill>
            <a:srgbClr val="003A5D"/>
          </a:solidFill>
          <a:latin typeface="Montserrat" charset="0"/>
          <a:ea typeface="Montserrat" charset="0"/>
          <a:cs typeface="Montserrat" charset="0"/>
        </a:defRPr>
      </a:lvl1pPr>
      <a:lvl2pPr marL="514350" indent="-171450" algn="l" defTabSz="685800" rtl="0" eaLnBrk="1" latinLnBrk="0" hangingPunct="1">
        <a:lnSpc>
          <a:spcPct val="90000"/>
        </a:lnSpc>
        <a:spcBef>
          <a:spcPts val="375"/>
        </a:spcBef>
        <a:buClr>
          <a:srgbClr val="02A59B"/>
        </a:buClr>
        <a:buFont typeface="Wingdings" charset="2"/>
        <a:buChar char="§"/>
        <a:defRPr sz="1350" b="0" i="0" kern="1200">
          <a:solidFill>
            <a:srgbClr val="7F7F7F"/>
          </a:solidFill>
          <a:latin typeface="Montserrat" charset="0"/>
          <a:ea typeface="Montserrat" charset="0"/>
          <a:cs typeface="Montserrat" charset="0"/>
        </a:defRPr>
      </a:lvl2pPr>
      <a:lvl3pPr marL="857250" indent="-171450" algn="l" defTabSz="685800" rtl="0" eaLnBrk="1" latinLnBrk="0" hangingPunct="1">
        <a:lnSpc>
          <a:spcPct val="90000"/>
        </a:lnSpc>
        <a:spcBef>
          <a:spcPts val="375"/>
        </a:spcBef>
        <a:buClr>
          <a:srgbClr val="02A59B"/>
        </a:buClr>
        <a:buFont typeface="Wingdings" charset="2"/>
        <a:buChar char="§"/>
        <a:defRPr sz="1200" b="0" i="0" kern="1200">
          <a:solidFill>
            <a:srgbClr val="A1A0A2"/>
          </a:solidFill>
          <a:latin typeface="Montserrat" charset="0"/>
          <a:ea typeface="Montserrat" charset="0"/>
          <a:cs typeface="Montserrat" charset="0"/>
        </a:defRPr>
      </a:lvl3pPr>
      <a:lvl4pPr marL="1200150" indent="-171450" algn="l" defTabSz="685800" rtl="0" eaLnBrk="1" latinLnBrk="0" hangingPunct="1">
        <a:lnSpc>
          <a:spcPct val="90000"/>
        </a:lnSpc>
        <a:spcBef>
          <a:spcPts val="375"/>
        </a:spcBef>
        <a:buClr>
          <a:srgbClr val="02A59B"/>
        </a:buClr>
        <a:buFont typeface="Wingdings" charset="2"/>
        <a:buChar char="§"/>
        <a:defRPr sz="1200" b="0" i="0" kern="1200">
          <a:solidFill>
            <a:srgbClr val="A1A0A2"/>
          </a:solidFill>
          <a:latin typeface="Montserrat" charset="0"/>
          <a:ea typeface="Montserrat" charset="0"/>
          <a:cs typeface="Montserrat" charset="0"/>
        </a:defRPr>
      </a:lvl4pPr>
      <a:lvl5pPr marL="1543050" indent="-171450" algn="l" defTabSz="685800" rtl="0" eaLnBrk="1" latinLnBrk="0" hangingPunct="1">
        <a:lnSpc>
          <a:spcPct val="90000"/>
        </a:lnSpc>
        <a:spcBef>
          <a:spcPts val="375"/>
        </a:spcBef>
        <a:buClr>
          <a:srgbClr val="02A59B"/>
        </a:buClr>
        <a:buFont typeface="Wingdings" charset="2"/>
        <a:buChar char="§"/>
        <a:defRPr sz="1200" b="0" i="0" kern="1200">
          <a:solidFill>
            <a:srgbClr val="A1A0A2"/>
          </a:solidFill>
          <a:latin typeface="Montserrat" charset="0"/>
          <a:ea typeface="Montserrat" charset="0"/>
          <a:cs typeface="Montserrat"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773206"/>
            <a:ext cx="7886700" cy="91748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40806492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Lst>
  <p:hf hdr="0" ftr="0" dt="0"/>
  <p:txStyles>
    <p:titleStyle>
      <a:lvl1pPr algn="l" defTabSz="685800" rtl="0" eaLnBrk="1" latinLnBrk="0" hangingPunct="1">
        <a:lnSpc>
          <a:spcPct val="90000"/>
        </a:lnSpc>
        <a:spcBef>
          <a:spcPct val="0"/>
        </a:spcBef>
        <a:buNone/>
        <a:defRPr sz="2100" b="1" i="0" kern="1200" cap="all" baseline="0">
          <a:solidFill>
            <a:srgbClr val="003A5D"/>
          </a:solidFill>
          <a:latin typeface="Montserrat" charset="0"/>
          <a:ea typeface="Montserrat" charset="0"/>
          <a:cs typeface="Montserrat" charset="0"/>
        </a:defRPr>
      </a:lvl1pPr>
    </p:titleStyle>
    <p:bodyStyle>
      <a:lvl1pPr marL="171450" indent="-171450" algn="l" defTabSz="685800" rtl="0" eaLnBrk="1" latinLnBrk="0" hangingPunct="1">
        <a:lnSpc>
          <a:spcPct val="90000"/>
        </a:lnSpc>
        <a:spcBef>
          <a:spcPts val="750"/>
        </a:spcBef>
        <a:buClr>
          <a:srgbClr val="02A59B"/>
        </a:buClr>
        <a:buFont typeface="Wingdings" charset="2"/>
        <a:buChar char="§"/>
        <a:defRPr sz="1500" b="0" i="0" kern="1200">
          <a:solidFill>
            <a:srgbClr val="003A5D"/>
          </a:solidFill>
          <a:latin typeface="Montserrat" charset="0"/>
          <a:ea typeface="Montserrat" charset="0"/>
          <a:cs typeface="Montserrat" charset="0"/>
        </a:defRPr>
      </a:lvl1pPr>
      <a:lvl2pPr marL="514350" indent="-171450" algn="l" defTabSz="685800" rtl="0" eaLnBrk="1" latinLnBrk="0" hangingPunct="1">
        <a:lnSpc>
          <a:spcPct val="90000"/>
        </a:lnSpc>
        <a:spcBef>
          <a:spcPts val="375"/>
        </a:spcBef>
        <a:buClr>
          <a:srgbClr val="02A59B"/>
        </a:buClr>
        <a:buFont typeface="Wingdings" charset="2"/>
        <a:buChar char="§"/>
        <a:defRPr sz="1350" b="0" i="0" kern="1200">
          <a:solidFill>
            <a:srgbClr val="7F7F7F"/>
          </a:solidFill>
          <a:latin typeface="Montserrat" charset="0"/>
          <a:ea typeface="Montserrat" charset="0"/>
          <a:cs typeface="Montserrat" charset="0"/>
        </a:defRPr>
      </a:lvl2pPr>
      <a:lvl3pPr marL="857250" indent="-171450" algn="l" defTabSz="685800" rtl="0" eaLnBrk="1" latinLnBrk="0" hangingPunct="1">
        <a:lnSpc>
          <a:spcPct val="90000"/>
        </a:lnSpc>
        <a:spcBef>
          <a:spcPts val="375"/>
        </a:spcBef>
        <a:buClr>
          <a:srgbClr val="02A59B"/>
        </a:buClr>
        <a:buFont typeface="Wingdings" charset="2"/>
        <a:buChar char="§"/>
        <a:defRPr sz="1200" b="0" i="0" kern="1200">
          <a:solidFill>
            <a:srgbClr val="A1A0A2"/>
          </a:solidFill>
          <a:latin typeface="Montserrat" charset="0"/>
          <a:ea typeface="Montserrat" charset="0"/>
          <a:cs typeface="Montserrat" charset="0"/>
        </a:defRPr>
      </a:lvl3pPr>
      <a:lvl4pPr marL="1200150" indent="-171450" algn="l" defTabSz="685800" rtl="0" eaLnBrk="1" latinLnBrk="0" hangingPunct="1">
        <a:lnSpc>
          <a:spcPct val="90000"/>
        </a:lnSpc>
        <a:spcBef>
          <a:spcPts val="375"/>
        </a:spcBef>
        <a:buClr>
          <a:srgbClr val="02A59B"/>
        </a:buClr>
        <a:buFont typeface="Wingdings" charset="2"/>
        <a:buChar char="§"/>
        <a:defRPr sz="1200" b="0" i="0" kern="1200">
          <a:solidFill>
            <a:srgbClr val="A1A0A2"/>
          </a:solidFill>
          <a:latin typeface="Montserrat" charset="0"/>
          <a:ea typeface="Montserrat" charset="0"/>
          <a:cs typeface="Montserrat" charset="0"/>
        </a:defRPr>
      </a:lvl4pPr>
      <a:lvl5pPr marL="1543050" indent="-171450" algn="l" defTabSz="685800" rtl="0" eaLnBrk="1" latinLnBrk="0" hangingPunct="1">
        <a:lnSpc>
          <a:spcPct val="90000"/>
        </a:lnSpc>
        <a:spcBef>
          <a:spcPts val="375"/>
        </a:spcBef>
        <a:buClr>
          <a:srgbClr val="02A59B"/>
        </a:buClr>
        <a:buFont typeface="Wingdings" charset="2"/>
        <a:buChar char="§"/>
        <a:defRPr sz="1200" b="0" i="0" kern="1200">
          <a:solidFill>
            <a:srgbClr val="A1A0A2"/>
          </a:solidFill>
          <a:latin typeface="Montserrat" charset="0"/>
          <a:ea typeface="Montserrat" charset="0"/>
          <a:cs typeface="Montserrat"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773206"/>
            <a:ext cx="7886700" cy="91748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p:cNvSpPr txBox="1"/>
          <p:nvPr/>
        </p:nvSpPr>
        <p:spPr>
          <a:xfrm>
            <a:off x="5274610" y="389965"/>
            <a:ext cx="184731" cy="300082"/>
          </a:xfrm>
          <a:prstGeom prst="rect">
            <a:avLst/>
          </a:prstGeom>
          <a:noFill/>
        </p:spPr>
        <p:txBody>
          <a:bodyPr wrap="none" rtlCol="0">
            <a:spAutoFit/>
          </a:bodyPr>
          <a:lstStyle/>
          <a:p>
            <a:endParaRPr lang="en-US" sz="1350"/>
          </a:p>
        </p:txBody>
      </p:sp>
      <p:sp>
        <p:nvSpPr>
          <p:cNvPr id="12" name="Slide Number Placeholder 6"/>
          <p:cNvSpPr>
            <a:spLocks noGrp="1"/>
          </p:cNvSpPr>
          <p:nvPr>
            <p:ph type="sldNum" sz="quarter" idx="4"/>
          </p:nvPr>
        </p:nvSpPr>
        <p:spPr>
          <a:xfrm>
            <a:off x="8451476" y="6447865"/>
            <a:ext cx="341219" cy="169431"/>
          </a:xfrm>
          <a:prstGeom prst="rect">
            <a:avLst/>
          </a:prstGeom>
        </p:spPr>
        <p:txBody>
          <a:bodyPr lIns="0" tIns="0" rIns="0" bIns="0"/>
          <a:lstStyle>
            <a:lvl1pPr algn="r">
              <a:defRPr sz="9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3557000949"/>
      </p:ext>
    </p:extLst>
  </p:cSld>
  <p:clrMap bg1="lt1" tx1="dk1" bg2="lt2" tx2="dk2" accent1="accent1" accent2="accent2" accent3="accent3" accent4="accent4" accent5="accent5" accent6="accent6" hlink="hlink" folHlink="folHlink"/>
  <p:sldLayoutIdLst>
    <p:sldLayoutId id="2147483893" r:id="rId1"/>
    <p:sldLayoutId id="2147483894" r:id="rId2"/>
  </p:sldLayoutIdLst>
  <p:hf hdr="0" ftr="0" dt="0"/>
  <p:txStyles>
    <p:titleStyle>
      <a:lvl1pPr algn="l" defTabSz="685800" rtl="0" eaLnBrk="1" latinLnBrk="0" hangingPunct="1">
        <a:lnSpc>
          <a:spcPct val="90000"/>
        </a:lnSpc>
        <a:spcBef>
          <a:spcPct val="0"/>
        </a:spcBef>
        <a:buNone/>
        <a:defRPr sz="2100" b="1" i="0" kern="1200" cap="all" baseline="0">
          <a:solidFill>
            <a:schemeClr val="bg1"/>
          </a:solidFill>
          <a:latin typeface="Montserrat" charset="0"/>
          <a:ea typeface="Montserrat" charset="0"/>
          <a:cs typeface="Montserrat" charset="0"/>
        </a:defRPr>
      </a:lvl1pPr>
    </p:titleStyle>
    <p:bodyStyle>
      <a:lvl1pPr marL="171450" indent="-171450" algn="l" defTabSz="685800" rtl="0" eaLnBrk="1" latinLnBrk="0" hangingPunct="1">
        <a:lnSpc>
          <a:spcPct val="90000"/>
        </a:lnSpc>
        <a:spcBef>
          <a:spcPts val="750"/>
        </a:spcBef>
        <a:buClr>
          <a:srgbClr val="02A59B"/>
        </a:buClr>
        <a:buFont typeface="Wingdings" charset="2"/>
        <a:buChar char="§"/>
        <a:defRPr sz="1500" b="0" i="0" kern="1200">
          <a:solidFill>
            <a:schemeClr val="bg1"/>
          </a:solidFill>
          <a:latin typeface="Montserrat" charset="0"/>
          <a:ea typeface="Montserrat" charset="0"/>
          <a:cs typeface="Montserrat" charset="0"/>
        </a:defRPr>
      </a:lvl1pPr>
      <a:lvl2pPr marL="514350" indent="-171450" algn="l" defTabSz="685800" rtl="0" eaLnBrk="1" latinLnBrk="0" hangingPunct="1">
        <a:lnSpc>
          <a:spcPct val="90000"/>
        </a:lnSpc>
        <a:spcBef>
          <a:spcPts val="375"/>
        </a:spcBef>
        <a:buClr>
          <a:srgbClr val="02A59B"/>
        </a:buClr>
        <a:buFont typeface="Wingdings" charset="2"/>
        <a:buChar char="§"/>
        <a:defRPr sz="1350" b="0" i="0" kern="1200">
          <a:solidFill>
            <a:schemeClr val="bg1">
              <a:lumMod val="85000"/>
            </a:schemeClr>
          </a:solidFill>
          <a:latin typeface="Montserrat" charset="0"/>
          <a:ea typeface="Montserrat" charset="0"/>
          <a:cs typeface="Montserrat" charset="0"/>
        </a:defRPr>
      </a:lvl2pPr>
      <a:lvl3pPr marL="857250" indent="-171450" algn="l" defTabSz="685800" rtl="0" eaLnBrk="1" latinLnBrk="0" hangingPunct="1">
        <a:lnSpc>
          <a:spcPct val="90000"/>
        </a:lnSpc>
        <a:spcBef>
          <a:spcPts val="375"/>
        </a:spcBef>
        <a:buClr>
          <a:srgbClr val="02A59B"/>
        </a:buClr>
        <a:buFont typeface="Wingdings" charset="2"/>
        <a:buChar char="§"/>
        <a:defRPr sz="1200" b="0" i="0" kern="1200">
          <a:solidFill>
            <a:schemeClr val="bg1">
              <a:lumMod val="75000"/>
            </a:schemeClr>
          </a:solidFill>
          <a:latin typeface="Montserrat" charset="0"/>
          <a:ea typeface="Montserrat" charset="0"/>
          <a:cs typeface="Montserrat" charset="0"/>
        </a:defRPr>
      </a:lvl3pPr>
      <a:lvl4pPr marL="1200150" indent="-171450" algn="l" defTabSz="685800" rtl="0" eaLnBrk="1" latinLnBrk="0" hangingPunct="1">
        <a:lnSpc>
          <a:spcPct val="90000"/>
        </a:lnSpc>
        <a:spcBef>
          <a:spcPts val="375"/>
        </a:spcBef>
        <a:buClr>
          <a:srgbClr val="02A59B"/>
        </a:buClr>
        <a:buFont typeface="Wingdings" charset="2"/>
        <a:buChar char="§"/>
        <a:defRPr sz="1200" b="0" i="0" kern="1200">
          <a:solidFill>
            <a:schemeClr val="bg1">
              <a:lumMod val="75000"/>
            </a:schemeClr>
          </a:solidFill>
          <a:latin typeface="Montserrat" charset="0"/>
          <a:ea typeface="Montserrat" charset="0"/>
          <a:cs typeface="Montserrat" charset="0"/>
        </a:defRPr>
      </a:lvl4pPr>
      <a:lvl5pPr marL="1543050" indent="-171450" algn="l" defTabSz="685800" rtl="0" eaLnBrk="1" latinLnBrk="0" hangingPunct="1">
        <a:lnSpc>
          <a:spcPct val="90000"/>
        </a:lnSpc>
        <a:spcBef>
          <a:spcPts val="375"/>
        </a:spcBef>
        <a:buClr>
          <a:srgbClr val="02A59B"/>
        </a:buClr>
        <a:buFont typeface="Wingdings" charset="2"/>
        <a:buChar char="§"/>
        <a:defRPr sz="1200" b="0" i="0" kern="1200">
          <a:solidFill>
            <a:schemeClr val="bg1">
              <a:lumMod val="75000"/>
            </a:schemeClr>
          </a:solidFill>
          <a:latin typeface="Montserrat" charset="0"/>
          <a:ea typeface="Montserrat" charset="0"/>
          <a:cs typeface="Montserrat"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C31B2E-6C58-4703-8E56-AE9BBD8005F1}"/>
              </a:ext>
            </a:extLst>
          </p:cNvPr>
          <p:cNvSpPr>
            <a:spLocks noGrp="1"/>
          </p:cNvSpPr>
          <p:nvPr>
            <p:ph type="ctrTitle"/>
          </p:nvPr>
        </p:nvSpPr>
        <p:spPr/>
        <p:txBody>
          <a:bodyPr/>
          <a:lstStyle/>
          <a:p>
            <a:r>
              <a:rPr lang="en-US" dirty="0"/>
              <a:t>TAX INCREMENT FINANCING FROM AN AUDITOR’S PERSPECTIVE</a:t>
            </a:r>
          </a:p>
        </p:txBody>
      </p:sp>
      <p:sp>
        <p:nvSpPr>
          <p:cNvPr id="12290" name="Rectangle 5"/>
          <p:cNvSpPr>
            <a:spLocks noGrp="1" noChangeArrowheads="1"/>
          </p:cNvSpPr>
          <p:nvPr>
            <p:ph type="subTitle" idx="1"/>
          </p:nvPr>
        </p:nvSpPr>
        <p:spPr/>
        <p:txBody>
          <a:bodyPr/>
          <a:lstStyle/>
          <a:p>
            <a:pPr marL="0" indent="0">
              <a:lnSpc>
                <a:spcPct val="100000"/>
              </a:lnSpc>
              <a:spcBef>
                <a:spcPts val="0"/>
              </a:spcBef>
              <a:buFont typeface="Wingdings" pitchFamily="2" charset="2"/>
              <a:buNone/>
              <a:defRPr/>
            </a:pPr>
            <a:r>
              <a:rPr lang="en-US" sz="1600" b="1" cap="all" dirty="0"/>
              <a:t>ILLINOIS MUNICIPAL </a:t>
            </a:r>
          </a:p>
          <a:p>
            <a:pPr marL="0" indent="0">
              <a:lnSpc>
                <a:spcPct val="100000"/>
              </a:lnSpc>
              <a:spcBef>
                <a:spcPts val="0"/>
              </a:spcBef>
              <a:buFont typeface="Wingdings" pitchFamily="2" charset="2"/>
              <a:buNone/>
              <a:defRPr/>
            </a:pPr>
            <a:r>
              <a:rPr lang="en-US" sz="1600" b="1" cap="all" dirty="0"/>
              <a:t>TREASURERS ASSOCIATION</a:t>
            </a:r>
            <a:endParaRPr lang="en-US" sz="1600" b="1" kern="0" dirty="0"/>
          </a:p>
          <a:p>
            <a:pPr marL="0" indent="0">
              <a:lnSpc>
                <a:spcPts val="2000"/>
              </a:lnSpc>
              <a:spcBef>
                <a:spcPts val="0"/>
              </a:spcBef>
              <a:buNone/>
              <a:defRPr/>
            </a:pPr>
            <a:r>
              <a:rPr lang="en-US" sz="1600" b="1" kern="0" dirty="0"/>
              <a:t>2021 ANNUAL CONFERENCE</a:t>
            </a:r>
          </a:p>
          <a:p>
            <a:pPr marL="0" indent="0" algn="ctr">
              <a:lnSpc>
                <a:spcPts val="2000"/>
              </a:lnSpc>
              <a:spcBef>
                <a:spcPts val="600"/>
              </a:spcBef>
              <a:buNone/>
              <a:defRPr/>
            </a:pPr>
            <a:endParaRPr lang="en-US" sz="2000" b="1" kern="0" dirty="0"/>
          </a:p>
          <a:p>
            <a:pPr marL="0" indent="0" algn="ctr">
              <a:lnSpc>
                <a:spcPts val="3600"/>
              </a:lnSpc>
              <a:spcBef>
                <a:spcPts val="600"/>
              </a:spcBef>
              <a:buFont typeface="Wingdings" pitchFamily="2" charset="2"/>
              <a:buNone/>
              <a:defRPr/>
            </a:pPr>
            <a:endParaRPr lang="en-US" sz="2000" dirty="0"/>
          </a:p>
          <a:p>
            <a:pPr marL="0" indent="0" algn="ctr">
              <a:lnSpc>
                <a:spcPts val="3600"/>
              </a:lnSpc>
              <a:spcBef>
                <a:spcPts val="600"/>
              </a:spcBef>
              <a:buFont typeface="Wingdings" pitchFamily="2" charset="2"/>
              <a:buNone/>
              <a:defRPr/>
            </a:pPr>
            <a:endParaRPr lang="en-US" sz="3000" b="1" cap="all" dirty="0"/>
          </a:p>
        </p:txBody>
      </p:sp>
      <p:sp>
        <p:nvSpPr>
          <p:cNvPr id="4" name="Text Placeholder 3">
            <a:extLst>
              <a:ext uri="{FF2B5EF4-FFF2-40B4-BE49-F238E27FC236}">
                <a16:creationId xmlns:a16="http://schemas.microsoft.com/office/drawing/2014/main" id="{199F72E6-A356-490E-B158-CC2AE517BF78}"/>
              </a:ext>
            </a:extLst>
          </p:cNvPr>
          <p:cNvSpPr>
            <a:spLocks noGrp="1"/>
          </p:cNvSpPr>
          <p:nvPr>
            <p:ph type="body" sz="quarter" idx="10"/>
          </p:nvPr>
        </p:nvSpPr>
        <p:spPr>
          <a:xfrm>
            <a:off x="5032772" y="4696619"/>
            <a:ext cx="4008694" cy="282575"/>
          </a:xfrm>
        </p:spPr>
        <p:txBody>
          <a:bodyPr/>
          <a:lstStyle/>
          <a:p>
            <a:r>
              <a:rPr lang="en-US" dirty="0"/>
              <a:t>August 4, 2021</a:t>
            </a:r>
          </a:p>
        </p:txBody>
      </p:sp>
      <p:sp>
        <p:nvSpPr>
          <p:cNvPr id="2" name="Slide Number Placeholder 1">
            <a:extLst>
              <a:ext uri="{FF2B5EF4-FFF2-40B4-BE49-F238E27FC236}">
                <a16:creationId xmlns:a16="http://schemas.microsoft.com/office/drawing/2014/main" id="{DA3CD7B5-F1AB-4C4D-834A-4806C773B858}"/>
              </a:ext>
            </a:extLst>
          </p:cNvPr>
          <p:cNvSpPr>
            <a:spLocks noGrp="1"/>
          </p:cNvSpPr>
          <p:nvPr>
            <p:ph type="sldNum" sz="quarter" idx="4294967295"/>
          </p:nvPr>
        </p:nvSpPr>
        <p:spPr>
          <a:xfrm>
            <a:off x="8802688" y="6448425"/>
            <a:ext cx="341312" cy="168275"/>
          </a:xfrm>
        </p:spPr>
        <p:txBody>
          <a:bodyPr/>
          <a:lstStyle/>
          <a:p>
            <a:fld id="{07191C24-93DC-274C-80AC-A91430C18475}" type="slidenum">
              <a:rPr lang="en-US" smtClean="0"/>
              <a:pPr/>
              <a:t>1</a:t>
            </a:fld>
            <a:endParaRPr 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Autofit/>
          </a:bodyPr>
          <a:lstStyle/>
          <a:p>
            <a:pPr eaLnBrk="1" hangingPunct="1"/>
            <a:r>
              <a:rPr lang="en-US" sz="3000" dirty="0"/>
              <a:t>Management Representation Letter</a:t>
            </a:r>
            <a:endParaRPr lang="en-US" sz="3000" i="1" dirty="0"/>
          </a:p>
        </p:txBody>
      </p:sp>
      <p:sp>
        <p:nvSpPr>
          <p:cNvPr id="6147" name="Rectangle 3"/>
          <p:cNvSpPr>
            <a:spLocks noGrp="1" noChangeArrowheads="1"/>
          </p:cNvSpPr>
          <p:nvPr>
            <p:ph idx="1"/>
          </p:nvPr>
        </p:nvSpPr>
        <p:spPr>
          <a:xfrm>
            <a:off x="628650" y="1524000"/>
            <a:ext cx="7886700" cy="4540623"/>
          </a:xfrm>
        </p:spPr>
        <p:txBody>
          <a:bodyPr>
            <a:normAutofit/>
          </a:bodyPr>
          <a:lstStyle/>
          <a:p>
            <a:pPr marL="342900" lvl="1" indent="-342900">
              <a:buFont typeface="Wingdings" panose="05000000000000000000" pitchFamily="2" charset="2"/>
              <a:buChar char="§"/>
            </a:pPr>
            <a:r>
              <a:rPr lang="en-US" sz="2800" dirty="0">
                <a:solidFill>
                  <a:srgbClr val="003A5D"/>
                </a:solidFill>
              </a:rPr>
              <a:t>We require management to include a section in the Management Representation Letter indicating if they have complied (or not) with subsection (q) of the TIF Act</a:t>
            </a:r>
          </a:p>
        </p:txBody>
      </p:sp>
      <p:sp>
        <p:nvSpPr>
          <p:cNvPr id="6148" name="Slide Number Placeholder 5"/>
          <p:cNvSpPr>
            <a:spLocks noGrp="1"/>
          </p:cNvSpPr>
          <p:nvPr>
            <p:ph type="sldNum"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102223-82DC-4FE6-831A-1BCF6C31B13D}" type="slidenum">
              <a:rPr lang="en-US"/>
              <a:pPr fontAlgn="base">
                <a:spcBef>
                  <a:spcPct val="0"/>
                </a:spcBef>
                <a:spcAft>
                  <a:spcPct val="0"/>
                </a:spcAft>
              </a:pPr>
              <a:t>10</a:t>
            </a:fld>
            <a:endParaRPr lang="en-US"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Autofit/>
          </a:bodyPr>
          <a:lstStyle/>
          <a:p>
            <a:pPr eaLnBrk="1" hangingPunct="1"/>
            <a:r>
              <a:rPr lang="en-US" sz="3000" dirty="0"/>
              <a:t>Audit Request List</a:t>
            </a:r>
            <a:endParaRPr lang="en-US" sz="3000" i="1" dirty="0"/>
          </a:p>
        </p:txBody>
      </p:sp>
      <p:sp>
        <p:nvSpPr>
          <p:cNvPr id="6147" name="Rectangle 3"/>
          <p:cNvSpPr>
            <a:spLocks noGrp="1" noChangeArrowheads="1"/>
          </p:cNvSpPr>
          <p:nvPr>
            <p:ph idx="1"/>
          </p:nvPr>
        </p:nvSpPr>
        <p:spPr>
          <a:xfrm>
            <a:off x="628650" y="1524000"/>
            <a:ext cx="7886700" cy="4540623"/>
          </a:xfrm>
        </p:spPr>
        <p:txBody>
          <a:bodyPr/>
          <a:lstStyle/>
          <a:p>
            <a:pPr marL="342900" lvl="1" indent="-342900">
              <a:buFont typeface="Wingdings" panose="05000000000000000000" pitchFamily="2" charset="2"/>
              <a:buChar char="§"/>
            </a:pPr>
            <a:r>
              <a:rPr lang="en-US" sz="2800" dirty="0">
                <a:solidFill>
                  <a:srgbClr val="003A5D"/>
                </a:solidFill>
              </a:rPr>
              <a:t>Project Redevelopment Plan</a:t>
            </a:r>
          </a:p>
          <a:p>
            <a:pPr marL="342900" lvl="1" indent="-342900">
              <a:buFont typeface="Wingdings" panose="05000000000000000000" pitchFamily="2" charset="2"/>
              <a:buChar char="§"/>
            </a:pPr>
            <a:r>
              <a:rPr lang="en-US" sz="2800" dirty="0">
                <a:solidFill>
                  <a:srgbClr val="003A5D"/>
                </a:solidFill>
              </a:rPr>
              <a:t>TIF Bond Ordinances</a:t>
            </a:r>
          </a:p>
          <a:p>
            <a:pPr marL="342900" lvl="1" indent="-342900">
              <a:buFont typeface="Wingdings" panose="05000000000000000000" pitchFamily="2" charset="2"/>
              <a:buChar char="§"/>
            </a:pPr>
            <a:r>
              <a:rPr lang="en-US" sz="2800" dirty="0">
                <a:solidFill>
                  <a:srgbClr val="003A5D"/>
                </a:solidFill>
              </a:rPr>
              <a:t>Developer Agreements</a:t>
            </a:r>
          </a:p>
          <a:p>
            <a:pPr marL="742950" lvl="2" indent="-342900">
              <a:buFont typeface="Wingdings" panose="05000000000000000000" pitchFamily="2" charset="2"/>
              <a:buChar char="§"/>
            </a:pPr>
            <a:r>
              <a:rPr lang="en-US" sz="2400" dirty="0"/>
              <a:t>Including support for amounts determined to be eligible for reimbursement</a:t>
            </a:r>
          </a:p>
          <a:p>
            <a:pPr marL="342900" lvl="1" indent="-342900">
              <a:buFont typeface="Wingdings" panose="05000000000000000000" pitchFamily="2" charset="2"/>
              <a:buChar char="§"/>
            </a:pPr>
            <a:r>
              <a:rPr lang="en-US" sz="2800" dirty="0">
                <a:solidFill>
                  <a:srgbClr val="003A5D"/>
                </a:solidFill>
              </a:rPr>
              <a:t>Support for expenditures</a:t>
            </a:r>
          </a:p>
          <a:p>
            <a:pPr>
              <a:buNone/>
            </a:pPr>
            <a:endParaRPr lang="en-US" sz="2400" dirty="0"/>
          </a:p>
          <a:p>
            <a:pPr lvl="1" eaLnBrk="1" hangingPunct="1">
              <a:lnSpc>
                <a:spcPts val="2400"/>
              </a:lnSpc>
              <a:spcBef>
                <a:spcPts val="600"/>
              </a:spcBef>
              <a:buFont typeface="Arial" charset="0"/>
              <a:buNone/>
            </a:pPr>
            <a:endParaRPr lang="en-US" sz="1800" dirty="0"/>
          </a:p>
          <a:p>
            <a:pPr eaLnBrk="1" hangingPunct="1">
              <a:lnSpc>
                <a:spcPts val="2400"/>
              </a:lnSpc>
              <a:spcBef>
                <a:spcPts val="600"/>
              </a:spcBef>
            </a:pPr>
            <a:endParaRPr lang="en-US" sz="2000" dirty="0"/>
          </a:p>
        </p:txBody>
      </p:sp>
      <p:sp>
        <p:nvSpPr>
          <p:cNvPr id="6148" name="Slide Number Placeholder 5"/>
          <p:cNvSpPr>
            <a:spLocks noGrp="1"/>
          </p:cNvSpPr>
          <p:nvPr>
            <p:ph type="sldNum"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102223-82DC-4FE6-831A-1BCF6C31B13D}" type="slidenum">
              <a:rPr lang="en-US"/>
              <a:pPr fontAlgn="base">
                <a:spcBef>
                  <a:spcPct val="0"/>
                </a:spcBef>
                <a:spcAft>
                  <a:spcPct val="0"/>
                </a:spcAft>
              </a:pPr>
              <a:t>11</a:t>
            </a:fld>
            <a:endParaRPr lang="en-US"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Autofit/>
          </a:bodyPr>
          <a:lstStyle/>
          <a:p>
            <a:pPr eaLnBrk="1" hangingPunct="1"/>
            <a:r>
              <a:rPr lang="en-US" sz="3000" dirty="0"/>
              <a:t>Compliance Audit Procedures</a:t>
            </a:r>
            <a:endParaRPr lang="en-US" sz="3000" i="1" dirty="0"/>
          </a:p>
        </p:txBody>
      </p:sp>
      <p:sp>
        <p:nvSpPr>
          <p:cNvPr id="6147" name="Rectangle 3"/>
          <p:cNvSpPr>
            <a:spLocks noGrp="1" noChangeArrowheads="1"/>
          </p:cNvSpPr>
          <p:nvPr>
            <p:ph idx="1"/>
          </p:nvPr>
        </p:nvSpPr>
        <p:spPr>
          <a:xfrm>
            <a:off x="628650" y="1524000"/>
            <a:ext cx="7886700" cy="4540623"/>
          </a:xfrm>
        </p:spPr>
        <p:txBody>
          <a:bodyPr>
            <a:normAutofit fontScale="92500"/>
          </a:bodyPr>
          <a:lstStyle/>
          <a:p>
            <a:pPr lvl="1">
              <a:lnSpc>
                <a:spcPts val="2400"/>
              </a:lnSpc>
              <a:spcBef>
                <a:spcPts val="600"/>
              </a:spcBef>
            </a:pPr>
            <a:r>
              <a:rPr lang="en-US" sz="2600" dirty="0">
                <a:solidFill>
                  <a:srgbClr val="003A5D"/>
                </a:solidFill>
              </a:rPr>
              <a:t>Compliance with subsection (q) of Section 11-74.4-3</a:t>
            </a:r>
          </a:p>
          <a:p>
            <a:pPr lvl="1">
              <a:lnSpc>
                <a:spcPts val="2400"/>
              </a:lnSpc>
              <a:spcBef>
                <a:spcPts val="600"/>
              </a:spcBef>
            </a:pPr>
            <a:r>
              <a:rPr lang="en-US" sz="2600" dirty="0">
                <a:solidFill>
                  <a:srgbClr val="003A5D"/>
                </a:solidFill>
              </a:rPr>
              <a:t>Subsection (q) relates to “Redevelopment Project Costs”</a:t>
            </a:r>
          </a:p>
          <a:p>
            <a:pPr lvl="1">
              <a:lnSpc>
                <a:spcPts val="2400"/>
              </a:lnSpc>
              <a:spcBef>
                <a:spcPts val="600"/>
              </a:spcBef>
            </a:pPr>
            <a:r>
              <a:rPr lang="en-US" sz="2600" dirty="0">
                <a:solidFill>
                  <a:srgbClr val="003A5D"/>
                </a:solidFill>
              </a:rPr>
              <a:t>Redevelopment Project Costs include:</a:t>
            </a:r>
          </a:p>
          <a:p>
            <a:pPr marL="800100" lvl="1" indent="-342900" eaLnBrk="1" hangingPunct="1">
              <a:lnSpc>
                <a:spcPts val="2400"/>
              </a:lnSpc>
              <a:spcBef>
                <a:spcPts val="600"/>
              </a:spcBef>
              <a:buFont typeface="Arial" charset="0"/>
              <a:buAutoNum type="arabicParenBoth"/>
            </a:pPr>
            <a:r>
              <a:rPr lang="en-US" sz="2100" dirty="0"/>
              <a:t>Costs of studies, surveys, development of plans, administration of plan, etc.</a:t>
            </a:r>
          </a:p>
          <a:p>
            <a:pPr marL="800100" lvl="1" indent="-342900" eaLnBrk="1" hangingPunct="1">
              <a:lnSpc>
                <a:spcPts val="2400"/>
              </a:lnSpc>
              <a:spcBef>
                <a:spcPts val="600"/>
              </a:spcBef>
              <a:buNone/>
            </a:pPr>
            <a:r>
              <a:rPr lang="en-US" sz="2100" dirty="0">
                <a:solidFill>
                  <a:srgbClr val="00A499"/>
                </a:solidFill>
              </a:rPr>
              <a:t>(1.5)  </a:t>
            </a:r>
            <a:r>
              <a:rPr lang="en-US" sz="2100" dirty="0"/>
              <a:t>Annual admin costs shall not include general overhead and admin costs that would still have been incurred if they didn’t have a TIF</a:t>
            </a:r>
          </a:p>
          <a:p>
            <a:pPr marL="800100" lvl="1" indent="-342900" eaLnBrk="1" hangingPunct="1">
              <a:lnSpc>
                <a:spcPts val="2400"/>
              </a:lnSpc>
              <a:spcBef>
                <a:spcPts val="600"/>
              </a:spcBef>
              <a:buNone/>
            </a:pPr>
            <a:r>
              <a:rPr lang="en-US" sz="2100" dirty="0">
                <a:solidFill>
                  <a:srgbClr val="00A499"/>
                </a:solidFill>
              </a:rPr>
              <a:t>(1.6)  </a:t>
            </a:r>
            <a:r>
              <a:rPr lang="en-US" sz="2100" dirty="0"/>
              <a:t>Cost of marketing TIF to prospects</a:t>
            </a:r>
          </a:p>
          <a:p>
            <a:pPr marL="800100" lvl="1" indent="-342900" eaLnBrk="1" hangingPunct="1">
              <a:lnSpc>
                <a:spcPts val="2400"/>
              </a:lnSpc>
              <a:spcBef>
                <a:spcPts val="600"/>
              </a:spcBef>
              <a:buAutoNum type="arabicParenBoth" startAt="2"/>
            </a:pPr>
            <a:r>
              <a:rPr lang="en-US" sz="2100" dirty="0"/>
              <a:t>Property assembly costs</a:t>
            </a:r>
          </a:p>
          <a:p>
            <a:pPr marL="800100" lvl="1" indent="-342900" eaLnBrk="1" hangingPunct="1">
              <a:lnSpc>
                <a:spcPts val="2400"/>
              </a:lnSpc>
              <a:spcBef>
                <a:spcPts val="600"/>
              </a:spcBef>
              <a:buAutoNum type="arabicParenBoth" startAt="2"/>
            </a:pPr>
            <a:r>
              <a:rPr lang="en-US" sz="2100" dirty="0"/>
              <a:t>Cost of rehabilitation, reconstruction or repair or remodeling of existing public or private buildings, fixtures, and Leasehold Improve.</a:t>
            </a:r>
          </a:p>
          <a:p>
            <a:pPr marL="800100" lvl="1" indent="-342900" eaLnBrk="1" hangingPunct="1">
              <a:lnSpc>
                <a:spcPts val="2400"/>
              </a:lnSpc>
              <a:spcBef>
                <a:spcPts val="600"/>
              </a:spcBef>
              <a:buNone/>
            </a:pPr>
            <a:r>
              <a:rPr lang="en-US" sz="1800" dirty="0"/>
              <a:t> </a:t>
            </a:r>
          </a:p>
          <a:p>
            <a:pPr eaLnBrk="1" hangingPunct="1">
              <a:lnSpc>
                <a:spcPts val="2400"/>
              </a:lnSpc>
              <a:spcBef>
                <a:spcPts val="600"/>
              </a:spcBef>
            </a:pPr>
            <a:endParaRPr lang="en-US" sz="2000" dirty="0"/>
          </a:p>
        </p:txBody>
      </p:sp>
      <p:sp>
        <p:nvSpPr>
          <p:cNvPr id="6148" name="Slide Number Placeholder 5"/>
          <p:cNvSpPr>
            <a:spLocks noGrp="1"/>
          </p:cNvSpPr>
          <p:nvPr>
            <p:ph type="sldNum"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102223-82DC-4FE6-831A-1BCF6C31B13D}" type="slidenum">
              <a:rPr lang="en-US"/>
              <a:pPr fontAlgn="base">
                <a:spcBef>
                  <a:spcPct val="0"/>
                </a:spcBef>
                <a:spcAft>
                  <a:spcPct val="0"/>
                </a:spcAft>
              </a:pPr>
              <a:t>12</a:t>
            </a:fld>
            <a:endParaRPr lang="en-US"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Autofit/>
          </a:bodyPr>
          <a:lstStyle/>
          <a:p>
            <a:pPr eaLnBrk="1" hangingPunct="1"/>
            <a:r>
              <a:rPr lang="en-US" sz="3000" dirty="0"/>
              <a:t>Compliance Audit Procedures</a:t>
            </a:r>
            <a:endParaRPr lang="en-US" sz="3000" i="1" dirty="0"/>
          </a:p>
        </p:txBody>
      </p:sp>
      <p:sp>
        <p:nvSpPr>
          <p:cNvPr id="6147" name="Rectangle 3"/>
          <p:cNvSpPr>
            <a:spLocks noGrp="1" noChangeArrowheads="1"/>
          </p:cNvSpPr>
          <p:nvPr>
            <p:ph idx="1"/>
          </p:nvPr>
        </p:nvSpPr>
        <p:spPr>
          <a:xfrm>
            <a:off x="628650" y="1524000"/>
            <a:ext cx="7886700" cy="4923865"/>
          </a:xfrm>
        </p:spPr>
        <p:txBody>
          <a:bodyPr>
            <a:normAutofit/>
          </a:bodyPr>
          <a:lstStyle/>
          <a:p>
            <a:pPr lvl="1">
              <a:lnSpc>
                <a:spcPts val="2400"/>
              </a:lnSpc>
              <a:spcBef>
                <a:spcPts val="600"/>
              </a:spcBef>
            </a:pPr>
            <a:r>
              <a:rPr lang="en-US" sz="2400" dirty="0">
                <a:solidFill>
                  <a:srgbClr val="003A5D"/>
                </a:solidFill>
              </a:rPr>
              <a:t>Redevelopment Project Costs  - continued </a:t>
            </a:r>
            <a:r>
              <a:rPr lang="en-US" sz="2400" dirty="0"/>
              <a:t>:</a:t>
            </a:r>
          </a:p>
          <a:p>
            <a:pPr marL="800100" lvl="1" indent="-342900" eaLnBrk="1" hangingPunct="1">
              <a:lnSpc>
                <a:spcPts val="2400"/>
              </a:lnSpc>
              <a:spcBef>
                <a:spcPts val="600"/>
              </a:spcBef>
              <a:buAutoNum type="arabicParenBoth" startAt="4"/>
            </a:pPr>
            <a:r>
              <a:rPr lang="en-US" sz="2000" dirty="0"/>
              <a:t>Cost of construction of public works</a:t>
            </a:r>
          </a:p>
          <a:p>
            <a:pPr marL="800100" lvl="1" indent="-342900" eaLnBrk="1" hangingPunct="1">
              <a:lnSpc>
                <a:spcPts val="2400"/>
              </a:lnSpc>
              <a:spcBef>
                <a:spcPts val="600"/>
              </a:spcBef>
              <a:buAutoNum type="arabicParenBoth" startAt="4"/>
            </a:pPr>
            <a:r>
              <a:rPr lang="en-US" sz="2000" dirty="0"/>
              <a:t>Cost of job training</a:t>
            </a:r>
          </a:p>
          <a:p>
            <a:pPr marL="800100" lvl="1" indent="-342900" eaLnBrk="1" hangingPunct="1">
              <a:lnSpc>
                <a:spcPts val="2400"/>
              </a:lnSpc>
              <a:spcBef>
                <a:spcPts val="600"/>
              </a:spcBef>
              <a:buAutoNum type="arabicParenBoth" startAt="4"/>
            </a:pPr>
            <a:r>
              <a:rPr lang="en-US" sz="2000" dirty="0"/>
              <a:t>Financing costs</a:t>
            </a:r>
          </a:p>
          <a:p>
            <a:pPr marL="800100" lvl="1" indent="-342900" eaLnBrk="1" hangingPunct="1">
              <a:lnSpc>
                <a:spcPts val="2400"/>
              </a:lnSpc>
              <a:spcBef>
                <a:spcPts val="600"/>
              </a:spcBef>
              <a:buAutoNum type="arabicParenBoth" startAt="4"/>
            </a:pPr>
            <a:r>
              <a:rPr lang="en-US" sz="2000" dirty="0"/>
              <a:t>Taxing district’s capital costs resulting from TIF, incurred with taxing district to further redevelopment plan/objectives, pursuant to a written agreement approved by municipality</a:t>
            </a:r>
          </a:p>
          <a:p>
            <a:pPr marL="800100" lvl="1" indent="-342900" eaLnBrk="1" hangingPunct="1">
              <a:lnSpc>
                <a:spcPts val="2400"/>
              </a:lnSpc>
              <a:spcBef>
                <a:spcPts val="600"/>
              </a:spcBef>
              <a:buNone/>
            </a:pPr>
            <a:r>
              <a:rPr lang="en-US" sz="2000" dirty="0">
                <a:solidFill>
                  <a:srgbClr val="00A499"/>
                </a:solidFill>
              </a:rPr>
              <a:t>(7.5)  </a:t>
            </a:r>
            <a:r>
              <a:rPr lang="en-US" sz="2000" dirty="0"/>
              <a:t>An elementary, secondary or unit schools increased costs attributable to assisted housing units located within TIF</a:t>
            </a:r>
          </a:p>
          <a:p>
            <a:pPr marL="800100" lvl="1" indent="-342900" eaLnBrk="1" hangingPunct="1">
              <a:lnSpc>
                <a:spcPts val="2400"/>
              </a:lnSpc>
              <a:spcBef>
                <a:spcPts val="600"/>
              </a:spcBef>
              <a:buNone/>
            </a:pPr>
            <a:r>
              <a:rPr lang="en-US" sz="2000" dirty="0">
                <a:solidFill>
                  <a:srgbClr val="00A499"/>
                </a:solidFill>
              </a:rPr>
              <a:t>(7.7)  </a:t>
            </a:r>
            <a:r>
              <a:rPr lang="en-US" sz="2000" dirty="0"/>
              <a:t>A public library district’s increased costs attributable to assisted housing units located within TIF</a:t>
            </a:r>
          </a:p>
          <a:p>
            <a:pPr marL="800100" lvl="1" indent="-342900" eaLnBrk="1" hangingPunct="1">
              <a:lnSpc>
                <a:spcPts val="2400"/>
              </a:lnSpc>
              <a:spcBef>
                <a:spcPts val="600"/>
              </a:spcBef>
              <a:buNone/>
            </a:pPr>
            <a:endParaRPr lang="en-US" sz="1800" dirty="0"/>
          </a:p>
          <a:p>
            <a:pPr marL="800100" lvl="1" indent="-342900" eaLnBrk="1" hangingPunct="1">
              <a:lnSpc>
                <a:spcPts val="2400"/>
              </a:lnSpc>
              <a:spcBef>
                <a:spcPts val="600"/>
              </a:spcBef>
              <a:buNone/>
            </a:pPr>
            <a:r>
              <a:rPr lang="en-US" sz="1800" dirty="0"/>
              <a:t> </a:t>
            </a:r>
          </a:p>
          <a:p>
            <a:pPr eaLnBrk="1" hangingPunct="1">
              <a:lnSpc>
                <a:spcPts val="2400"/>
              </a:lnSpc>
              <a:spcBef>
                <a:spcPts val="600"/>
              </a:spcBef>
            </a:pPr>
            <a:endParaRPr lang="en-US" sz="2000" dirty="0"/>
          </a:p>
        </p:txBody>
      </p:sp>
      <p:sp>
        <p:nvSpPr>
          <p:cNvPr id="6148" name="Slide Number Placeholder 5"/>
          <p:cNvSpPr>
            <a:spLocks noGrp="1"/>
          </p:cNvSpPr>
          <p:nvPr>
            <p:ph type="sldNum"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102223-82DC-4FE6-831A-1BCF6C31B13D}" type="slidenum">
              <a:rPr lang="en-US"/>
              <a:pPr fontAlgn="base">
                <a:spcBef>
                  <a:spcPct val="0"/>
                </a:spcBef>
                <a:spcAft>
                  <a:spcPct val="0"/>
                </a:spcAft>
              </a:pPr>
              <a:t>13</a:t>
            </a:fld>
            <a:endParaRPr lang="en-US" dirty="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Autofit/>
          </a:bodyPr>
          <a:lstStyle/>
          <a:p>
            <a:pPr eaLnBrk="1" hangingPunct="1"/>
            <a:r>
              <a:rPr lang="en-US" sz="3000" dirty="0"/>
              <a:t>Compliance Audit Procedures</a:t>
            </a:r>
            <a:endParaRPr lang="en-US" sz="3000" i="1" dirty="0"/>
          </a:p>
        </p:txBody>
      </p:sp>
      <p:sp>
        <p:nvSpPr>
          <p:cNvPr id="6147" name="Rectangle 3"/>
          <p:cNvSpPr>
            <a:spLocks noGrp="1" noChangeArrowheads="1"/>
          </p:cNvSpPr>
          <p:nvPr>
            <p:ph idx="1"/>
          </p:nvPr>
        </p:nvSpPr>
        <p:spPr>
          <a:xfrm>
            <a:off x="628650" y="1447800"/>
            <a:ext cx="7886700" cy="5000065"/>
          </a:xfrm>
        </p:spPr>
        <p:txBody>
          <a:bodyPr>
            <a:normAutofit/>
          </a:bodyPr>
          <a:lstStyle/>
          <a:p>
            <a:pPr lvl="1">
              <a:lnSpc>
                <a:spcPts val="2400"/>
              </a:lnSpc>
              <a:spcBef>
                <a:spcPts val="600"/>
              </a:spcBef>
            </a:pPr>
            <a:r>
              <a:rPr lang="en-US" sz="2400" dirty="0">
                <a:solidFill>
                  <a:srgbClr val="003A5D"/>
                </a:solidFill>
              </a:rPr>
              <a:t>Redevelopment Project Costs  - continued </a:t>
            </a:r>
            <a:r>
              <a:rPr lang="en-US" sz="2400" dirty="0"/>
              <a:t>:</a:t>
            </a:r>
          </a:p>
          <a:p>
            <a:pPr marL="800100" lvl="1" indent="-342900" eaLnBrk="1" hangingPunct="1">
              <a:lnSpc>
                <a:spcPts val="2400"/>
              </a:lnSpc>
              <a:spcBef>
                <a:spcPts val="600"/>
              </a:spcBef>
              <a:buAutoNum type="arabicParenBoth" startAt="8"/>
            </a:pPr>
            <a:r>
              <a:rPr lang="en-US" sz="2000" dirty="0"/>
              <a:t>Relocation costs</a:t>
            </a:r>
          </a:p>
          <a:p>
            <a:pPr marL="800100" lvl="1" indent="-342900" eaLnBrk="1" hangingPunct="1">
              <a:lnSpc>
                <a:spcPts val="2400"/>
              </a:lnSpc>
              <a:spcBef>
                <a:spcPts val="600"/>
              </a:spcBef>
              <a:buAutoNum type="arabicParenBoth" startAt="8"/>
            </a:pPr>
            <a:r>
              <a:rPr lang="en-US" sz="2000" dirty="0"/>
              <a:t>Payment in lieu of taxes</a:t>
            </a:r>
          </a:p>
          <a:p>
            <a:pPr marL="800100" lvl="1" indent="-342900" eaLnBrk="1" hangingPunct="1">
              <a:lnSpc>
                <a:spcPts val="2400"/>
              </a:lnSpc>
              <a:spcBef>
                <a:spcPts val="600"/>
              </a:spcBef>
              <a:buAutoNum type="arabicParenBoth" startAt="8"/>
            </a:pPr>
            <a:r>
              <a:rPr lang="en-US" sz="2000" dirty="0"/>
              <a:t>  Cost of job training incurred by taxing districts related to jobs with employer located in TIF, pursuant to written agreement approved by municipality</a:t>
            </a:r>
          </a:p>
          <a:p>
            <a:pPr marL="800100" lvl="1" indent="-342900" eaLnBrk="1" hangingPunct="1">
              <a:lnSpc>
                <a:spcPts val="2400"/>
              </a:lnSpc>
              <a:spcBef>
                <a:spcPts val="600"/>
              </a:spcBef>
              <a:buAutoNum type="arabicParenBoth" startAt="8"/>
            </a:pPr>
            <a:r>
              <a:rPr lang="en-US" sz="2000" dirty="0"/>
              <a:t>  Interest costs incurred by redeveloper related to construction, renovation or rehab within TIF</a:t>
            </a:r>
          </a:p>
          <a:p>
            <a:pPr marL="800100" lvl="1" indent="-342900" eaLnBrk="1" hangingPunct="1">
              <a:lnSpc>
                <a:spcPts val="2400"/>
              </a:lnSpc>
              <a:spcBef>
                <a:spcPts val="600"/>
              </a:spcBef>
              <a:buNone/>
            </a:pPr>
            <a:r>
              <a:rPr lang="en-US" sz="2000" dirty="0">
                <a:solidFill>
                  <a:srgbClr val="00A499"/>
                </a:solidFill>
              </a:rPr>
              <a:t>(11.5)  </a:t>
            </a:r>
            <a:r>
              <a:rPr lang="en-US" sz="2000" dirty="0"/>
              <a:t>Cost of day care for low-income employees (if TIF is located in a municipality with population more than 100,000 )</a:t>
            </a:r>
          </a:p>
          <a:p>
            <a:pPr marL="800100" lvl="1" indent="-342900" eaLnBrk="1" hangingPunct="1">
              <a:lnSpc>
                <a:spcPts val="2400"/>
              </a:lnSpc>
              <a:spcBef>
                <a:spcPts val="600"/>
              </a:spcBef>
              <a:buNone/>
            </a:pPr>
            <a:r>
              <a:rPr lang="en-US" sz="2000" dirty="0">
                <a:solidFill>
                  <a:srgbClr val="00A499"/>
                </a:solidFill>
              </a:rPr>
              <a:t>(12)  </a:t>
            </a:r>
            <a:r>
              <a:rPr lang="en-US" sz="2000" dirty="0"/>
              <a:t>Cost of construction of new privately-owned buildings are NOT eligible (unless explicitly state identified in TIF Act)</a:t>
            </a:r>
          </a:p>
          <a:p>
            <a:pPr marL="800100" lvl="1" indent="-342900" eaLnBrk="1" hangingPunct="1">
              <a:lnSpc>
                <a:spcPts val="2400"/>
              </a:lnSpc>
              <a:spcBef>
                <a:spcPts val="600"/>
              </a:spcBef>
              <a:buNone/>
            </a:pPr>
            <a:r>
              <a:rPr lang="en-US" sz="1800" dirty="0"/>
              <a:t> </a:t>
            </a:r>
          </a:p>
          <a:p>
            <a:pPr eaLnBrk="1" hangingPunct="1">
              <a:lnSpc>
                <a:spcPts val="2400"/>
              </a:lnSpc>
              <a:spcBef>
                <a:spcPts val="600"/>
              </a:spcBef>
            </a:pPr>
            <a:endParaRPr lang="en-US" sz="2000" dirty="0"/>
          </a:p>
        </p:txBody>
      </p:sp>
      <p:sp>
        <p:nvSpPr>
          <p:cNvPr id="6148" name="Slide Number Placeholder 5"/>
          <p:cNvSpPr>
            <a:spLocks noGrp="1"/>
          </p:cNvSpPr>
          <p:nvPr>
            <p:ph type="sldNum"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102223-82DC-4FE6-831A-1BCF6C31B13D}" type="slidenum">
              <a:rPr lang="en-US"/>
              <a:pPr fontAlgn="base">
                <a:spcBef>
                  <a:spcPct val="0"/>
                </a:spcBef>
                <a:spcAft>
                  <a:spcPct val="0"/>
                </a:spcAft>
              </a:pPr>
              <a:t>14</a:t>
            </a:fld>
            <a:endParaRPr lang="en-US" dirty="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Autofit/>
          </a:bodyPr>
          <a:lstStyle/>
          <a:p>
            <a:pPr eaLnBrk="1" hangingPunct="1"/>
            <a:r>
              <a:rPr lang="en-US" sz="3000" dirty="0"/>
              <a:t>Compliance Audit Procedures</a:t>
            </a:r>
            <a:endParaRPr lang="en-US" sz="3000" i="1" dirty="0"/>
          </a:p>
        </p:txBody>
      </p:sp>
      <p:sp>
        <p:nvSpPr>
          <p:cNvPr id="6147" name="Rectangle 3"/>
          <p:cNvSpPr>
            <a:spLocks noGrp="1" noChangeArrowheads="1"/>
          </p:cNvSpPr>
          <p:nvPr>
            <p:ph idx="1"/>
          </p:nvPr>
        </p:nvSpPr>
        <p:spPr>
          <a:xfrm>
            <a:off x="628650" y="1524000"/>
            <a:ext cx="7886700" cy="4540623"/>
          </a:xfrm>
        </p:spPr>
        <p:txBody>
          <a:bodyPr/>
          <a:lstStyle/>
          <a:p>
            <a:pPr lvl="1">
              <a:lnSpc>
                <a:spcPts val="2400"/>
              </a:lnSpc>
              <a:spcBef>
                <a:spcPts val="600"/>
              </a:spcBef>
            </a:pPr>
            <a:r>
              <a:rPr lang="en-US" sz="2400" dirty="0">
                <a:solidFill>
                  <a:srgbClr val="003A5D"/>
                </a:solidFill>
              </a:rPr>
              <a:t>Redevelopment Project Costs  - continued </a:t>
            </a:r>
            <a:r>
              <a:rPr lang="en-US" sz="2400" dirty="0"/>
              <a:t>:</a:t>
            </a:r>
          </a:p>
          <a:p>
            <a:pPr marL="800100" lvl="1" indent="-342900" eaLnBrk="1" hangingPunct="1">
              <a:lnSpc>
                <a:spcPts val="2400"/>
              </a:lnSpc>
              <a:spcBef>
                <a:spcPts val="600"/>
              </a:spcBef>
              <a:buFont typeface="Arial" charset="0"/>
              <a:buAutoNum type="arabicParenBoth" startAt="13"/>
            </a:pPr>
            <a:r>
              <a:rPr lang="en-US" sz="2000" dirty="0"/>
              <a:t>  None of the eligible costs in subsection (q) are eligible if they are to provide direct financial support to a retail entity initiating operations within a TIF, while terminating another location within 10 miles of the TIF </a:t>
            </a:r>
          </a:p>
          <a:p>
            <a:pPr marL="800100" lvl="1" indent="-342900" eaLnBrk="1" hangingPunct="1">
              <a:lnSpc>
                <a:spcPts val="2400"/>
              </a:lnSpc>
              <a:spcBef>
                <a:spcPts val="600"/>
              </a:spcBef>
              <a:buFont typeface="Arial" charset="0"/>
              <a:buAutoNum type="arabicParenBoth" startAt="13"/>
            </a:pPr>
            <a:r>
              <a:rPr lang="en-US" sz="2000" dirty="0"/>
              <a:t>   None of the eligible costs in subsection (q) are eligible if they are used to demolish, remove or substantially modify a historic resource, unless no prudent and feasible alternative exists.</a:t>
            </a:r>
          </a:p>
          <a:p>
            <a:pPr eaLnBrk="1" hangingPunct="1">
              <a:lnSpc>
                <a:spcPts val="2400"/>
              </a:lnSpc>
              <a:spcBef>
                <a:spcPts val="600"/>
              </a:spcBef>
            </a:pPr>
            <a:endParaRPr lang="en-US" sz="2000" dirty="0"/>
          </a:p>
        </p:txBody>
      </p:sp>
      <p:sp>
        <p:nvSpPr>
          <p:cNvPr id="6148" name="Slide Number Placeholder 5"/>
          <p:cNvSpPr>
            <a:spLocks noGrp="1"/>
          </p:cNvSpPr>
          <p:nvPr>
            <p:ph type="sldNum"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102223-82DC-4FE6-831A-1BCF6C31B13D}" type="slidenum">
              <a:rPr lang="en-US"/>
              <a:pPr fontAlgn="base">
                <a:spcBef>
                  <a:spcPct val="0"/>
                </a:spcBef>
                <a:spcAft>
                  <a:spcPct val="0"/>
                </a:spcAft>
              </a:pPr>
              <a:t>15</a:t>
            </a:fld>
            <a:endParaRPr lang="en-US"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Autofit/>
          </a:bodyPr>
          <a:lstStyle/>
          <a:p>
            <a:pPr eaLnBrk="1" hangingPunct="1"/>
            <a:r>
              <a:rPr lang="en-US" sz="3000" dirty="0"/>
              <a:t>Audit Issues Relating to TIFs</a:t>
            </a:r>
            <a:endParaRPr lang="en-US" sz="3000" i="1" dirty="0"/>
          </a:p>
        </p:txBody>
      </p:sp>
      <p:sp>
        <p:nvSpPr>
          <p:cNvPr id="6147" name="Rectangle 3"/>
          <p:cNvSpPr>
            <a:spLocks noGrp="1" noChangeArrowheads="1"/>
          </p:cNvSpPr>
          <p:nvPr>
            <p:ph idx="1"/>
          </p:nvPr>
        </p:nvSpPr>
        <p:spPr>
          <a:xfrm>
            <a:off x="628650" y="1524000"/>
            <a:ext cx="7886700" cy="4540623"/>
          </a:xfrm>
        </p:spPr>
        <p:txBody>
          <a:bodyPr/>
          <a:lstStyle/>
          <a:p>
            <a:pPr lvl="1">
              <a:lnSpc>
                <a:spcPts val="2400"/>
              </a:lnSpc>
              <a:spcBef>
                <a:spcPts val="600"/>
              </a:spcBef>
            </a:pPr>
            <a:r>
              <a:rPr lang="en-US" sz="2400" dirty="0">
                <a:solidFill>
                  <a:srgbClr val="003A5D"/>
                </a:solidFill>
              </a:rPr>
              <a:t>TIF Bond Issues</a:t>
            </a:r>
          </a:p>
          <a:p>
            <a:pPr lvl="2">
              <a:lnSpc>
                <a:spcPts val="2400"/>
              </a:lnSpc>
              <a:spcBef>
                <a:spcPts val="600"/>
              </a:spcBef>
            </a:pPr>
            <a:r>
              <a:rPr lang="en-US" sz="2000" dirty="0"/>
              <a:t>Reporting debt (including limited obligation debt)</a:t>
            </a:r>
          </a:p>
          <a:p>
            <a:pPr lvl="2">
              <a:lnSpc>
                <a:spcPts val="2400"/>
              </a:lnSpc>
              <a:spcBef>
                <a:spcPts val="600"/>
              </a:spcBef>
            </a:pPr>
            <a:r>
              <a:rPr lang="en-US" sz="2000" dirty="0"/>
              <a:t>Reserve accounts (flow of funds)</a:t>
            </a:r>
          </a:p>
          <a:p>
            <a:pPr lvl="3">
              <a:lnSpc>
                <a:spcPts val="2400"/>
              </a:lnSpc>
              <a:spcBef>
                <a:spcPts val="600"/>
              </a:spcBef>
            </a:pPr>
            <a:r>
              <a:rPr lang="en-US" sz="2000" dirty="0"/>
              <a:t>Project</a:t>
            </a:r>
          </a:p>
          <a:p>
            <a:pPr lvl="3">
              <a:lnSpc>
                <a:spcPts val="2400"/>
              </a:lnSpc>
              <a:spcBef>
                <a:spcPts val="600"/>
              </a:spcBef>
            </a:pPr>
            <a:r>
              <a:rPr lang="en-US" sz="2000" dirty="0"/>
              <a:t>Debt Service </a:t>
            </a:r>
          </a:p>
          <a:p>
            <a:pPr lvl="3">
              <a:lnSpc>
                <a:spcPts val="2400"/>
              </a:lnSpc>
              <a:spcBef>
                <a:spcPts val="600"/>
              </a:spcBef>
            </a:pPr>
            <a:r>
              <a:rPr lang="en-US" sz="2000" dirty="0"/>
              <a:t>Surplus</a:t>
            </a:r>
          </a:p>
          <a:p>
            <a:pPr lvl="2">
              <a:lnSpc>
                <a:spcPts val="2400"/>
              </a:lnSpc>
              <a:spcBef>
                <a:spcPts val="600"/>
              </a:spcBef>
            </a:pPr>
            <a:r>
              <a:rPr lang="en-US" sz="2000" dirty="0"/>
              <a:t>Covenants</a:t>
            </a:r>
          </a:p>
          <a:p>
            <a:pPr lvl="1">
              <a:lnSpc>
                <a:spcPts val="2400"/>
              </a:lnSpc>
              <a:spcBef>
                <a:spcPts val="600"/>
              </a:spcBef>
            </a:pPr>
            <a:r>
              <a:rPr lang="en-US" sz="2400" dirty="0">
                <a:solidFill>
                  <a:srgbClr val="003A5D"/>
                </a:solidFill>
              </a:rPr>
              <a:t>Development Agreements</a:t>
            </a:r>
          </a:p>
          <a:p>
            <a:pPr lvl="2">
              <a:lnSpc>
                <a:spcPts val="2400"/>
              </a:lnSpc>
              <a:spcBef>
                <a:spcPts val="600"/>
              </a:spcBef>
            </a:pPr>
            <a:r>
              <a:rPr lang="en-US" sz="2000" dirty="0"/>
              <a:t>Maintenance of obligation limit</a:t>
            </a:r>
          </a:p>
          <a:p>
            <a:pPr lvl="2" eaLnBrk="1" hangingPunct="1">
              <a:lnSpc>
                <a:spcPts val="2400"/>
              </a:lnSpc>
              <a:spcBef>
                <a:spcPts val="600"/>
              </a:spcBef>
            </a:pPr>
            <a:endParaRPr lang="en-US" sz="1600" dirty="0"/>
          </a:p>
        </p:txBody>
      </p:sp>
      <p:sp>
        <p:nvSpPr>
          <p:cNvPr id="6148" name="Slide Number Placeholder 5"/>
          <p:cNvSpPr>
            <a:spLocks noGrp="1"/>
          </p:cNvSpPr>
          <p:nvPr>
            <p:ph type="sldNum"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102223-82DC-4FE6-831A-1BCF6C31B13D}" type="slidenum">
              <a:rPr lang="en-US"/>
              <a:pPr fontAlgn="base">
                <a:spcBef>
                  <a:spcPct val="0"/>
                </a:spcBef>
                <a:spcAft>
                  <a:spcPct val="0"/>
                </a:spcAft>
              </a:pPr>
              <a:t>16</a:t>
            </a:fld>
            <a:endParaRPr lang="en-US" dirty="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Autofit/>
          </a:bodyPr>
          <a:lstStyle/>
          <a:p>
            <a:pPr eaLnBrk="1" hangingPunct="1"/>
            <a:r>
              <a:rPr lang="en-US" sz="3000" dirty="0"/>
              <a:t>Audit Issues Relating to TIFS</a:t>
            </a:r>
            <a:endParaRPr lang="en-US" sz="3000" i="1" dirty="0"/>
          </a:p>
        </p:txBody>
      </p:sp>
      <p:sp>
        <p:nvSpPr>
          <p:cNvPr id="6147" name="Rectangle 3"/>
          <p:cNvSpPr>
            <a:spLocks noGrp="1" noChangeArrowheads="1"/>
          </p:cNvSpPr>
          <p:nvPr>
            <p:ph idx="1"/>
          </p:nvPr>
        </p:nvSpPr>
        <p:spPr/>
        <p:txBody>
          <a:bodyPr/>
          <a:lstStyle/>
          <a:p>
            <a:pPr lvl="1">
              <a:lnSpc>
                <a:spcPts val="2400"/>
              </a:lnSpc>
              <a:spcBef>
                <a:spcPts val="600"/>
              </a:spcBef>
            </a:pPr>
            <a:r>
              <a:rPr lang="en-US" sz="2400" dirty="0">
                <a:solidFill>
                  <a:srgbClr val="003A5D"/>
                </a:solidFill>
              </a:rPr>
              <a:t>Support for costs allocated to TIF Funds</a:t>
            </a:r>
          </a:p>
          <a:p>
            <a:pPr lvl="2">
              <a:lnSpc>
                <a:spcPts val="2400"/>
              </a:lnSpc>
              <a:spcBef>
                <a:spcPts val="600"/>
              </a:spcBef>
            </a:pPr>
            <a:r>
              <a:rPr lang="en-US" sz="2000" dirty="0"/>
              <a:t>Admin Costs/Salaries</a:t>
            </a:r>
          </a:p>
          <a:p>
            <a:pPr lvl="3">
              <a:lnSpc>
                <a:spcPts val="2400"/>
              </a:lnSpc>
              <a:spcBef>
                <a:spcPts val="600"/>
              </a:spcBef>
            </a:pPr>
            <a:r>
              <a:rPr lang="en-US" sz="2000" dirty="0"/>
              <a:t>% should be based underlying support (i.e. timesheets)</a:t>
            </a:r>
          </a:p>
          <a:p>
            <a:pPr lvl="3">
              <a:lnSpc>
                <a:spcPts val="2400"/>
              </a:lnSpc>
              <a:spcBef>
                <a:spcPts val="600"/>
              </a:spcBef>
            </a:pPr>
            <a:r>
              <a:rPr lang="en-US" sz="2000" dirty="0"/>
              <a:t>Support should include the fact that the costs would not be overhead costs incurred, even if no TIF</a:t>
            </a:r>
          </a:p>
          <a:p>
            <a:pPr lvl="1">
              <a:lnSpc>
                <a:spcPts val="2400"/>
              </a:lnSpc>
              <a:spcBef>
                <a:spcPts val="600"/>
              </a:spcBef>
            </a:pPr>
            <a:r>
              <a:rPr lang="en-US" sz="2400" dirty="0">
                <a:solidFill>
                  <a:srgbClr val="003A5D"/>
                </a:solidFill>
              </a:rPr>
              <a:t>Ineligible Costs</a:t>
            </a:r>
          </a:p>
          <a:p>
            <a:pPr lvl="2">
              <a:lnSpc>
                <a:spcPts val="2400"/>
              </a:lnSpc>
              <a:spcBef>
                <a:spcPts val="600"/>
              </a:spcBef>
            </a:pPr>
            <a:r>
              <a:rPr lang="en-US" sz="2000" dirty="0"/>
              <a:t>Due to other funds (i.e. General Fund)</a:t>
            </a:r>
          </a:p>
          <a:p>
            <a:pPr lvl="1">
              <a:lnSpc>
                <a:spcPts val="2400"/>
              </a:lnSpc>
              <a:spcBef>
                <a:spcPts val="600"/>
              </a:spcBef>
            </a:pPr>
            <a:r>
              <a:rPr lang="en-US" sz="2400" dirty="0">
                <a:solidFill>
                  <a:srgbClr val="003A5D"/>
                </a:solidFill>
              </a:rPr>
              <a:t>TIF Closeout Reporting</a:t>
            </a:r>
          </a:p>
          <a:p>
            <a:pPr lvl="2">
              <a:lnSpc>
                <a:spcPts val="2400"/>
              </a:lnSpc>
              <a:spcBef>
                <a:spcPts val="600"/>
              </a:spcBef>
            </a:pPr>
            <a:r>
              <a:rPr lang="en-US" sz="2000" dirty="0"/>
              <a:t>Unpaid debt (limited obligation bonds) *</a:t>
            </a:r>
          </a:p>
          <a:p>
            <a:pPr lvl="2">
              <a:lnSpc>
                <a:spcPts val="2400"/>
              </a:lnSpc>
              <a:spcBef>
                <a:spcPts val="600"/>
              </a:spcBef>
            </a:pPr>
            <a:r>
              <a:rPr lang="en-US" sz="2000" dirty="0"/>
              <a:t>Surplus declaration</a:t>
            </a:r>
          </a:p>
          <a:p>
            <a:pPr lvl="2">
              <a:lnSpc>
                <a:spcPts val="2400"/>
              </a:lnSpc>
              <a:spcBef>
                <a:spcPts val="600"/>
              </a:spcBef>
            </a:pPr>
            <a:r>
              <a:rPr lang="en-US" sz="2000" dirty="0"/>
              <a:t>Subsequent Tax Protests *</a:t>
            </a:r>
          </a:p>
          <a:p>
            <a:pPr marL="685800" lvl="2" indent="0">
              <a:lnSpc>
                <a:spcPts val="2400"/>
              </a:lnSpc>
              <a:spcBef>
                <a:spcPts val="600"/>
              </a:spcBef>
              <a:buNone/>
            </a:pPr>
            <a:r>
              <a:rPr lang="en-US" sz="2000" dirty="0"/>
              <a:t>* Consult legal counsel</a:t>
            </a:r>
          </a:p>
          <a:p>
            <a:pPr lvl="2" eaLnBrk="1" hangingPunct="1">
              <a:lnSpc>
                <a:spcPts val="2400"/>
              </a:lnSpc>
              <a:spcBef>
                <a:spcPts val="600"/>
              </a:spcBef>
            </a:pPr>
            <a:endParaRPr lang="en-US" sz="1600" dirty="0"/>
          </a:p>
        </p:txBody>
      </p:sp>
      <p:sp>
        <p:nvSpPr>
          <p:cNvPr id="6148" name="Slide Number Placeholder 5"/>
          <p:cNvSpPr>
            <a:spLocks noGrp="1"/>
          </p:cNvSpPr>
          <p:nvPr>
            <p:ph type="sldNum"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102223-82DC-4FE6-831A-1BCF6C31B13D}" type="slidenum">
              <a:rPr lang="en-US"/>
              <a:pPr fontAlgn="base">
                <a:spcBef>
                  <a:spcPct val="0"/>
                </a:spcBef>
                <a:spcAft>
                  <a:spcPct val="0"/>
                </a:spcAft>
              </a:pPr>
              <a:t>17</a:t>
            </a:fld>
            <a:endParaRPr lang="en-US"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Autofit/>
          </a:bodyPr>
          <a:lstStyle/>
          <a:p>
            <a:pPr eaLnBrk="1" hangingPunct="1"/>
            <a:r>
              <a:rPr lang="en-US" sz="3600" dirty="0"/>
              <a:t>QUESTIONS?</a:t>
            </a:r>
            <a:endParaRPr lang="en-US" sz="3600" i="1" dirty="0"/>
          </a:p>
        </p:txBody>
      </p:sp>
      <p:sp>
        <p:nvSpPr>
          <p:cNvPr id="6147" name="Rectangle 3"/>
          <p:cNvSpPr>
            <a:spLocks noGrp="1" noChangeArrowheads="1"/>
          </p:cNvSpPr>
          <p:nvPr>
            <p:ph idx="1"/>
          </p:nvPr>
        </p:nvSpPr>
        <p:spPr>
          <a:xfrm>
            <a:off x="4953000" y="2209800"/>
            <a:ext cx="3562350" cy="3854823"/>
          </a:xfrm>
        </p:spPr>
        <p:txBody>
          <a:bodyPr/>
          <a:lstStyle/>
          <a:p>
            <a:pPr marL="0" indent="0">
              <a:lnSpc>
                <a:spcPts val="2000"/>
              </a:lnSpc>
              <a:spcBef>
                <a:spcPts val="600"/>
              </a:spcBef>
              <a:buFont typeface="Wingdings" pitchFamily="2" charset="2"/>
              <a:buNone/>
              <a:defRPr/>
            </a:pPr>
            <a:r>
              <a:rPr lang="en-US" sz="2400" b="1" kern="0" dirty="0"/>
              <a:t>Presented by:</a:t>
            </a:r>
          </a:p>
          <a:p>
            <a:pPr marL="0" indent="0">
              <a:lnSpc>
                <a:spcPts val="2000"/>
              </a:lnSpc>
              <a:spcBef>
                <a:spcPts val="600"/>
              </a:spcBef>
              <a:buFont typeface="Wingdings" pitchFamily="2" charset="2"/>
              <a:buNone/>
              <a:defRPr/>
            </a:pPr>
            <a:r>
              <a:rPr lang="en-US" sz="2400" kern="0" dirty="0"/>
              <a:t>Chad A. Lucas, CPA</a:t>
            </a:r>
          </a:p>
          <a:p>
            <a:pPr marL="0" indent="0">
              <a:lnSpc>
                <a:spcPts val="2000"/>
              </a:lnSpc>
              <a:spcBef>
                <a:spcPts val="600"/>
              </a:spcBef>
              <a:buFont typeface="Wingdings" pitchFamily="2" charset="2"/>
              <a:buNone/>
              <a:defRPr/>
            </a:pPr>
            <a:r>
              <a:rPr lang="en-US" sz="1800" kern="0" dirty="0">
                <a:solidFill>
                  <a:srgbClr val="00A499"/>
                </a:solidFill>
              </a:rPr>
              <a:t>Partner</a:t>
            </a:r>
          </a:p>
          <a:p>
            <a:pPr marL="0" indent="0">
              <a:lnSpc>
                <a:spcPts val="2000"/>
              </a:lnSpc>
              <a:spcBef>
                <a:spcPts val="600"/>
              </a:spcBef>
              <a:buFont typeface="Wingdings" pitchFamily="2" charset="2"/>
              <a:buNone/>
              <a:defRPr/>
            </a:pPr>
            <a:endParaRPr lang="en-US" sz="2400" kern="0" dirty="0"/>
          </a:p>
          <a:p>
            <a:pPr marL="0" indent="0">
              <a:lnSpc>
                <a:spcPts val="2000"/>
              </a:lnSpc>
              <a:spcBef>
                <a:spcPts val="600"/>
              </a:spcBef>
              <a:buFont typeface="Wingdings" pitchFamily="2" charset="2"/>
              <a:buNone/>
              <a:defRPr/>
            </a:pPr>
            <a:r>
              <a:rPr lang="en-US" sz="2400" kern="0" dirty="0"/>
              <a:t>Sikich LLP</a:t>
            </a:r>
          </a:p>
          <a:p>
            <a:pPr marL="0" indent="0">
              <a:lnSpc>
                <a:spcPts val="2000"/>
              </a:lnSpc>
              <a:spcBef>
                <a:spcPts val="600"/>
              </a:spcBef>
              <a:buFont typeface="Wingdings" pitchFamily="2" charset="2"/>
              <a:buNone/>
              <a:defRPr/>
            </a:pPr>
            <a:r>
              <a:rPr lang="en-US" sz="2400" kern="0" dirty="0">
                <a:solidFill>
                  <a:srgbClr val="00A499"/>
                </a:solidFill>
              </a:rPr>
              <a:t>3201 West White Oaks Drive, Suite 102</a:t>
            </a:r>
          </a:p>
          <a:p>
            <a:pPr marL="0" indent="0">
              <a:lnSpc>
                <a:spcPts val="2000"/>
              </a:lnSpc>
              <a:spcBef>
                <a:spcPts val="600"/>
              </a:spcBef>
              <a:buFont typeface="Wingdings" pitchFamily="2" charset="2"/>
              <a:buNone/>
              <a:defRPr/>
            </a:pPr>
            <a:r>
              <a:rPr lang="en-US" sz="2400" kern="0" dirty="0">
                <a:solidFill>
                  <a:srgbClr val="00A499"/>
                </a:solidFill>
              </a:rPr>
              <a:t>Springfield, Illinois 62704</a:t>
            </a:r>
          </a:p>
          <a:p>
            <a:pPr marL="0" indent="0">
              <a:lnSpc>
                <a:spcPts val="2000"/>
              </a:lnSpc>
              <a:spcBef>
                <a:spcPts val="600"/>
              </a:spcBef>
              <a:buFont typeface="Wingdings" pitchFamily="2" charset="2"/>
              <a:buNone/>
              <a:defRPr/>
            </a:pPr>
            <a:endParaRPr lang="en-US" sz="2400" kern="0" dirty="0">
              <a:solidFill>
                <a:schemeClr val="bg1">
                  <a:lumMod val="65000"/>
                </a:schemeClr>
              </a:solidFill>
            </a:endParaRPr>
          </a:p>
          <a:p>
            <a:pPr marL="0" indent="0">
              <a:lnSpc>
                <a:spcPts val="2000"/>
              </a:lnSpc>
              <a:spcBef>
                <a:spcPts val="600"/>
              </a:spcBef>
              <a:buFont typeface="Wingdings" pitchFamily="2" charset="2"/>
              <a:buNone/>
              <a:defRPr/>
            </a:pPr>
            <a:r>
              <a:rPr lang="en-US" sz="2400" kern="0" dirty="0"/>
              <a:t>(217) 793-3363</a:t>
            </a:r>
          </a:p>
          <a:p>
            <a:pPr marL="0" indent="0">
              <a:lnSpc>
                <a:spcPts val="2000"/>
              </a:lnSpc>
              <a:spcBef>
                <a:spcPts val="600"/>
              </a:spcBef>
              <a:buFont typeface="Wingdings" pitchFamily="2" charset="2"/>
              <a:buNone/>
              <a:defRPr/>
            </a:pPr>
            <a:r>
              <a:rPr lang="en-US" sz="2400" kern="0" dirty="0"/>
              <a:t>chad.lucas@sikich.com </a:t>
            </a:r>
          </a:p>
          <a:p>
            <a:pPr lvl="1" eaLnBrk="1" hangingPunct="1">
              <a:lnSpc>
                <a:spcPts val="2400"/>
              </a:lnSpc>
              <a:spcBef>
                <a:spcPct val="0"/>
              </a:spcBef>
              <a:buNone/>
            </a:pPr>
            <a:endParaRPr lang="en-US" sz="2200" dirty="0"/>
          </a:p>
          <a:p>
            <a:pPr lvl="1" eaLnBrk="1" hangingPunct="1">
              <a:lnSpc>
                <a:spcPts val="2400"/>
              </a:lnSpc>
              <a:spcBef>
                <a:spcPts val="600"/>
              </a:spcBef>
              <a:buFont typeface="Arial" charset="0"/>
              <a:buNone/>
            </a:pPr>
            <a:endParaRPr lang="en-US" sz="1800" dirty="0"/>
          </a:p>
          <a:p>
            <a:pPr eaLnBrk="1" hangingPunct="1">
              <a:lnSpc>
                <a:spcPts val="2400"/>
              </a:lnSpc>
              <a:spcBef>
                <a:spcPts val="600"/>
              </a:spcBef>
            </a:pPr>
            <a:endParaRPr lang="en-US" sz="2000" dirty="0"/>
          </a:p>
        </p:txBody>
      </p:sp>
      <p:sp>
        <p:nvSpPr>
          <p:cNvPr id="6148" name="Slide Number Placeholder 5"/>
          <p:cNvSpPr>
            <a:spLocks noGrp="1"/>
          </p:cNvSpPr>
          <p:nvPr>
            <p:ph type="sldNum"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102223-82DC-4FE6-831A-1BCF6C31B13D}" type="slidenum">
              <a:rPr lang="en-US"/>
              <a:pPr fontAlgn="base">
                <a:spcBef>
                  <a:spcPct val="0"/>
                </a:spcBef>
                <a:spcAft>
                  <a:spcPct val="0"/>
                </a:spcAft>
              </a:pPr>
              <a:t>18</a:t>
            </a:fld>
            <a:endParaRPr lang="en-US" dirty="0"/>
          </a:p>
        </p:txBody>
      </p:sp>
      <p:pic>
        <p:nvPicPr>
          <p:cNvPr id="5" name="Picture 2">
            <a:extLst>
              <a:ext uri="{FF2B5EF4-FFF2-40B4-BE49-F238E27FC236}">
                <a16:creationId xmlns:a16="http://schemas.microsoft.com/office/drawing/2014/main" id="{55F5465E-0792-437C-8112-56613AF65A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371" t="434" r="22137" b="-434"/>
          <a:stretch/>
        </p:blipFill>
        <p:spPr bwMode="auto">
          <a:xfrm>
            <a:off x="1066800" y="2286000"/>
            <a:ext cx="2286000" cy="2286000"/>
          </a:xfrm>
          <a:prstGeom prst="ellipse">
            <a:avLst/>
          </a:prstGeom>
          <a:noFill/>
          <a:ln w="28575">
            <a:solidFill>
              <a:srgbClr val="003A5D"/>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0DDEFA-5E0D-40F6-B669-4804BEDE811E}"/>
              </a:ext>
            </a:extLst>
          </p:cNvPr>
          <p:cNvSpPr txBox="1"/>
          <p:nvPr/>
        </p:nvSpPr>
        <p:spPr>
          <a:xfrm>
            <a:off x="228600" y="5930052"/>
            <a:ext cx="2743200" cy="923330"/>
          </a:xfrm>
          <a:prstGeom prst="rect">
            <a:avLst/>
          </a:prstGeom>
          <a:noFill/>
        </p:spPr>
        <p:txBody>
          <a:bodyPr wrap="square" rtlCol="0">
            <a:spAutoFit/>
          </a:bodyPr>
          <a:lstStyle/>
          <a:p>
            <a:r>
              <a:rPr lang="en-US" sz="900" dirty="0">
                <a:solidFill>
                  <a:schemeClr val="bg1">
                    <a:lumMod val="85000"/>
                  </a:schemeClr>
                </a:solidFill>
              </a:rPr>
              <a:t>Copyright © 2021 by Sikich LLP.</a:t>
            </a:r>
          </a:p>
          <a:p>
            <a:r>
              <a:rPr lang="en-US" sz="900" dirty="0">
                <a:solidFill>
                  <a:schemeClr val="bg1">
                    <a:lumMod val="85000"/>
                  </a:schemeClr>
                </a:solidFill>
              </a:rPr>
              <a:t>All rights reserved. This material or any portion thereof may not be reproduced or used without the express written permission from Sikich LLP.</a:t>
            </a:r>
          </a:p>
          <a:p>
            <a:endParaRPr lang="en-US" dirty="0">
              <a:solidFill>
                <a:schemeClr val="bg1">
                  <a:lumMod val="85000"/>
                </a:schemeClr>
              </a:solidFill>
            </a:endParaRPr>
          </a:p>
        </p:txBody>
      </p:sp>
    </p:spTree>
    <p:extLst>
      <p:ext uri="{BB962C8B-B14F-4D97-AF65-F5344CB8AC3E}">
        <p14:creationId xmlns:p14="http://schemas.microsoft.com/office/powerpoint/2010/main" val="75811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37A540-155A-4105-AC44-662880F843B5}"/>
              </a:ext>
            </a:extLst>
          </p:cNvPr>
          <p:cNvSpPr>
            <a:spLocks noGrp="1"/>
          </p:cNvSpPr>
          <p:nvPr>
            <p:ph type="title"/>
          </p:nvPr>
        </p:nvSpPr>
        <p:spPr/>
        <p:txBody>
          <a:bodyPr>
            <a:normAutofit/>
          </a:bodyPr>
          <a:lstStyle/>
          <a:p>
            <a:r>
              <a:rPr lang="en-US" sz="3000" dirty="0"/>
              <a:t>MEET YOUR PRESENTER</a:t>
            </a:r>
          </a:p>
        </p:txBody>
      </p:sp>
      <p:pic>
        <p:nvPicPr>
          <p:cNvPr id="1026" name="Picture 2">
            <a:extLst>
              <a:ext uri="{FF2B5EF4-FFF2-40B4-BE49-F238E27FC236}">
                <a16:creationId xmlns:a16="http://schemas.microsoft.com/office/drawing/2014/main" id="{E012A762-9B00-42C1-92F7-B78E438408D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371" t="434" r="22137" b="-434"/>
          <a:stretch/>
        </p:blipFill>
        <p:spPr bwMode="auto">
          <a:xfrm>
            <a:off x="1066800" y="2057400"/>
            <a:ext cx="2743200" cy="2743200"/>
          </a:xfrm>
          <a:prstGeom prst="ellipse">
            <a:avLst/>
          </a:prstGeom>
          <a:noFill/>
          <a:ln w="28575">
            <a:solidFill>
              <a:srgbClr val="003A5D"/>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9E32DDC-D317-483C-9FED-FE11550B7D3D}"/>
              </a:ext>
            </a:extLst>
          </p:cNvPr>
          <p:cNvSpPr txBox="1"/>
          <p:nvPr/>
        </p:nvSpPr>
        <p:spPr>
          <a:xfrm>
            <a:off x="4567382" y="2613392"/>
            <a:ext cx="3733800" cy="1631216"/>
          </a:xfrm>
          <a:prstGeom prst="rect">
            <a:avLst/>
          </a:prstGeom>
          <a:noFill/>
        </p:spPr>
        <p:txBody>
          <a:bodyPr wrap="square" rtlCol="0">
            <a:spAutoFit/>
          </a:bodyPr>
          <a:lstStyle/>
          <a:p>
            <a:r>
              <a:rPr lang="en-US" sz="2000" b="1" dirty="0">
                <a:solidFill>
                  <a:srgbClr val="003A5D"/>
                </a:solidFill>
                <a:latin typeface="Montserrat" panose="00000500000000000000" pitchFamily="2" charset="0"/>
              </a:rPr>
              <a:t>CHAD A. LUCAS, CPA</a:t>
            </a:r>
          </a:p>
          <a:p>
            <a:r>
              <a:rPr lang="en-US" sz="2000" dirty="0">
                <a:solidFill>
                  <a:srgbClr val="003A5D"/>
                </a:solidFill>
                <a:latin typeface="Montserrat" panose="00000500000000000000" pitchFamily="2" charset="0"/>
              </a:rPr>
              <a:t>Partner</a:t>
            </a:r>
          </a:p>
          <a:p>
            <a:endParaRPr lang="en-US" sz="2000" dirty="0">
              <a:solidFill>
                <a:srgbClr val="003A5D"/>
              </a:solidFill>
              <a:latin typeface="Montserrat" panose="00000500000000000000" pitchFamily="2" charset="0"/>
            </a:endParaRPr>
          </a:p>
          <a:p>
            <a:r>
              <a:rPr lang="en-US" dirty="0">
                <a:solidFill>
                  <a:srgbClr val="00A499"/>
                </a:solidFill>
                <a:latin typeface="Montserrat" panose="00000500000000000000" pitchFamily="2" charset="0"/>
              </a:rPr>
              <a:t>P: 217.793.3363</a:t>
            </a:r>
          </a:p>
          <a:p>
            <a:r>
              <a:rPr lang="en-US" dirty="0">
                <a:solidFill>
                  <a:srgbClr val="00A499"/>
                </a:solidFill>
                <a:latin typeface="Montserrat" panose="00000500000000000000" pitchFamily="2" charset="0"/>
              </a:rPr>
              <a:t>E: chad.lucas@sikich.com</a:t>
            </a:r>
          </a:p>
        </p:txBody>
      </p:sp>
    </p:spTree>
    <p:extLst>
      <p:ext uri="{BB962C8B-B14F-4D97-AF65-F5344CB8AC3E}">
        <p14:creationId xmlns:p14="http://schemas.microsoft.com/office/powerpoint/2010/main" val="1836881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F972F-5CB5-45A3-992E-E7EFABFCA7E2}"/>
              </a:ext>
            </a:extLst>
          </p:cNvPr>
          <p:cNvSpPr>
            <a:spLocks noGrp="1"/>
          </p:cNvSpPr>
          <p:nvPr>
            <p:ph type="title"/>
          </p:nvPr>
        </p:nvSpPr>
        <p:spPr/>
        <p:txBody>
          <a:bodyPr>
            <a:normAutofit/>
          </a:bodyPr>
          <a:lstStyle/>
          <a:p>
            <a:r>
              <a:rPr lang="en-US" sz="3000" dirty="0"/>
              <a:t>AGENDA</a:t>
            </a:r>
          </a:p>
        </p:txBody>
      </p:sp>
      <p:sp>
        <p:nvSpPr>
          <p:cNvPr id="3" name="Content Placeholder 2">
            <a:extLst>
              <a:ext uri="{FF2B5EF4-FFF2-40B4-BE49-F238E27FC236}">
                <a16:creationId xmlns:a16="http://schemas.microsoft.com/office/drawing/2014/main" id="{27A0F0BA-F72F-48CA-9893-59646EE132D5}"/>
              </a:ext>
            </a:extLst>
          </p:cNvPr>
          <p:cNvSpPr>
            <a:spLocks noGrp="1"/>
          </p:cNvSpPr>
          <p:nvPr>
            <p:ph idx="1"/>
          </p:nvPr>
        </p:nvSpPr>
        <p:spPr>
          <a:xfrm>
            <a:off x="628650" y="1524000"/>
            <a:ext cx="7886700" cy="4540623"/>
          </a:xfrm>
        </p:spPr>
        <p:txBody>
          <a:bodyPr/>
          <a:lstStyle/>
          <a:p>
            <a:pPr>
              <a:buFont typeface="Wingdings" panose="05000000000000000000" pitchFamily="2" charset="2"/>
              <a:buChar char="ü"/>
            </a:pPr>
            <a:r>
              <a:rPr lang="en-US" sz="2000" dirty="0"/>
              <a:t>Statutory Audit Requirements</a:t>
            </a:r>
          </a:p>
          <a:p>
            <a:pPr>
              <a:buFont typeface="Wingdings" panose="05000000000000000000" pitchFamily="2" charset="2"/>
              <a:buChar char="ü"/>
            </a:pPr>
            <a:r>
              <a:rPr lang="en-US" sz="2000" dirty="0"/>
              <a:t>Reporting</a:t>
            </a:r>
          </a:p>
          <a:p>
            <a:pPr>
              <a:buFont typeface="Wingdings" panose="05000000000000000000" pitchFamily="2" charset="2"/>
              <a:buChar char="ü"/>
            </a:pPr>
            <a:r>
              <a:rPr lang="en-US" sz="2000" dirty="0"/>
              <a:t>Engagement and Management Representation Letters</a:t>
            </a:r>
          </a:p>
          <a:p>
            <a:pPr>
              <a:buFont typeface="Wingdings" panose="05000000000000000000" pitchFamily="2" charset="2"/>
              <a:buChar char="ü"/>
            </a:pPr>
            <a:r>
              <a:rPr lang="en-US" sz="2000" dirty="0"/>
              <a:t>Compliance Audit Procedures</a:t>
            </a:r>
          </a:p>
          <a:p>
            <a:pPr>
              <a:buFont typeface="Wingdings" panose="05000000000000000000" pitchFamily="2" charset="2"/>
              <a:buChar char="ü"/>
            </a:pPr>
            <a:r>
              <a:rPr lang="en-US" sz="2000" dirty="0"/>
              <a:t>Audit Issues Related to TIF’s</a:t>
            </a:r>
          </a:p>
          <a:p>
            <a:pPr>
              <a:buFont typeface="Wingdings" panose="05000000000000000000" pitchFamily="2" charset="2"/>
              <a:buChar char="ü"/>
            </a:pPr>
            <a:endParaRPr lang="en-US" sz="2000" dirty="0"/>
          </a:p>
          <a:p>
            <a:endParaRPr lang="en-US" dirty="0"/>
          </a:p>
          <a:p>
            <a:endParaRPr lang="en-US" dirty="0"/>
          </a:p>
        </p:txBody>
      </p:sp>
      <p:sp>
        <p:nvSpPr>
          <p:cNvPr id="4" name="Slide Number Placeholder 3">
            <a:extLst>
              <a:ext uri="{FF2B5EF4-FFF2-40B4-BE49-F238E27FC236}">
                <a16:creationId xmlns:a16="http://schemas.microsoft.com/office/drawing/2014/main" id="{BDD21C8B-5682-4976-8413-D5935ECA8B4D}"/>
              </a:ext>
            </a:extLst>
          </p:cNvPr>
          <p:cNvSpPr>
            <a:spLocks noGrp="1"/>
          </p:cNvSpPr>
          <p:nvPr>
            <p:ph type="sldNum" sz="quarter" idx="4"/>
          </p:nvPr>
        </p:nvSpPr>
        <p:spPr/>
        <p:txBody>
          <a:bodyPr/>
          <a:lstStyle/>
          <a:p>
            <a:fld id="{07191C24-93DC-274C-80AC-A91430C18475}" type="slidenum">
              <a:rPr lang="en-US" smtClean="0"/>
              <a:pPr/>
              <a:t>3</a:t>
            </a:fld>
            <a:endParaRPr lang="en-US" dirty="0"/>
          </a:p>
        </p:txBody>
      </p:sp>
    </p:spTree>
    <p:extLst>
      <p:ext uri="{BB962C8B-B14F-4D97-AF65-F5344CB8AC3E}">
        <p14:creationId xmlns:p14="http://schemas.microsoft.com/office/powerpoint/2010/main" val="3524262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Autofit/>
          </a:bodyPr>
          <a:lstStyle/>
          <a:p>
            <a:pPr eaLnBrk="1" hangingPunct="1"/>
            <a:r>
              <a:rPr lang="en-US" sz="3000" dirty="0"/>
              <a:t>Audit Requirements</a:t>
            </a:r>
            <a:endParaRPr lang="en-US" sz="3000" i="1" dirty="0"/>
          </a:p>
        </p:txBody>
      </p:sp>
      <p:sp>
        <p:nvSpPr>
          <p:cNvPr id="6147" name="Rectangle 3"/>
          <p:cNvSpPr>
            <a:spLocks noGrp="1" noChangeArrowheads="1"/>
          </p:cNvSpPr>
          <p:nvPr>
            <p:ph idx="1"/>
          </p:nvPr>
        </p:nvSpPr>
        <p:spPr>
          <a:xfrm>
            <a:off x="628650" y="1524000"/>
            <a:ext cx="7886700" cy="4540623"/>
          </a:xfrm>
        </p:spPr>
        <p:txBody>
          <a:bodyPr/>
          <a:lstStyle/>
          <a:p>
            <a:pPr>
              <a:buNone/>
            </a:pPr>
            <a:r>
              <a:rPr lang="en-US" sz="2800" dirty="0">
                <a:solidFill>
                  <a:srgbClr val="00A499"/>
                </a:solidFill>
              </a:rPr>
              <a:t>Pursuant to 65 ILCS 5/11-74.4-5(d)(2)</a:t>
            </a:r>
          </a:p>
          <a:p>
            <a:r>
              <a:rPr lang="en-US" sz="2400" dirty="0"/>
              <a:t>Audited financial statements of the special tax allocation fund once a cumulative total of $100,000 has been deposited in the fund.</a:t>
            </a:r>
          </a:p>
          <a:p>
            <a:endParaRPr lang="en-US" sz="2000" i="1" dirty="0"/>
          </a:p>
          <a:p>
            <a:pPr marL="0" indent="0">
              <a:buNone/>
            </a:pPr>
            <a:r>
              <a:rPr lang="en-US" sz="2400" i="1" dirty="0"/>
              <a:t>Separate stand-alone financial statements for each TIF fund is not required.  An audit of the TIF fund can be included in the municipal audit.  However, excerpts from an issued audit report should not be used without related auditor’s opinion.</a:t>
            </a:r>
          </a:p>
          <a:p>
            <a:endParaRPr lang="en-US" sz="2400" dirty="0"/>
          </a:p>
          <a:p>
            <a:pPr lvl="1" eaLnBrk="1" hangingPunct="1">
              <a:lnSpc>
                <a:spcPts val="2400"/>
              </a:lnSpc>
              <a:spcBef>
                <a:spcPts val="600"/>
              </a:spcBef>
              <a:buFont typeface="Arial" charset="0"/>
              <a:buNone/>
            </a:pPr>
            <a:endParaRPr lang="en-US" sz="1800" dirty="0"/>
          </a:p>
          <a:p>
            <a:pPr lvl="1" eaLnBrk="1" hangingPunct="1">
              <a:lnSpc>
                <a:spcPts val="2400"/>
              </a:lnSpc>
              <a:spcBef>
                <a:spcPts val="600"/>
              </a:spcBef>
              <a:buFont typeface="Arial" charset="0"/>
              <a:buNone/>
            </a:pPr>
            <a:endParaRPr lang="en-US" sz="1800" dirty="0"/>
          </a:p>
          <a:p>
            <a:pPr eaLnBrk="1" hangingPunct="1">
              <a:lnSpc>
                <a:spcPts val="2400"/>
              </a:lnSpc>
              <a:spcBef>
                <a:spcPts val="600"/>
              </a:spcBef>
            </a:pPr>
            <a:endParaRPr lang="en-US" sz="2000" dirty="0"/>
          </a:p>
        </p:txBody>
      </p:sp>
      <p:sp>
        <p:nvSpPr>
          <p:cNvPr id="6148" name="Slide Number Placeholder 5"/>
          <p:cNvSpPr>
            <a:spLocks noGrp="1"/>
          </p:cNvSpPr>
          <p:nvPr>
            <p:ph type="sldNum"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102223-82DC-4FE6-831A-1BCF6C31B13D}" type="slidenum">
              <a:rPr lang="en-US"/>
              <a:pPr fontAlgn="base">
                <a:spcBef>
                  <a:spcPct val="0"/>
                </a:spcBef>
                <a:spcAft>
                  <a:spcPct val="0"/>
                </a:spcAft>
              </a:pPr>
              <a:t>4</a:t>
            </a:fld>
            <a:endParaRPr lang="en-US"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Autofit/>
          </a:bodyPr>
          <a:lstStyle/>
          <a:p>
            <a:pPr eaLnBrk="1" hangingPunct="1"/>
            <a:r>
              <a:rPr lang="en-US" sz="3000" dirty="0"/>
              <a:t>Audit Requirements</a:t>
            </a:r>
            <a:endParaRPr lang="en-US" sz="3000" i="1" dirty="0"/>
          </a:p>
        </p:txBody>
      </p:sp>
      <p:sp>
        <p:nvSpPr>
          <p:cNvPr id="6147" name="Rectangle 3"/>
          <p:cNvSpPr>
            <a:spLocks noGrp="1" noChangeArrowheads="1"/>
          </p:cNvSpPr>
          <p:nvPr>
            <p:ph idx="1"/>
          </p:nvPr>
        </p:nvSpPr>
        <p:spPr>
          <a:xfrm>
            <a:off x="628650" y="1524000"/>
            <a:ext cx="7886700" cy="4540623"/>
          </a:xfrm>
        </p:spPr>
        <p:txBody>
          <a:bodyPr>
            <a:normAutofit/>
          </a:bodyPr>
          <a:lstStyle/>
          <a:p>
            <a:pPr>
              <a:buNone/>
            </a:pPr>
            <a:r>
              <a:rPr lang="en-US" sz="2800" dirty="0">
                <a:solidFill>
                  <a:srgbClr val="00A499"/>
                </a:solidFill>
              </a:rPr>
              <a:t>Pursuant to 65 ILCS 5/11-74.4-5(d)(9)</a:t>
            </a:r>
          </a:p>
          <a:p>
            <a:r>
              <a:rPr lang="en-US" sz="2400" dirty="0"/>
              <a:t>For special tax allocation funds that have experienced cumulative deposits of incremental tax revenues of $100,000 or more, a certified audit report reviewing compliance with this Act performed by an independent licensed CPA.  The financial portion of the audit must be conducted in accordance with Government Auditing Standards OR the standards specified by Section 8-8-5 of the Illinois Municipal Auditing Law (65 ILCS 5/8-8-5)	</a:t>
            </a:r>
          </a:p>
          <a:p>
            <a:pPr>
              <a:buNone/>
            </a:pPr>
            <a:r>
              <a:rPr lang="en-US" sz="2400" dirty="0"/>
              <a:t>	</a:t>
            </a:r>
          </a:p>
          <a:p>
            <a:endParaRPr lang="en-US" sz="2400" dirty="0"/>
          </a:p>
          <a:p>
            <a:pPr lvl="1" eaLnBrk="1" hangingPunct="1">
              <a:lnSpc>
                <a:spcPts val="2400"/>
              </a:lnSpc>
              <a:spcBef>
                <a:spcPts val="600"/>
              </a:spcBef>
              <a:buFont typeface="Arial" charset="0"/>
              <a:buNone/>
            </a:pPr>
            <a:endParaRPr lang="en-US" sz="1800" dirty="0"/>
          </a:p>
          <a:p>
            <a:pPr lvl="1" eaLnBrk="1" hangingPunct="1">
              <a:lnSpc>
                <a:spcPts val="2400"/>
              </a:lnSpc>
              <a:spcBef>
                <a:spcPts val="600"/>
              </a:spcBef>
              <a:buFont typeface="Arial" charset="0"/>
              <a:buNone/>
            </a:pPr>
            <a:endParaRPr lang="en-US" sz="1800" dirty="0"/>
          </a:p>
          <a:p>
            <a:pPr eaLnBrk="1" hangingPunct="1">
              <a:lnSpc>
                <a:spcPts val="2400"/>
              </a:lnSpc>
              <a:spcBef>
                <a:spcPts val="600"/>
              </a:spcBef>
            </a:pPr>
            <a:endParaRPr lang="en-US" sz="2000" dirty="0"/>
          </a:p>
        </p:txBody>
      </p:sp>
      <p:sp>
        <p:nvSpPr>
          <p:cNvPr id="6148" name="Slide Number Placeholder 5"/>
          <p:cNvSpPr>
            <a:spLocks noGrp="1"/>
          </p:cNvSpPr>
          <p:nvPr>
            <p:ph type="sldNum"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102223-82DC-4FE6-831A-1BCF6C31B13D}" type="slidenum">
              <a:rPr lang="en-US"/>
              <a:pPr fontAlgn="base">
                <a:spcBef>
                  <a:spcPct val="0"/>
                </a:spcBef>
                <a:spcAft>
                  <a:spcPct val="0"/>
                </a:spcAft>
              </a:pPr>
              <a:t>5</a:t>
            </a:fld>
            <a:endParaRPr lang="en-US" dirty="0"/>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Autofit/>
          </a:bodyPr>
          <a:lstStyle/>
          <a:p>
            <a:pPr eaLnBrk="1" hangingPunct="1"/>
            <a:r>
              <a:rPr lang="en-US" sz="3000" dirty="0"/>
              <a:t>Audit Requirements</a:t>
            </a:r>
            <a:endParaRPr lang="en-US" sz="3000" i="1" dirty="0"/>
          </a:p>
        </p:txBody>
      </p:sp>
      <p:sp>
        <p:nvSpPr>
          <p:cNvPr id="6147" name="Rectangle 3"/>
          <p:cNvSpPr>
            <a:spLocks noGrp="1" noChangeArrowheads="1"/>
          </p:cNvSpPr>
          <p:nvPr>
            <p:ph idx="1"/>
          </p:nvPr>
        </p:nvSpPr>
        <p:spPr>
          <a:xfrm>
            <a:off x="628650" y="1524000"/>
            <a:ext cx="7886700" cy="4540623"/>
          </a:xfrm>
        </p:spPr>
        <p:txBody>
          <a:bodyPr/>
          <a:lstStyle/>
          <a:p>
            <a:pPr>
              <a:buNone/>
            </a:pPr>
            <a:r>
              <a:rPr lang="en-US" sz="2800" dirty="0">
                <a:solidFill>
                  <a:srgbClr val="00A499"/>
                </a:solidFill>
              </a:rPr>
              <a:t>Pursuant to 65 ILCS 5/11-74.4-5(d)(9)</a:t>
            </a:r>
          </a:p>
          <a:p>
            <a:r>
              <a:rPr lang="en-US" sz="2400" dirty="0"/>
              <a:t>The audit report shall contain a letter from the independent licensed CPA indicating compliance or noncompliance with the requirements of subsection (q) of Section 11-74.4-3</a:t>
            </a:r>
          </a:p>
          <a:p>
            <a:pPr>
              <a:buNone/>
            </a:pPr>
            <a:r>
              <a:rPr lang="en-US" sz="2400" dirty="0"/>
              <a:t>	</a:t>
            </a:r>
          </a:p>
          <a:p>
            <a:pPr>
              <a:buNone/>
            </a:pPr>
            <a:r>
              <a:rPr lang="en-US" sz="2400" dirty="0"/>
              <a:t>	</a:t>
            </a:r>
          </a:p>
          <a:p>
            <a:endParaRPr lang="en-US" sz="2400" dirty="0"/>
          </a:p>
          <a:p>
            <a:pPr lvl="1" eaLnBrk="1" hangingPunct="1">
              <a:lnSpc>
                <a:spcPts val="2400"/>
              </a:lnSpc>
              <a:spcBef>
                <a:spcPts val="600"/>
              </a:spcBef>
              <a:buFont typeface="Arial" charset="0"/>
              <a:buNone/>
            </a:pPr>
            <a:endParaRPr lang="en-US" sz="1800" dirty="0"/>
          </a:p>
          <a:p>
            <a:pPr lvl="1" eaLnBrk="1" hangingPunct="1">
              <a:lnSpc>
                <a:spcPts val="2400"/>
              </a:lnSpc>
              <a:spcBef>
                <a:spcPts val="600"/>
              </a:spcBef>
              <a:buFont typeface="Arial" charset="0"/>
              <a:buNone/>
            </a:pPr>
            <a:endParaRPr lang="en-US" sz="1800" dirty="0"/>
          </a:p>
          <a:p>
            <a:pPr eaLnBrk="1" hangingPunct="1">
              <a:lnSpc>
                <a:spcPts val="2400"/>
              </a:lnSpc>
              <a:spcBef>
                <a:spcPts val="600"/>
              </a:spcBef>
            </a:pPr>
            <a:endParaRPr lang="en-US" sz="2000" dirty="0"/>
          </a:p>
        </p:txBody>
      </p:sp>
      <p:sp>
        <p:nvSpPr>
          <p:cNvPr id="6148" name="Slide Number Placeholder 5"/>
          <p:cNvSpPr>
            <a:spLocks noGrp="1"/>
          </p:cNvSpPr>
          <p:nvPr>
            <p:ph type="sldNum"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102223-82DC-4FE6-831A-1BCF6C31B13D}" type="slidenum">
              <a:rPr lang="en-US"/>
              <a:pPr fontAlgn="base">
                <a:spcBef>
                  <a:spcPct val="0"/>
                </a:spcBef>
                <a:spcAft>
                  <a:spcPct val="0"/>
                </a:spcAft>
              </a:pPr>
              <a:t>6</a:t>
            </a:fld>
            <a:endParaRPr lang="en-US" dirty="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Autofit/>
          </a:bodyPr>
          <a:lstStyle/>
          <a:p>
            <a:pPr eaLnBrk="1" hangingPunct="1"/>
            <a:r>
              <a:rPr lang="en-US" sz="3000" dirty="0"/>
              <a:t>Reporting</a:t>
            </a:r>
            <a:endParaRPr lang="en-US" sz="3000" i="1" dirty="0"/>
          </a:p>
        </p:txBody>
      </p:sp>
      <p:sp>
        <p:nvSpPr>
          <p:cNvPr id="6147" name="Rectangle 3"/>
          <p:cNvSpPr>
            <a:spLocks noGrp="1" noChangeArrowheads="1"/>
          </p:cNvSpPr>
          <p:nvPr>
            <p:ph idx="1"/>
          </p:nvPr>
        </p:nvSpPr>
        <p:spPr>
          <a:xfrm>
            <a:off x="628650" y="1524000"/>
            <a:ext cx="7886700" cy="4540623"/>
          </a:xfrm>
        </p:spPr>
        <p:txBody>
          <a:bodyPr/>
          <a:lstStyle/>
          <a:p>
            <a:r>
              <a:rPr lang="en-US" sz="2800" dirty="0"/>
              <a:t>Generally, see the TIF funds reported as:</a:t>
            </a:r>
          </a:p>
          <a:p>
            <a:pPr lvl="1"/>
            <a:r>
              <a:rPr lang="en-US" sz="2400" dirty="0"/>
              <a:t>Special Revenue Funds</a:t>
            </a:r>
          </a:p>
          <a:p>
            <a:pPr lvl="1"/>
            <a:r>
              <a:rPr lang="en-US" sz="2400" dirty="0"/>
              <a:t>Capital Projects Funds</a:t>
            </a:r>
          </a:p>
          <a:p>
            <a:pPr lvl="1"/>
            <a:r>
              <a:rPr lang="en-US" sz="2400" dirty="0"/>
              <a:t>Debt Services Funds</a:t>
            </a:r>
          </a:p>
          <a:p>
            <a:endParaRPr lang="en-US" sz="2400" dirty="0"/>
          </a:p>
          <a:p>
            <a:pPr eaLnBrk="1" hangingPunct="1">
              <a:lnSpc>
                <a:spcPts val="2400"/>
              </a:lnSpc>
              <a:spcBef>
                <a:spcPts val="600"/>
              </a:spcBef>
              <a:buNone/>
            </a:pPr>
            <a:endParaRPr lang="en-US" sz="2000" dirty="0"/>
          </a:p>
        </p:txBody>
      </p:sp>
      <p:sp>
        <p:nvSpPr>
          <p:cNvPr id="6148" name="Slide Number Placeholder 5"/>
          <p:cNvSpPr>
            <a:spLocks noGrp="1"/>
          </p:cNvSpPr>
          <p:nvPr>
            <p:ph type="sldNum"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102223-82DC-4FE6-831A-1BCF6C31B13D}" type="slidenum">
              <a:rPr lang="en-US"/>
              <a:pPr fontAlgn="base">
                <a:spcBef>
                  <a:spcPct val="0"/>
                </a:spcBef>
                <a:spcAft>
                  <a:spcPct val="0"/>
                </a:spcAft>
              </a:pPr>
              <a:t>7</a:t>
            </a:fld>
            <a:endParaRPr lang="en-US"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Autofit/>
          </a:bodyPr>
          <a:lstStyle/>
          <a:p>
            <a:pPr eaLnBrk="1" hangingPunct="1"/>
            <a:r>
              <a:rPr lang="en-US" sz="3000" dirty="0"/>
              <a:t>Reporting</a:t>
            </a:r>
            <a:endParaRPr lang="en-US" sz="3000" i="1" dirty="0"/>
          </a:p>
        </p:txBody>
      </p:sp>
      <p:sp>
        <p:nvSpPr>
          <p:cNvPr id="6147" name="Rectangle 3"/>
          <p:cNvSpPr>
            <a:spLocks noGrp="1" noChangeArrowheads="1"/>
          </p:cNvSpPr>
          <p:nvPr>
            <p:ph idx="1"/>
          </p:nvPr>
        </p:nvSpPr>
        <p:spPr>
          <a:xfrm>
            <a:off x="628650" y="1524000"/>
            <a:ext cx="7886700" cy="4540623"/>
          </a:xfrm>
        </p:spPr>
        <p:txBody>
          <a:bodyPr/>
          <a:lstStyle/>
          <a:p>
            <a:r>
              <a:rPr lang="en-US" sz="2800" dirty="0"/>
              <a:t>GASB 54 - </a:t>
            </a:r>
            <a:r>
              <a:rPr lang="en-US" sz="2800" i="1" dirty="0"/>
              <a:t>Fund Balance Reporting and Governmental Fund Type Definitions</a:t>
            </a:r>
            <a:endParaRPr lang="en-US" sz="2800" dirty="0"/>
          </a:p>
          <a:p>
            <a:pPr lvl="1"/>
            <a:r>
              <a:rPr lang="en-US" sz="2400" dirty="0"/>
              <a:t>Special revenue funds are used to account for and report the proceeds of specific revenue sources that are considered restricted or committed to expenditure for specified purposes other than debt service or capital projects</a:t>
            </a:r>
          </a:p>
          <a:p>
            <a:pPr eaLnBrk="1" hangingPunct="1">
              <a:lnSpc>
                <a:spcPts val="2400"/>
              </a:lnSpc>
              <a:spcBef>
                <a:spcPts val="600"/>
              </a:spcBef>
            </a:pPr>
            <a:r>
              <a:rPr lang="en-US" sz="2800" dirty="0"/>
              <a:t>Reporting TIF fund balance in governmental funds under GASB 54</a:t>
            </a:r>
          </a:p>
          <a:p>
            <a:pPr lvl="1" eaLnBrk="1" hangingPunct="1">
              <a:lnSpc>
                <a:spcPts val="2400"/>
              </a:lnSpc>
              <a:spcBef>
                <a:spcPts val="600"/>
              </a:spcBef>
            </a:pPr>
            <a:r>
              <a:rPr lang="en-US" sz="2400" dirty="0"/>
              <a:t>(1) </a:t>
            </a:r>
            <a:r>
              <a:rPr lang="en-US" sz="2400" dirty="0" err="1"/>
              <a:t>Nonspendable</a:t>
            </a:r>
            <a:r>
              <a:rPr lang="en-US" sz="2400" dirty="0"/>
              <a:t> (2) </a:t>
            </a:r>
            <a:r>
              <a:rPr lang="en-US" sz="2400" b="1" dirty="0"/>
              <a:t>Restricted</a:t>
            </a:r>
            <a:r>
              <a:rPr lang="en-US" sz="2400" dirty="0"/>
              <a:t> (3) Committed (4) Assigned    (5) Unassigned</a:t>
            </a:r>
          </a:p>
          <a:p>
            <a:pPr eaLnBrk="1" hangingPunct="1">
              <a:lnSpc>
                <a:spcPts val="2400"/>
              </a:lnSpc>
              <a:spcBef>
                <a:spcPts val="600"/>
              </a:spcBef>
            </a:pPr>
            <a:endParaRPr lang="en-US" sz="2000" dirty="0"/>
          </a:p>
        </p:txBody>
      </p:sp>
      <p:sp>
        <p:nvSpPr>
          <p:cNvPr id="6148" name="Slide Number Placeholder 5"/>
          <p:cNvSpPr>
            <a:spLocks noGrp="1"/>
          </p:cNvSpPr>
          <p:nvPr>
            <p:ph type="sldNum"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102223-82DC-4FE6-831A-1BCF6C31B13D}" type="slidenum">
              <a:rPr lang="en-US"/>
              <a:pPr fontAlgn="base">
                <a:spcBef>
                  <a:spcPct val="0"/>
                </a:spcBef>
                <a:spcAft>
                  <a:spcPct val="0"/>
                </a:spcAft>
              </a:pPr>
              <a:t>8</a:t>
            </a:fld>
            <a:endParaRPr lang="en-US"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Autofit/>
          </a:bodyPr>
          <a:lstStyle/>
          <a:p>
            <a:pPr eaLnBrk="1" hangingPunct="1"/>
            <a:r>
              <a:rPr lang="en-US" sz="3000" dirty="0"/>
              <a:t>Audit Engagement Letter</a:t>
            </a:r>
            <a:endParaRPr lang="en-US" sz="3000" i="1" dirty="0"/>
          </a:p>
        </p:txBody>
      </p:sp>
      <p:sp>
        <p:nvSpPr>
          <p:cNvPr id="6147" name="Rectangle 3"/>
          <p:cNvSpPr>
            <a:spLocks noGrp="1" noChangeArrowheads="1"/>
          </p:cNvSpPr>
          <p:nvPr>
            <p:ph idx="1"/>
          </p:nvPr>
        </p:nvSpPr>
        <p:spPr>
          <a:xfrm>
            <a:off x="628650" y="1524000"/>
            <a:ext cx="7886700" cy="4540623"/>
          </a:xfrm>
        </p:spPr>
        <p:txBody>
          <a:bodyPr/>
          <a:lstStyle/>
          <a:p>
            <a:pPr marL="342900" lvl="1" indent="-342900">
              <a:buFont typeface="Wingdings" panose="05000000000000000000" pitchFamily="2" charset="2"/>
              <a:buChar char="§"/>
            </a:pPr>
            <a:r>
              <a:rPr lang="en-US" sz="2800" dirty="0">
                <a:solidFill>
                  <a:srgbClr val="003A5D"/>
                </a:solidFill>
              </a:rPr>
              <a:t>The engagement letter specifies the terms and conditions of the financial statement audit. </a:t>
            </a:r>
          </a:p>
          <a:p>
            <a:pPr marL="342900" lvl="1" indent="-342900">
              <a:buFont typeface="Wingdings" panose="05000000000000000000" pitchFamily="2" charset="2"/>
              <a:buChar char="§"/>
            </a:pPr>
            <a:r>
              <a:rPr lang="en-US" sz="2800" dirty="0">
                <a:solidFill>
                  <a:srgbClr val="003A5D"/>
                </a:solidFill>
              </a:rPr>
              <a:t>The engagement letter will include a section relating to compliance with subsection (q) of the TIF Act.</a:t>
            </a:r>
          </a:p>
          <a:p>
            <a:pPr lvl="1" eaLnBrk="1" hangingPunct="1">
              <a:lnSpc>
                <a:spcPts val="2400"/>
              </a:lnSpc>
              <a:spcBef>
                <a:spcPts val="600"/>
              </a:spcBef>
              <a:buFont typeface="Arial" charset="0"/>
              <a:buNone/>
            </a:pPr>
            <a:endParaRPr lang="en-US" sz="1800" dirty="0"/>
          </a:p>
          <a:p>
            <a:pPr eaLnBrk="1" hangingPunct="1">
              <a:lnSpc>
                <a:spcPts val="2400"/>
              </a:lnSpc>
              <a:spcBef>
                <a:spcPts val="600"/>
              </a:spcBef>
            </a:pPr>
            <a:endParaRPr lang="en-US" sz="2000" dirty="0"/>
          </a:p>
        </p:txBody>
      </p:sp>
      <p:sp>
        <p:nvSpPr>
          <p:cNvPr id="6148" name="Slide Number Placeholder 5"/>
          <p:cNvSpPr>
            <a:spLocks noGrp="1"/>
          </p:cNvSpPr>
          <p:nvPr>
            <p:ph type="sldNum"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102223-82DC-4FE6-831A-1BCF6C31B13D}" type="slidenum">
              <a:rPr lang="en-US"/>
              <a:pPr fontAlgn="base">
                <a:spcBef>
                  <a:spcPct val="0"/>
                </a:spcBef>
                <a:spcAft>
                  <a:spcPct val="0"/>
                </a:spcAft>
              </a:pPr>
              <a:t>9</a:t>
            </a:fld>
            <a:endParaRPr lang="en-US" dirty="0"/>
          </a:p>
        </p:txBody>
      </p:sp>
    </p:spTree>
  </p:cSld>
  <p:clrMapOvr>
    <a:masterClrMapping/>
  </p:clrMapOvr>
  <p:transition/>
</p:sld>
</file>

<file path=ppt/theme/theme1.xml><?xml version="1.0" encoding="utf-8"?>
<a:theme xmlns:a="http://schemas.openxmlformats.org/drawingml/2006/main" name="Sikich Section Break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ikich Clos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VER Gene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VER Retirement Plan Servic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PENING Slide TAX">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ikich Main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ikich Main 1A Sideba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ikich Main 2 NO HEAD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ikich Main 2A NO HEAD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ikich Section Break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Sikich PPT Blank MASTER 2020-V5</Template>
  <TotalTime>3168</TotalTime>
  <Words>1048</Words>
  <Application>Microsoft Office PowerPoint</Application>
  <PresentationFormat>On-screen Show (4:3)</PresentationFormat>
  <Paragraphs>163</Paragraphs>
  <Slides>19</Slides>
  <Notes>16</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19</vt:i4>
      </vt:variant>
    </vt:vector>
  </HeadingPairs>
  <TitlesOfParts>
    <vt:vector size="35" baseType="lpstr">
      <vt:lpstr>Arial</vt:lpstr>
      <vt:lpstr>Calibri</vt:lpstr>
      <vt:lpstr>Helvetica</vt:lpstr>
      <vt:lpstr>Montserrat</vt:lpstr>
      <vt:lpstr>Times New Roman</vt:lpstr>
      <vt:lpstr>Wingdings</vt:lpstr>
      <vt:lpstr>Sikich Section Break 4</vt:lpstr>
      <vt:lpstr>COVER General</vt:lpstr>
      <vt:lpstr>COVER Retirement Plan Services</vt:lpstr>
      <vt:lpstr>1_OPENING Slide TAX</vt:lpstr>
      <vt:lpstr>Sikich Main 1</vt:lpstr>
      <vt:lpstr>Sikich Main 1A Sidebar</vt:lpstr>
      <vt:lpstr>Sikich Main 2 NO HEADER</vt:lpstr>
      <vt:lpstr>Sikich Main 2A NO HEADER</vt:lpstr>
      <vt:lpstr>Sikich Section Break 1</vt:lpstr>
      <vt:lpstr>Sikich Closing</vt:lpstr>
      <vt:lpstr>TAX INCREMENT FINANCING FROM AN AUDITOR’S PERSPECTIVE</vt:lpstr>
      <vt:lpstr>MEET YOUR PRESENTER</vt:lpstr>
      <vt:lpstr>AGENDA</vt:lpstr>
      <vt:lpstr>Audit Requirements</vt:lpstr>
      <vt:lpstr>Audit Requirements</vt:lpstr>
      <vt:lpstr>Audit Requirements</vt:lpstr>
      <vt:lpstr>Reporting</vt:lpstr>
      <vt:lpstr>Reporting</vt:lpstr>
      <vt:lpstr>Audit Engagement Letter</vt:lpstr>
      <vt:lpstr>Management Representation Letter</vt:lpstr>
      <vt:lpstr>Audit Request List</vt:lpstr>
      <vt:lpstr>Compliance Audit Procedures</vt:lpstr>
      <vt:lpstr>Compliance Audit Procedures</vt:lpstr>
      <vt:lpstr>Compliance Audit Procedures</vt:lpstr>
      <vt:lpstr>Compliance Audit Procedures</vt:lpstr>
      <vt:lpstr>Audit Issues Relating to TIFs</vt:lpstr>
      <vt:lpstr>Audit Issues Relating to TIFS</vt:lpstr>
      <vt:lpstr>QUESTIONS?</vt:lpstr>
      <vt:lpstr>PowerPoint Presentation</vt:lpstr>
    </vt:vector>
  </TitlesOfParts>
  <Company>Sikich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kmackay</dc:creator>
  <cp:lastModifiedBy>Peggy A Brown</cp:lastModifiedBy>
  <cp:revision>273</cp:revision>
  <cp:lastPrinted>2021-07-30T17:05:22Z</cp:lastPrinted>
  <dcterms:created xsi:type="dcterms:W3CDTF">2008-09-19T17:14:58Z</dcterms:created>
  <dcterms:modified xsi:type="dcterms:W3CDTF">2021-08-04T14:55:56Z</dcterms:modified>
</cp:coreProperties>
</file>