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/>
    <p:restoredTop sz="96327"/>
  </p:normalViewPr>
  <p:slideViewPr>
    <p:cSldViewPr snapToGrid="0">
      <p:cViewPr varScale="1">
        <p:scale>
          <a:sx n="130" d="100"/>
          <a:sy n="130" d="100"/>
        </p:scale>
        <p:origin x="192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D6A8-2B5C-03D6-D589-1B015504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73C22-604D-0D0C-DF7D-1B7060AB2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A677-BA83-7A5C-FC14-843BEC8E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76D54-5676-0712-63DE-E2D815AB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08CD-DD73-1D31-97C9-FF96DEE1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B76B-76A0-C6E9-7910-56EE8A8B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CAC4D-00E5-0010-74C1-C6B38AE80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596C9-4E82-7183-0E23-6B81793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17E1E-7E09-8475-8706-38CE9B0B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48A57-4665-3235-CD2C-3FB16E3D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78521-A712-39EC-A41C-230FFA5FB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15E95-5F32-914B-0E7A-5DCD7A7CA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164C5-8D82-ACA8-E024-9FE01854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E980-B8C3-DFF1-D816-A1370187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4508-9D80-48A4-DFAC-33318EBC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E344-C590-A87D-C4A0-FC0B237E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4FE6-50FF-2D7A-C2D3-A4DCE68F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52C83-DC48-C6EB-7CDB-ACE5224C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BB306-B89D-20FF-6F30-1F91CFBE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87976-2CFA-FF96-4AE7-57FE8580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CB3D-6E0A-F9B3-6066-3B10ED71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3C6D-9A99-EC0C-6584-5DB242EFF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5111-63DC-5EA5-DD3E-69DA3D23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4313-DAA2-967D-1CFB-A36616DB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5B4D-7882-0B73-55DD-237EA729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C45D-D7D9-0931-2DEE-4F9B5AD5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487C-2E25-4728-C39E-F34967651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63EE-5652-27B6-EFB9-90C7C1A59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507FB-E01E-091F-C2BC-C746CF99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A11DD-FD6A-1813-30E9-51E8D73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B07FC-A8FF-DA0C-8365-FEB49AD8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3615-8087-4254-9CC6-2C25832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821D-36E2-084E-03F1-34A88450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A7833-E000-66CF-C6A8-0C9A2E3D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8766A-D7DE-8842-BE65-0BCE02EC3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CD5FF-7A00-6CC3-A593-513D2F9F1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B94DA-B80B-6485-BEA8-B8CFA12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71709-359C-6801-6A83-32AEA868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F045D-F189-A6CC-0E85-1CA4EF79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E40A-2E91-7906-F944-D5433B1C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B2FCA-9D40-4E57-1E03-756834CB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865D-9A91-7074-627B-D256E771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732C6-71A7-D635-6E3B-7B8E374B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8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49BD6-20C1-2901-94DD-20CC3274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8601B-0A55-DA3B-D3C3-B40CB85B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70C44-9E25-1505-5DD0-10E7D972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A732-A8DD-C8EB-9879-911BDB27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2288-A8B2-F715-A6E2-DF675657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4FC08-F4E8-3E45-EFE8-38BE8365C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FFB8D-6AE1-E052-73E7-23ECD633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44B86-0407-5592-0D96-7A6D51F2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5025B-B61C-1E48-0618-24B15E5A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E04A-A33F-B863-785B-A15F931D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2135D-FCD3-1826-AC17-86C55A0F8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9F6A7-F75B-E851-031C-D62C0A0A3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E3D22-0ED9-4767-21F8-C09BB68D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EFCC7-92D3-C603-2537-F543915D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85CB1-DC5A-BE84-D52F-8ED66087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F1ED5-F32D-A9C0-2D88-B2948275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D124B-BAB1-76A6-B4A1-F7004489F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C384-F16F-5BDC-B865-6BF7634B1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5302-73D8-704B-8208-C8D273E4F597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F4F5-4F0D-01E7-9118-FEBE4948C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9BA3-8268-08D1-3B95-865966CE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53AB-C02F-8641-A979-745A9951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68572-0102-A9A8-CB3D-6EDE6675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College of Liberal Arts &amp; Sciences</a:t>
            </a:r>
          </a:p>
        </p:txBody>
      </p:sp>
      <p:pic>
        <p:nvPicPr>
          <p:cNvPr id="4" name="Picture 3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73B02B31-2FEF-51F9-C2B6-0002067F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49" y="629265"/>
            <a:ext cx="7358358" cy="73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A7EE6-2E9C-E529-ACFB-2178A6F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8"/>
            <a:ext cx="3091607" cy="683310"/>
          </a:xfrm>
        </p:spPr>
        <p:txBody>
          <a:bodyPr anchor="b">
            <a:normAutofit/>
          </a:bodyPr>
          <a:lstStyle/>
          <a:p>
            <a:r>
              <a:rPr lang="en-US" sz="4000" dirty="0"/>
              <a:t>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AFC3BE-206F-9932-E76D-440C5234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" r="1" b="1"/>
          <a:stretch/>
        </p:blipFill>
        <p:spPr>
          <a:xfrm>
            <a:off x="20" y="431"/>
            <a:ext cx="8279274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A3DD5C-1610-7174-07E9-929AACC9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297" y="1441174"/>
            <a:ext cx="3455504" cy="4517499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HIS 2030G: US History: The Black Experience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HIS 2040G: US History: Gender and Sexuality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HIS 2050G: US History: Building Latin/a/o/e Communities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HIS 1527G: World History: Gaming the Past, which is a course based on historical roleplaying games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HIS 2060G: US History: The History of Your Life, which is a course in contemporary history and the history of current events</a:t>
            </a: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58CD-1977-1D4E-6C5E-83EA8AB4A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288404"/>
            <a:ext cx="7170656" cy="977442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CLAS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D0F1-E60B-00DC-75CA-7620E0F9F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577" y="199287"/>
            <a:ext cx="3226526" cy="1155677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Minors, Academic Hubs, Events, and Performances!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653D9-3A3C-01E1-131A-556224739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461"/>
            <a:ext cx="3420444" cy="5282540"/>
          </a:xfrm>
          <a:prstGeom prst="rect">
            <a:avLst/>
          </a:prstGeom>
        </p:spPr>
      </p:pic>
      <p:pic>
        <p:nvPicPr>
          <p:cNvPr id="5" name="Picture 4" descr="A poster for a eclipse event&#10;&#10;Description automatically generated">
            <a:extLst>
              <a:ext uri="{FF2B5EF4-FFF2-40B4-BE49-F238E27FC236}">
                <a16:creationId xmlns:a16="http://schemas.microsoft.com/office/drawing/2014/main" id="{D3468B9E-0ECA-DA9D-1A30-1A09DAA74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33" y="1567543"/>
            <a:ext cx="3420444" cy="5282540"/>
          </a:xfrm>
          <a:prstGeom prst="rect">
            <a:avLst/>
          </a:prstGeom>
        </p:spPr>
      </p:pic>
      <p:pic>
        <p:nvPicPr>
          <p:cNvPr id="9" name="Picture 8" descr="A person in a kilt performing on stage&#10;&#10;Description automatically generated">
            <a:extLst>
              <a:ext uri="{FF2B5EF4-FFF2-40B4-BE49-F238E27FC236}">
                <a16:creationId xmlns:a16="http://schemas.microsoft.com/office/drawing/2014/main" id="{696EEEF3-3F20-9B33-4906-A28975A67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2760">
            <a:off x="4067245" y="2421207"/>
            <a:ext cx="3920042" cy="35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96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College of Liberal Arts &amp; Sciences</vt:lpstr>
      <vt:lpstr>History</vt:lpstr>
      <vt:lpstr>CLAS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Bonnekessen</dc:creator>
  <cp:lastModifiedBy>Barbara Bonnekessen</cp:lastModifiedBy>
  <cp:revision>3</cp:revision>
  <dcterms:created xsi:type="dcterms:W3CDTF">2024-02-09T15:46:30Z</dcterms:created>
  <dcterms:modified xsi:type="dcterms:W3CDTF">2024-02-09T16:18:39Z</dcterms:modified>
</cp:coreProperties>
</file>